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89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245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hunqishi/org.lappsgrid.example.java.stanfordnlp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nqishi/org.lappsgrid.example.java.helloworld" TargetMode="External"/><Relationship Id="rId4" Type="http://schemas.openxmlformats.org/officeDocument/2006/relationships/hyperlink" Target="https://github.com/chunqishi/org.lappsgrid.example.java.stanfordnlp" TargetMode="External"/><Relationship Id="rId5" Type="http://schemas.openxmlformats.org/officeDocument/2006/relationships/hyperlink" Target="https://github.com/chunqishi/org.lappsgrid.example.python.nltk" TargetMode="External"/><Relationship Id="rId6" Type="http://schemas.openxmlformats.org/officeDocument/2006/relationships/hyperlink" Target="http://eldrad.cs-i.brandeis.edu/service_manager/language-services" TargetMode="External"/><Relationship Id="rId7" Type="http://schemas.openxmlformats.org/officeDocument/2006/relationships/hyperlink" Target="http://grid.anc.org:8080/service_manager/language-services" TargetMode="External"/><Relationship Id="rId8" Type="http://schemas.openxmlformats.org/officeDocument/2006/relationships/hyperlink" Target="http://eldrad.cs-i.brandeis.edu/download/lapps-ubuntu-12.04-desktop-i386.tar.gz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nc.org/projects/lapps/api/project-inf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github.com/chunqishi/org.lappsgrid.example.java.helloworl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560831">
              <a:defRPr sz="1800"/>
            </a:pPr>
            <a:r>
              <a:rPr sz="7679" dirty="0"/>
              <a:t>Contributing to the Lapps Grid</a:t>
            </a:r>
          </a:p>
          <a:p>
            <a:pPr lvl="0" defTabSz="560831">
              <a:defRPr sz="1800"/>
            </a:pPr>
            <a:r>
              <a:rPr sz="5760" dirty="0"/>
              <a:t>Lapps Service </a:t>
            </a:r>
            <a:r>
              <a:rPr sz="5760" dirty="0" smtClean="0"/>
              <a:t>Wrapping</a:t>
            </a:r>
            <a:r>
              <a:rPr lang="en-US" sz="5760" dirty="0" smtClean="0"/>
              <a:t> Screenshots</a:t>
            </a:r>
            <a:endParaRPr sz="576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Lapps Grid Group</a:t>
            </a:r>
          </a:p>
          <a:p>
            <a:pPr lvl="0">
              <a:defRPr sz="1800"/>
            </a:pPr>
            <a:r>
              <a:rPr sz="3200"/>
              <a:t>May 26, 2014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lvl="0" indent="-400050" defTabSz="525779">
              <a:spcBef>
                <a:spcPts val="3700"/>
              </a:spcBef>
              <a:defRPr sz="1800"/>
            </a:pPr>
            <a:r>
              <a:rPr sz="3239"/>
              <a:t>Developing Template 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Maven for Dependency Library Management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Github Repository</a:t>
            </a:r>
          </a:p>
          <a:p>
            <a:pPr marL="1200150" lvl="2" indent="-400050" defTabSz="525779">
              <a:spcBef>
                <a:spcPts val="3700"/>
              </a:spcBef>
              <a:defRPr sz="1800"/>
            </a:pPr>
            <a:r>
              <a:t>https://github.com/chunqishi/org.lappsgrid.example.java.helloworld</a:t>
            </a:r>
          </a:p>
          <a:p>
            <a:pPr marL="400050" lvl="0" indent="-400050" defTabSz="525779">
              <a:spcBef>
                <a:spcPts val="3700"/>
              </a:spcBef>
              <a:defRPr sz="1800"/>
            </a:pPr>
            <a:r>
              <a:rPr sz="3239"/>
              <a:t>Local Test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Maven Compile/Package &amp; Jetty Server based Testing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Command: </a:t>
            </a:r>
            <a:r>
              <a:rPr sz="3239" i="1"/>
              <a:t>mvn clean package jetty:run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WSDL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3" name="HelloWorl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628900"/>
            <a:ext cx="5003800" cy="292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HelloWorld_jsonrp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7400" y="3752850"/>
            <a:ext cx="70485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(Java)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635607" y="8502649"/>
            <a:ext cx="94414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2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2"/>
              </a:rPr>
              <a:t>https://github.com/chunqishi/org.lappsgrid.example.java.stanfordnlp</a:t>
            </a:r>
          </a:p>
        </p:txBody>
      </p:sp>
      <p:pic>
        <p:nvPicPr>
          <p:cNvPr id="91" name="Stanford_Taggger_clas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750" y="2603500"/>
            <a:ext cx="9994077" cy="595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Stanford Tagger Wrapping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95" name="Stanford_Tagger_jav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01937"/>
            <a:ext cx="7632700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jetty_run_memor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2300" y="6899275"/>
            <a:ext cx="7428866" cy="1641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Stanford Tagger Testing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00" name="Stanfor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2565400"/>
            <a:ext cx="5397500" cy="261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SoapUI_wsd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650" y="5480050"/>
            <a:ext cx="7363815" cy="465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Stanford Tagger Testing Result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05" name="Stanford_Tagger_Request_x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2635250"/>
            <a:ext cx="9728200" cy="255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tanford_Tagger_Result_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5448300"/>
            <a:ext cx="95377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(Python)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2" name="NLTK_Ta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622550"/>
            <a:ext cx="11282653" cy="69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1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50" y="4997450"/>
            <a:ext cx="2794001" cy="482600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Python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Python Program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Python Result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</a:p>
        </p:txBody>
      </p:sp>
      <p:pic>
        <p:nvPicPr>
          <p:cNvPr id="117" name="NLTK_Tagger_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600" y="2305050"/>
            <a:ext cx="3467100" cy="257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NLTK_Tagger_python_resul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9600" y="5200650"/>
            <a:ext cx="93091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1650" y="6153150"/>
            <a:ext cx="6883400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1300" y="7893050"/>
            <a:ext cx="7124700" cy="16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845116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 defTabSz="514095">
              <a:spcBef>
                <a:spcPts val="3600"/>
              </a:spcBef>
              <a:buNone/>
              <a:defRPr sz="1800"/>
            </a:pP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From Software to Web Service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From NLP Tool to Lapps Service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Java Example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Python </a:t>
            </a:r>
            <a:r>
              <a:rPr sz="3168" dirty="0" smtClean="0"/>
              <a:t>Example</a:t>
            </a:r>
            <a:endParaRPr sz="3168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Tagger Testing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24" name="NLTK_Tagger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2387600"/>
            <a:ext cx="5067300" cy="360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oapUI_NLTK_Tagg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2300" y="5638800"/>
            <a:ext cx="6512867" cy="389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NLTK Tagger Testing Result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  <a:p>
            <a:pPr marL="391159" lvl="0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29" name="NLTK_Tagger_reque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2425700"/>
            <a:ext cx="102489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1450" y="5435600"/>
            <a:ext cx="93218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Service Register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Service Manager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</p:txBody>
      </p:sp>
      <p:pic>
        <p:nvPicPr>
          <p:cNvPr id="134" name="virtual_bo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3346450"/>
            <a:ext cx="10909300" cy="6750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API Docs: </a:t>
            </a:r>
            <a:r>
              <a:rPr sz="2160" u="sng">
                <a:hlinkClick r:id="rId2"/>
              </a:rPr>
              <a:t>http://www.anc.org/projects/lapps/api/project-info.html</a:t>
            </a:r>
            <a:endParaRPr sz="2160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Service Templates: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3"/>
              </a:rPr>
              <a:t>https://github.com/chunqishi/org.lappsgrid.example.java.helloworld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4"/>
              </a:rPr>
              <a:t>https://github.com/chunqishi/org.lappsgrid.example.java.stanfordnlp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5"/>
              </a:rPr>
              <a:t>https://github.com/chunqishi/org.lappsgrid.example.python.nltk</a:t>
            </a:r>
            <a:endParaRPr sz="2160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Service Managers: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6"/>
              </a:rPr>
              <a:t>http://eldrad.cs-i.brandeis.edu/service_manager/language-services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7"/>
              </a:rPr>
              <a:t>http://grid.anc.org:8080/service_manager/language-services</a:t>
            </a:r>
            <a:endParaRPr sz="2160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VirtualBox Image: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u="sng">
                <a:hlinkClick r:id="rId8"/>
              </a:rPr>
              <a:t>http://eldrad.cs-i.brandeis.edu/download/lapps-ubuntu-12.04-desktop-i386.tar.gz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Consistent Interface (Java)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2" name="WebService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546350"/>
            <a:ext cx="7454900" cy="676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Discriminator</a:t>
            </a:r>
          </a:p>
          <a:p>
            <a:pPr lvl="0">
              <a:defRPr sz="1800"/>
            </a:pPr>
            <a:endParaRPr sz="6000"/>
          </a:p>
          <a:p>
            <a:pPr lvl="0">
              <a:defRPr sz="1800"/>
            </a:pPr>
            <a:endParaRPr sz="600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3200"/>
              <a:t>long [] requires()</a:t>
            </a:r>
          </a:p>
          <a:p>
            <a:pPr lvl="0" algn="l">
              <a:defRPr sz="1800"/>
            </a:pPr>
            <a:r>
              <a:rPr sz="3200"/>
              <a:t>long [] produces()</a:t>
            </a:r>
          </a:p>
        </p:txBody>
      </p:sp>
      <p:pic>
        <p:nvPicPr>
          <p:cNvPr id="56" name="Discriminator_valu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775175"/>
            <a:ext cx="3764883" cy="820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JSON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3042138"/>
            <a:ext cx="8094785" cy="539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Service Wrapping Tutorial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Web Service: “Hello World!” </a:t>
            </a:r>
          </a:p>
          <a:p>
            <a:pPr lvl="1">
              <a:defRPr sz="1800"/>
            </a:pPr>
            <a:r>
              <a:rPr sz="3600"/>
              <a:t>“Hello World” Program (Java) —&gt; WSDL </a:t>
            </a:r>
          </a:p>
          <a:p>
            <a:pPr lvl="0">
              <a:defRPr sz="1800"/>
            </a:pPr>
            <a:r>
              <a:rPr sz="3600"/>
              <a:t>Lapps Service: “Stanford Tagger”</a:t>
            </a:r>
          </a:p>
          <a:p>
            <a:pPr lvl="1">
              <a:defRPr sz="1800"/>
            </a:pPr>
            <a:r>
              <a:rPr sz="3600"/>
              <a:t>Stanford Tagger (Java) + Lapps API —&gt; WSDL</a:t>
            </a:r>
          </a:p>
          <a:p>
            <a:pPr lvl="0">
              <a:defRPr sz="1800"/>
            </a:pPr>
            <a:r>
              <a:rPr sz="3600"/>
              <a:t>Lapps Service: “NLTK Tagger”</a:t>
            </a:r>
          </a:p>
          <a:p>
            <a:pPr lvl="1">
              <a:defRPr sz="1800"/>
            </a:pPr>
            <a:r>
              <a:rPr sz="3600"/>
              <a:t>NLTK Tagger (Python) + Lapps API —&gt;WSDL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Wrapping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Hello World (Java)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1" name="HelloWorld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50" y="2209800"/>
            <a:ext cx="8953500" cy="70739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855266" y="9378949"/>
            <a:ext cx="92942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3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3"/>
              </a:rPr>
              <a:t>https://github.com/chunqishi/org.lappsgrid.example.java.helloworld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Interface Design 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6" name="HelloWorld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2584450"/>
            <a:ext cx="10629900" cy="796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Macintosh PowerPoint</Application>
  <PresentationFormat>Custom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White</vt:lpstr>
      <vt:lpstr>Contributing to the Lapps Grid Lapps Service Wrapping Screenshots</vt:lpstr>
      <vt:lpstr>Outline</vt:lpstr>
      <vt:lpstr>Consistent Interface (Java)</vt:lpstr>
      <vt:lpstr>Discriminator  </vt:lpstr>
      <vt:lpstr>JSON</vt:lpstr>
      <vt:lpstr>Service Wrapping Tutorial</vt:lpstr>
      <vt:lpstr>Web Service Wrapping</vt:lpstr>
      <vt:lpstr>Hello World (Java)</vt:lpstr>
      <vt:lpstr>Interface Design </vt:lpstr>
      <vt:lpstr>Developing Template</vt:lpstr>
      <vt:lpstr>Web Service WSDL</vt:lpstr>
      <vt:lpstr>Lapps Service Wrapping (Java)</vt:lpstr>
      <vt:lpstr>Developing Template</vt:lpstr>
      <vt:lpstr>Stanford Tagger Wrapping</vt:lpstr>
      <vt:lpstr>Stanford Tagger Testing</vt:lpstr>
      <vt:lpstr>Stanford Tagger Testing Result</vt:lpstr>
      <vt:lpstr>Lapps Service Wrapping (Python)</vt:lpstr>
      <vt:lpstr>Developing Template</vt:lpstr>
      <vt:lpstr>NLTK Python</vt:lpstr>
      <vt:lpstr>NLTK Tagger Testing</vt:lpstr>
      <vt:lpstr>NLTK Tagger Testing Result</vt:lpstr>
      <vt:lpstr>Service Register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Lapps Grid Lapps Service Wrapping</dc:title>
  <cp:lastModifiedBy>Micro</cp:lastModifiedBy>
  <cp:revision>7</cp:revision>
  <dcterms:modified xsi:type="dcterms:W3CDTF">2014-05-26T13:06:34Z</dcterms:modified>
</cp:coreProperties>
</file>