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github.com/chunqishi/org.lappsgrid.example.java.helloworld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hunqishi/org.lappsgrid.example.java.stanfordnlp" TargetMode="External"/><Relationship Id="rId3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Lapps Grid Group</a:t>
            </a:r>
            <a:endParaRPr sz="3200"/>
          </a:p>
          <a:p>
            <a:pPr lvl="0">
              <a:defRPr sz="1800"/>
            </a:pPr>
            <a:r>
              <a:rPr sz="3200"/>
              <a:t>May 26,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Hello World (Java)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1" name="HelloWorld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650" y="2209800"/>
            <a:ext cx="8953500" cy="70739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1855266" y="9378949"/>
            <a:ext cx="92942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3" invalidUrl="" action="" tgtFrame="" tooltip="" history="1" highlightClick="0" endSnd="0"/>
              </a:rPr>
              <a:t>https://github.com/chunqishi/org.lappsgrid.example.java.helloworld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Interface Design 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6" name="HelloWorld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2584450"/>
            <a:ext cx="10629900" cy="796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Developing Template 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Maven for Dependency Library Management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Github Repository</a:t>
            </a:r>
            <a:endParaRPr sz="3239"/>
          </a:p>
          <a:p>
            <a:pPr lvl="2" marL="1200150" indent="-400050" defTabSz="525779">
              <a:spcBef>
                <a:spcPts val="3700"/>
              </a:spcBef>
              <a:defRPr sz="1800"/>
            </a:pPr>
            <a:r>
              <a:t>https://github.com/chunqishi/org.lappsgrid.example.java.helloworld</a:t>
            </a:r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Local Test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Maven Compile/Package &amp; Jetty Server based Testing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Command: </a:t>
            </a:r>
            <a:r>
              <a:rPr i="1" sz="3239"/>
              <a:t>mvn clean package jetty:run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WSDL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3" name="HelloWorl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2628900"/>
            <a:ext cx="5003800" cy="292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HelloWorld_jsonrp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7400" y="3752850"/>
            <a:ext cx="70485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(Java)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/>
        </p:nvSpPr>
        <p:spPr>
          <a:xfrm>
            <a:off x="1635607" y="8502649"/>
            <a:ext cx="94414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2" invalidUrl="" action="" tgtFrame="" tooltip="" history="1" highlightClick="0" endSnd="0"/>
              </a:rPr>
              <a:t>https://github.com/chunqishi/org.lappsgrid.example.java.stanfordnlp</a:t>
            </a:r>
          </a:p>
        </p:txBody>
      </p:sp>
      <p:pic>
        <p:nvPicPr>
          <p:cNvPr id="81" name="Stanford_Taggger_clas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750" y="2603500"/>
            <a:ext cx="9994077" cy="5952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Stanford Tagger Wrapping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85" name="Stanford_Tagger_jav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2801937"/>
            <a:ext cx="7632700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jetty_run_memor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2300" y="6899275"/>
            <a:ext cx="7428866" cy="1641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Stanford Tagger Testing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90" name="Stanfor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2565400"/>
            <a:ext cx="5397500" cy="261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SoapUI_wsd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0650" y="5480050"/>
            <a:ext cx="7363815" cy="465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Stanford Tagger Testing Result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95" name="Stanford_Tagger_Request_x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2635250"/>
            <a:ext cx="9728200" cy="255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Stanford_Tagger_Result_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750" y="5448300"/>
            <a:ext cx="95377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Service Wrapping (Python)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Overview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From Software to Web Service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From NLP Tool to Lapps Service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Java Example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Python Example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Conclusion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Reference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Developing Template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2" name="NLTK_Ta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622550"/>
            <a:ext cx="11282653" cy="69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150" y="4997450"/>
            <a:ext cx="2794001" cy="48260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Python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Python Program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Python Result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Java Wrapping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Jetty Running</a:t>
            </a:r>
          </a:p>
        </p:txBody>
      </p:sp>
      <p:pic>
        <p:nvPicPr>
          <p:cNvPr id="107" name="NLTK_Tagger_pyth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4600" y="2305050"/>
            <a:ext cx="3467100" cy="257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NLTK_Tagger_python_resul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9600" y="5200650"/>
            <a:ext cx="93091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1650" y="6153150"/>
            <a:ext cx="6883400" cy="163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1300" y="7893050"/>
            <a:ext cx="7124700" cy="163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NLTK Tagger Testing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Local Service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SoapUI Testing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14" name="NLTK_Tagger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2387600"/>
            <a:ext cx="5067300" cy="360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oapUI_NLTK_Tagg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2300" y="5638800"/>
            <a:ext cx="6512867" cy="389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NLTK Tagger Testing Result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291554" y="2603500"/>
            <a:ext cx="11760746" cy="6286500"/>
          </a:xfrm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Request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Response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endParaRPr sz="3168"/>
          </a:p>
        </p:txBody>
      </p:sp>
      <p:pic>
        <p:nvPicPr>
          <p:cNvPr id="119" name="NLTK_Tagger_reque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2425700"/>
            <a:ext cx="10248900" cy="281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1450" y="5435600"/>
            <a:ext cx="9321800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Service Register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Service Manager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</p:txBody>
      </p:sp>
      <p:pic>
        <p:nvPicPr>
          <p:cNvPr id="124" name="virtual_bo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3346450"/>
            <a:ext cx="10909300" cy="6750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Lapps Service Wrapping Template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Java / Python Wrapping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Github Repository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Service Manager for Registering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Service Manager Installation Script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Developing Environment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VirtualBox Image: Ubuntu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The Language Application Grid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Availability &amp; Interoperability of NLP Tools</a:t>
            </a:r>
            <a:endParaRPr sz="3600"/>
          </a:p>
          <a:p>
            <a:pPr lvl="1">
              <a:defRPr sz="1800"/>
            </a:pPr>
            <a:r>
              <a:rPr sz="3600"/>
              <a:t>Java, Python, tools</a:t>
            </a:r>
            <a:endParaRPr sz="3600"/>
          </a:p>
          <a:p>
            <a:pPr lvl="1">
              <a:defRPr sz="1800"/>
            </a:pPr>
            <a:r>
              <a:rPr sz="3600"/>
              <a:t>OpenNLP, Stanford NLP, Gate, NLTK </a:t>
            </a:r>
            <a:endParaRPr sz="3600"/>
          </a:p>
          <a:p>
            <a:pPr lvl="0">
              <a:defRPr sz="1800"/>
            </a:pPr>
            <a:r>
              <a:rPr sz="3600"/>
              <a:t>Language Application (Lapps) Grid Project</a:t>
            </a:r>
            <a:endParaRPr sz="3600"/>
          </a:p>
          <a:p>
            <a:pPr lvl="1">
              <a:defRPr sz="1800"/>
            </a:pPr>
            <a:r>
              <a:rPr sz="3600"/>
              <a:t>Language Service</a:t>
            </a:r>
            <a:endParaRPr sz="3600"/>
          </a:p>
          <a:p>
            <a:pPr lvl="1">
              <a:defRPr sz="1800"/>
            </a:pPr>
            <a:r>
              <a:rPr sz="3600"/>
              <a:t>Lapps API Design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Grid Architecture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Lapps API Design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Unique Interface</a:t>
            </a:r>
            <a:endParaRPr sz="3600"/>
          </a:p>
          <a:p>
            <a:pPr lvl="0">
              <a:defRPr sz="1800"/>
            </a:pPr>
            <a:r>
              <a:rPr sz="3600"/>
              <a:t>Discriminator</a:t>
            </a:r>
            <a:endParaRPr sz="3600"/>
          </a:p>
          <a:p>
            <a:pPr lvl="0">
              <a:defRPr sz="1800"/>
            </a:pPr>
            <a:r>
              <a:rPr sz="3600"/>
              <a:t>JSON Format 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Interface (Java)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9" name="WebService_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546350"/>
            <a:ext cx="7454900" cy="676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Lapps Service Wrapping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Service Grid (Web Service) and Service Manager</a:t>
            </a:r>
            <a:endParaRPr sz="3600"/>
          </a:p>
          <a:p>
            <a:pPr lvl="1">
              <a:defRPr sz="1800"/>
            </a:pPr>
            <a:r>
              <a:rPr sz="3600"/>
              <a:t>Java Library to WSDL Web Service</a:t>
            </a:r>
            <a:endParaRPr sz="3600"/>
          </a:p>
          <a:p>
            <a:pPr lvl="1">
              <a:defRPr sz="1800"/>
            </a:pPr>
            <a:r>
              <a:rPr sz="3600"/>
              <a:t>Service Manager for Register Web Services</a:t>
            </a:r>
            <a:endParaRPr sz="3600"/>
          </a:p>
          <a:p>
            <a:pPr lvl="0">
              <a:defRPr sz="1800"/>
            </a:pPr>
            <a:r>
              <a:rPr sz="3600"/>
              <a:t>Lapps Service</a:t>
            </a:r>
            <a:endParaRPr sz="3600"/>
          </a:p>
          <a:p>
            <a:pPr lvl="1">
              <a:defRPr sz="1800"/>
            </a:pPr>
            <a:r>
              <a:rPr sz="3600"/>
              <a:t>NLP library + Lapps API  to  Lapps Service</a:t>
            </a:r>
            <a:endParaRPr sz="3600"/>
          </a:p>
          <a:p>
            <a:pPr lvl="1">
              <a:defRPr sz="1800"/>
            </a:pPr>
            <a:r>
              <a:rPr sz="3600"/>
              <a:t>Lapps Grid for Register Lapps Service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Service Wrapping Tutorial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Web Service: “Hello World!” </a:t>
            </a:r>
            <a:endParaRPr sz="3600"/>
          </a:p>
          <a:p>
            <a:pPr lvl="1">
              <a:defRPr sz="1800"/>
            </a:pPr>
            <a:r>
              <a:rPr sz="3600"/>
              <a:t>“Hello World” Program (Java) —&gt; WSDL </a:t>
            </a:r>
            <a:endParaRPr sz="3600"/>
          </a:p>
          <a:p>
            <a:pPr lvl="0">
              <a:defRPr sz="1800"/>
            </a:pPr>
            <a:r>
              <a:rPr sz="3600"/>
              <a:t>Lapps Service: “Stanford Tagger”</a:t>
            </a:r>
            <a:endParaRPr sz="3600"/>
          </a:p>
          <a:p>
            <a:pPr lvl="1">
              <a:defRPr sz="1800"/>
            </a:pPr>
            <a:r>
              <a:rPr sz="3600"/>
              <a:t>Stanford Tagger (Java) + Lapps API —&gt; WSDL</a:t>
            </a:r>
            <a:endParaRPr sz="3600"/>
          </a:p>
          <a:p>
            <a:pPr lvl="0">
              <a:defRPr sz="1800"/>
            </a:pPr>
            <a:r>
              <a:rPr sz="3600"/>
              <a:t>Lapps Service: “NLTK Tagger”</a:t>
            </a:r>
            <a:endParaRPr sz="3600"/>
          </a:p>
          <a:p>
            <a:pPr lvl="1">
              <a:defRPr sz="1800"/>
            </a:pPr>
            <a:r>
              <a:rPr sz="3600"/>
              <a:t>NLTK Tagger (Python) + Lapps API —&gt;WSDL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Wrapping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