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0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9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1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5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193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1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5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0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823448"/>
            <a:ext cx="5826719" cy="1646302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/>
              <a:t>全国省级CPI数据分析报告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4" y="3593799"/>
            <a:ext cx="5826719" cy="1096899"/>
          </a:xfrm>
        </p:spPr>
        <p:txBody>
          <a:bodyPr/>
          <a:lstStyle/>
          <a:p>
            <a:pPr>
              <a:defRPr sz="1800" i="1">
                <a:solidFill>
                  <a:srgbClr val="808080"/>
                </a:solidFill>
              </a:defRPr>
            </a:pPr>
            <a:r>
              <a:rPr dirty="0" err="1"/>
              <a:t>基于全国各省CPI数据的分析与政策建议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主要成果：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1. 完成CPI数据的采集、存储与分析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2. 开发了多个API接口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未来展望：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1. 增加机器学习预测模块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2. 提高前端展示效果与数据更新自动化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55881-F3C6-B956-3644-8864B91B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75" y="609600"/>
            <a:ext cx="3532095" cy="1320800"/>
          </a:xfrm>
        </p:spPr>
        <p:txBody>
          <a:bodyPr>
            <a:normAutofit fontScale="90000"/>
          </a:bodyPr>
          <a:lstStyle/>
          <a:p>
            <a:r>
              <a:rPr lang="en-US" altLang="zh-CN" sz="9600" dirty="0">
                <a:latin typeface="MS Mincho" panose="02020609040205080304" pitchFamily="49" charset="-128"/>
                <a:ea typeface="MS Mincho" panose="02020609040205080304" pitchFamily="49" charset="-128"/>
              </a:rPr>
              <a:t>THANKS</a:t>
            </a:r>
            <a:r>
              <a:rPr lang="en-US" altLang="zh-CN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endParaRPr lang="zh-CN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C24FD-3205-F20D-E8C2-BD2B36B6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5" y="2931556"/>
            <a:ext cx="6347714" cy="3720256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/>
              <a:t>指导教师，孙大伟</a:t>
            </a:r>
            <a:endParaRPr lang="en-US" altLang="zh-CN" sz="2400" dirty="0"/>
          </a:p>
          <a:p>
            <a:pPr marL="0" indent="0" algn="ctr">
              <a:buNone/>
            </a:pPr>
            <a:endParaRPr lang="en-US" altLang="zh-CN" sz="2400" dirty="0"/>
          </a:p>
          <a:p>
            <a:pPr algn="ctr"/>
            <a:r>
              <a:rPr lang="zh-CN" altLang="en-US" sz="2400" dirty="0"/>
              <a:t>小组成员：</a:t>
            </a:r>
            <a:endParaRPr lang="en-US" altLang="zh-CN" sz="2400" dirty="0"/>
          </a:p>
          <a:p>
            <a:pPr algn="ctr"/>
            <a:r>
              <a:rPr lang="zh-CN" altLang="en-US" sz="2400" dirty="0"/>
              <a:t>组长：张云蒸</a:t>
            </a:r>
            <a:endParaRPr lang="en-US" altLang="zh-CN" sz="2400" dirty="0"/>
          </a:p>
          <a:p>
            <a:pPr lvl="1" algn="ctr"/>
            <a:r>
              <a:rPr lang="zh-CN" altLang="en-US" sz="2400" dirty="0"/>
              <a:t>成员：李佳轩、刘文豪，王泽浩</a:t>
            </a:r>
          </a:p>
        </p:txBody>
      </p:sp>
    </p:spTree>
    <p:extLst>
      <p:ext uri="{BB962C8B-B14F-4D97-AF65-F5344CB8AC3E}">
        <p14:creationId xmlns:p14="http://schemas.microsoft.com/office/powerpoint/2010/main" val="19129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项目概述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项目名称：全国省级居民消费指数（CPI）数据分析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项目背景：分析CPI作为经济健康的关键指标，探讨各省CPI的变化趋势、区域差异及影响因素。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目标：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1. 时空分析：展示不同省份CPI变化的趋势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2. 通胀监测：识别高通胀和通缩风险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3. 数据可视化：展示CPI数据及其分析结果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数据来源与分析方法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数据来源：国家统计局提供的CPI数据（2010年1月 - 2024年5月）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分析方法：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1. 时间序列分析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2. 区域差异分析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  3. 关键词词云生成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关键分析结果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7856"/>
            <a:ext cx="6347714" cy="690186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- </a:t>
            </a:r>
            <a:r>
              <a:rPr dirty="0" err="1"/>
              <a:t>全国CPI趋势：全国CPI总体上呈现上涨趋势，但存在波动</a:t>
            </a:r>
            <a:r>
              <a:rPr dirty="0"/>
              <a:t>。</a:t>
            </a:r>
            <a:endParaRPr lang="en-US" dirty="0"/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图示：全国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CPI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趋势图与移动平均线。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0E9EE-527D-6FB8-B785-D6090CCC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6" y="2505684"/>
            <a:ext cx="6937306" cy="3859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399EA-B29E-8421-65AF-C80AE7FC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7638-1D70-47E9-4AD2-4CF7D296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关键分析结果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EBBC-75B2-F8AC-D918-18D1F599E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55357"/>
            <a:ext cx="6347714" cy="761904"/>
          </a:xfr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- </a:t>
            </a:r>
            <a:r>
              <a:rPr dirty="0" err="1"/>
              <a:t>省级CPI对比：不同省份CPI水平差异显著</a:t>
            </a:r>
            <a:r>
              <a:rPr dirty="0"/>
              <a:t>。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  - </a:t>
            </a:r>
            <a:r>
              <a:rPr dirty="0" err="1"/>
              <a:t>图示：各省CPI对比图</a:t>
            </a:r>
            <a:r>
              <a:rPr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47594D-21F9-C8A2-8BE4-82B29342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7" y="2479571"/>
            <a:ext cx="6347713" cy="39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8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75C9A-1A96-2F38-F06B-A2C65764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6027-75B2-50EA-2548-BAC0F22C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关键分析结果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CD80-31D1-74CB-9D31-34213AA5C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869481"/>
          </a:xfrm>
        </p:spPr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- </a:t>
            </a:r>
            <a:r>
              <a:rPr dirty="0" err="1"/>
              <a:t>区域性差异：东部经济发达省份的CPI普遍较高</a:t>
            </a:r>
            <a:r>
              <a:rPr dirty="0"/>
              <a:t>。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  - </a:t>
            </a:r>
            <a:r>
              <a:rPr dirty="0" err="1"/>
              <a:t>图示：华东与西北地区CPI对比</a:t>
            </a:r>
            <a:r>
              <a:rPr lang="zh-CN" altLang="en-US" dirty="0"/>
              <a:t>（例如北京，西藏）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2A9020-D0B2-DD3F-4006-F5EBE33B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926977"/>
            <a:ext cx="3730337" cy="3429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12C4EC-2378-2D69-B5A6-F498896B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936" y="3030071"/>
            <a:ext cx="3488148" cy="32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06CBB7-5681-4E1B-4F3E-5C510C03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03" y="1900518"/>
            <a:ext cx="6347714" cy="460785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1AC559-D698-711D-9815-3052DFCE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03" y="1353671"/>
            <a:ext cx="6266330" cy="567890"/>
          </a:xfr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333333"/>
                </a:solidFill>
                <a:latin typeface="Arial"/>
              </a:defRPr>
            </a:pPr>
            <a:r>
              <a:rPr lang="zh-CN" altLang="en-US" dirty="0"/>
              <a:t>全国</a:t>
            </a:r>
            <a:r>
              <a:rPr lang="en-US" altLang="zh-CN" dirty="0"/>
              <a:t>CPI</a:t>
            </a:r>
            <a:r>
              <a:rPr lang="zh-CN" altLang="en-US" dirty="0"/>
              <a:t>相关词云图</a:t>
            </a:r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5973A7-621A-D8C3-CAD0-84C8BCDB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04" y="681318"/>
            <a:ext cx="6347713" cy="567890"/>
          </a:xfrm>
        </p:spPr>
        <p:txBody>
          <a:bodyPr>
            <a:normAutofit fontScale="90000"/>
          </a:bodyPr>
          <a:lstStyle/>
          <a:p>
            <a:r>
              <a:rPr dirty="0" err="1"/>
              <a:t>关键分析结果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8411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政策建议与结论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高CPI省份：关注北京、上海等地的物价上涨对居民生活成本的影响。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低CPI省份：需要警惕甘肃、西藏等地的通缩风险，采取措施刺激消费。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- 未来预测：CPI将在季节性波动和政策调整中继续变化。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技术架构与实现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- </a:t>
            </a:r>
            <a:r>
              <a:rPr dirty="0" err="1"/>
              <a:t>系统架构</a:t>
            </a:r>
            <a:r>
              <a:rPr dirty="0"/>
              <a:t>：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  </a:t>
            </a:r>
            <a:r>
              <a:rPr dirty="0" err="1"/>
              <a:t>数据采集</a:t>
            </a:r>
            <a:r>
              <a:rPr dirty="0"/>
              <a:t> → </a:t>
            </a:r>
            <a:r>
              <a:rPr dirty="0" err="1"/>
              <a:t>MySQL存储</a:t>
            </a:r>
            <a:r>
              <a:rPr dirty="0"/>
              <a:t> → Flask API → </a:t>
            </a:r>
            <a:r>
              <a:rPr dirty="0" err="1"/>
              <a:t>前端展示</a:t>
            </a:r>
            <a:endParaRPr dirty="0"/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  </a:t>
            </a:r>
            <a:r>
              <a:rPr dirty="0" err="1"/>
              <a:t>数据分析模块与可视化输出</a:t>
            </a:r>
            <a:endParaRPr dirty="0"/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- </a:t>
            </a:r>
            <a:r>
              <a:rPr dirty="0" err="1"/>
              <a:t>技术栈</a:t>
            </a:r>
            <a:r>
              <a:rPr dirty="0"/>
              <a:t>：</a:t>
            </a: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  </a:t>
            </a:r>
            <a:r>
              <a:rPr dirty="0" err="1"/>
              <a:t>后端：Flask、MySQL</a:t>
            </a:r>
            <a:endParaRPr lang="en-US" dirty="0"/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 前端：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vue3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element plus</a:t>
            </a:r>
            <a:endParaRPr dirty="0">
              <a:solidFill>
                <a:srgbClr val="333333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  </a:t>
            </a:r>
            <a:r>
              <a:rPr dirty="0" err="1"/>
              <a:t>数据处理：Pandas、NumPy</a:t>
            </a:r>
            <a:endParaRPr lang="en-US" dirty="0"/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数据库：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MySQL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rPr dirty="0"/>
              <a:t>  </a:t>
            </a:r>
            <a:r>
              <a:rPr dirty="0" err="1"/>
              <a:t>可视化：Matplotlib、WordCloud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294</TotalTime>
  <Words>285</Words>
  <Application>Microsoft Office PowerPoint</Application>
  <PresentationFormat>全屏显示(4:3)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 UI</vt:lpstr>
      <vt:lpstr>MS Mincho</vt:lpstr>
      <vt:lpstr>Arial</vt:lpstr>
      <vt:lpstr>Trebuchet MS</vt:lpstr>
      <vt:lpstr>Wingdings 3</vt:lpstr>
      <vt:lpstr>平面</vt:lpstr>
      <vt:lpstr>全国省级CPI数据分析报告</vt:lpstr>
      <vt:lpstr>项目概述</vt:lpstr>
      <vt:lpstr>数据来源与分析方法</vt:lpstr>
      <vt:lpstr>关键分析结果</vt:lpstr>
      <vt:lpstr>关键分析结果</vt:lpstr>
      <vt:lpstr>关键分析结果</vt:lpstr>
      <vt:lpstr>关键分析结果</vt:lpstr>
      <vt:lpstr>政策建议与结论</vt:lpstr>
      <vt:lpstr>技术架构与实现</vt:lpstr>
      <vt:lpstr>总结与展望</vt:lpstr>
      <vt:lpstr>THANKS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张云蒸</dc:creator>
  <cp:keywords/>
  <dc:description>generated using python-pptx</dc:description>
  <cp:lastModifiedBy>云蒸 张</cp:lastModifiedBy>
  <cp:revision>4</cp:revision>
  <dcterms:created xsi:type="dcterms:W3CDTF">2013-01-27T09:14:16Z</dcterms:created>
  <dcterms:modified xsi:type="dcterms:W3CDTF">2025-07-05T07:07:14Z</dcterms:modified>
  <cp:category/>
</cp:coreProperties>
</file>