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54688-E762-4773-B119-B983B61C3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0FFD6F-6AFD-4960-BC67-D67ACDD12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95F84-FD62-429F-9606-04515149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AB49-548A-419F-8117-D0409344C058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4F693-4D2F-4B6E-B4E4-F711AAF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0E3E9-AC51-4094-A9D0-0EA8F730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EE9E-AFDB-4B7E-B82E-699942296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5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F051F-A083-4420-80ED-B30CDBA4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776817-F48A-4749-9969-5DE40D35F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65D5D-E63D-4959-A132-F9A49433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AB49-548A-419F-8117-D0409344C058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5FF2-3603-48A2-81F4-8FEE02A5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FF1CC-2654-4C07-9885-1F5DA1F5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EE9E-AFDB-4B7E-B82E-699942296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48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D27F27-044F-4EDE-8BC3-529DBAEA8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39CC68-9305-42F3-9B03-2EE106407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38718-8511-4702-82F2-08BDD93A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AB49-548A-419F-8117-D0409344C058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039DD-A4D3-4CED-A76D-CA716B8C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773F9-6412-45EB-8556-06F47BFA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EE9E-AFDB-4B7E-B82E-699942296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71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C1098-40FC-4BC3-9FED-CED24C5A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63F80-1BBC-41F0-94D5-E83E4BBE1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AE966-F366-47B0-BBBC-B8ED5F45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AB49-548A-419F-8117-D0409344C058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5EAAC-554D-47FD-A3BE-BB1B57AB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A67CB-73DE-47C1-B632-FFD986A3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EE9E-AFDB-4B7E-B82E-699942296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70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292D7-4C4C-4910-BB2D-EBCB6D26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B5CD-083E-4D43-A0EC-B91528EC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0178A-5E13-4A87-8478-2A022527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AB49-548A-419F-8117-D0409344C058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7482A-9105-431F-A224-AA3FF9F5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BE2D5-2324-4CE3-989F-4D8E87E3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EE9E-AFDB-4B7E-B82E-699942296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03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86D4E-E8B0-4AD6-A468-237FDAEA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2676F-AFEA-4BE4-B9D5-80243017A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C12005-00FC-409B-AAFE-F5B3B778C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253BBC-0DA5-4A7F-AA56-4EAC5D6C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AB49-548A-419F-8117-D0409344C058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28BBE-039A-42F3-B2F1-DB8DFCE5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EE3CA-3290-4ED5-9F3D-565AE18E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EE9E-AFDB-4B7E-B82E-699942296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83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7D48D-B67D-433E-AAA5-592B21C6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320E3-7BA2-43D0-96B8-3A81065B2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6C1657-50AE-4547-AAF7-9C8E79483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F520A9-9058-44E2-B784-2DAFB410A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47A3C4-A3A4-4FC5-BAA3-236A9440D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7D21D2-0D83-41F1-92DA-9FB5035B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AB49-548A-419F-8117-D0409344C058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901D60-0817-4477-9F62-D10F036F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28F354-9F2D-401C-89AF-606D9EC2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EE9E-AFDB-4B7E-B82E-699942296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3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2BE10-9D9B-458C-92E4-2FA0E5A5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94AC27-E312-4B39-B5CB-AAA685EF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AB49-548A-419F-8117-D0409344C058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9F6101-1CF0-44E2-BAA1-9008C73F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833B73-564B-4B3A-8320-D16F106A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EE9E-AFDB-4B7E-B82E-699942296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6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27DFFD-03E6-4A58-BBCE-AF5F4251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AB49-548A-419F-8117-D0409344C058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37DB07-CD22-43F5-8DBE-1D332510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CD0549-1F11-465A-9291-5774BF69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EE9E-AFDB-4B7E-B82E-699942296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2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DD775-FCE0-4CB5-829F-CDA922FF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FB957-AE93-4AE5-BF89-F7110F38B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803D91-AABF-437C-8835-E927BEAE9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8647E-842B-49F0-95AA-B9902E01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AB49-548A-419F-8117-D0409344C058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4305EC-9BCB-429C-9E10-7DD6896E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42DBB-9576-4348-BDA6-8347C120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EE9E-AFDB-4B7E-B82E-699942296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18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301BA-BB14-4CA1-8833-B0CD00AF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40C3DE-F321-4FB1-939A-DA49CA4CC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82941A-2345-46F1-923C-834F2D0B3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75129-5F6A-45C6-BBEE-4585F443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AB49-548A-419F-8117-D0409344C058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4D3FB-4E61-4A2C-9B4D-E7EC8116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F698F4-54FA-4B7B-8B8F-39867F5F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EE9E-AFDB-4B7E-B82E-699942296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9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E476A2-B7D7-4FA4-A920-76EA7397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200B2-BBF0-4E83-A30C-DEA511D0A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FA457-7697-4FA7-9371-CCBBE1BDD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9AB49-548A-419F-8117-D0409344C058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A019A-0F1A-4E86-907C-9B2AE30F1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6C65C-8D17-4D2C-A889-F54A02B2A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EE9E-AFDB-4B7E-B82E-699942296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5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9B9F61-ACDC-47E1-A92D-AFB3FA4D7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677" y="4493113"/>
            <a:ext cx="5877745" cy="2143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4F8119-7FB2-4047-98F8-36DFB90D589D}"/>
              </a:ext>
            </a:extLst>
          </p:cNvPr>
          <p:cNvSpPr txBox="1"/>
          <p:nvPr/>
        </p:nvSpPr>
        <p:spPr>
          <a:xfrm>
            <a:off x="944588" y="1909445"/>
            <a:ext cx="958451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ZYNQ Starter Kit Tutorial</a:t>
            </a:r>
          </a:p>
          <a:p>
            <a:pPr algn="ctr"/>
            <a:r>
              <a:rPr lang="en-US" altLang="ko-KR" sz="2500" dirty="0"/>
              <a:t>(Cifar10 Model)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10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B1DD08-0F20-42B1-BEDE-B90636607A7C}"/>
              </a:ext>
            </a:extLst>
          </p:cNvPr>
          <p:cNvSpPr txBox="1"/>
          <p:nvPr/>
        </p:nvSpPr>
        <p:spPr>
          <a:xfrm>
            <a:off x="419450" y="523300"/>
            <a:ext cx="443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압축 해제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2D60D2-603B-46D3-A10D-D45B61480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0" y="1726754"/>
            <a:ext cx="5973009" cy="971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227B1-B4E6-4381-B6E0-8576C8571A3D}"/>
              </a:ext>
            </a:extLst>
          </p:cNvPr>
          <p:cNvSpPr txBox="1"/>
          <p:nvPr/>
        </p:nvSpPr>
        <p:spPr>
          <a:xfrm>
            <a:off x="419450" y="3313652"/>
            <a:ext cx="847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Cifar10.zip </a:t>
            </a:r>
            <a:r>
              <a:rPr lang="ko-KR" altLang="en-US" dirty="0"/>
              <a:t>파일을 압축 해제하면 다음과 같은 파일들이 들어있다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80790C-1164-4C19-BB71-97BAAE3100C8}"/>
              </a:ext>
            </a:extLst>
          </p:cNvPr>
          <p:cNvSpPr/>
          <p:nvPr/>
        </p:nvSpPr>
        <p:spPr>
          <a:xfrm>
            <a:off x="478172" y="2429992"/>
            <a:ext cx="5704513" cy="2265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03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4D84178-D29E-425B-9026-B0BFFBF2D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18" y="1390650"/>
            <a:ext cx="4003148" cy="46863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BA4ACE5-AE9E-4E07-872B-EA5134EF5E81}"/>
              </a:ext>
            </a:extLst>
          </p:cNvPr>
          <p:cNvSpPr/>
          <p:nvPr/>
        </p:nvSpPr>
        <p:spPr>
          <a:xfrm>
            <a:off x="1400961" y="1901485"/>
            <a:ext cx="2541865" cy="26453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56619-E5E7-485B-80D9-F2AD12DDE1C4}"/>
              </a:ext>
            </a:extLst>
          </p:cNvPr>
          <p:cNvSpPr txBox="1"/>
          <p:nvPr/>
        </p:nvSpPr>
        <p:spPr>
          <a:xfrm>
            <a:off x="6116325" y="1673414"/>
            <a:ext cx="4851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train.py</a:t>
            </a:r>
            <a:r>
              <a:rPr lang="ko-KR" altLang="en-US" dirty="0"/>
              <a:t>의 가장 아래쪽에 보면 다음과 같이 </a:t>
            </a:r>
            <a:r>
              <a:rPr lang="en-US" altLang="ko-KR" dirty="0"/>
              <a:t>Parameter</a:t>
            </a:r>
            <a:r>
              <a:rPr lang="ko-KR" altLang="en-US" dirty="0"/>
              <a:t>들을 설정할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9E8B913-A7D7-4AEE-9E39-DCB0F08BC237}"/>
              </a:ext>
            </a:extLst>
          </p:cNvPr>
          <p:cNvCxnSpPr>
            <a:cxnSpLocks/>
          </p:cNvCxnSpPr>
          <p:nvPr/>
        </p:nvCxnSpPr>
        <p:spPr>
          <a:xfrm flipV="1">
            <a:off x="3942826" y="1996580"/>
            <a:ext cx="1963024" cy="1333850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0ED420-F5AE-4CA5-85B5-FB141EFFDE46}"/>
              </a:ext>
            </a:extLst>
          </p:cNvPr>
          <p:cNvSpPr txBox="1"/>
          <p:nvPr/>
        </p:nvSpPr>
        <p:spPr>
          <a:xfrm>
            <a:off x="6116325" y="3007264"/>
            <a:ext cx="4851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Epochs, </a:t>
            </a:r>
            <a:r>
              <a:rPr lang="en-US" altLang="ko-KR" dirty="0" err="1"/>
              <a:t>learnrate</a:t>
            </a:r>
            <a:r>
              <a:rPr lang="en-US" altLang="ko-KR" dirty="0"/>
              <a:t>, </a:t>
            </a:r>
            <a:r>
              <a:rPr lang="en-US" altLang="ko-KR" dirty="0" err="1"/>
              <a:t>batchsize</a:t>
            </a:r>
            <a:r>
              <a:rPr lang="en-US" altLang="ko-KR" dirty="0"/>
              <a:t> </a:t>
            </a:r>
            <a:r>
              <a:rPr lang="ko-KR" altLang="en-US" dirty="0"/>
              <a:t>등을 변경해가며 학습을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84FC4B-2793-4397-91BD-484ECABD784B}"/>
              </a:ext>
            </a:extLst>
          </p:cNvPr>
          <p:cNvSpPr txBox="1"/>
          <p:nvPr/>
        </p:nvSpPr>
        <p:spPr>
          <a:xfrm>
            <a:off x="419450" y="523300"/>
            <a:ext cx="443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train.py </a:t>
            </a:r>
            <a:r>
              <a:rPr lang="ko-KR" altLang="en-US" sz="2000" b="1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95758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F885D-A6DF-4CF9-8305-D553AF57CD37}"/>
              </a:ext>
            </a:extLst>
          </p:cNvPr>
          <p:cNvSpPr txBox="1"/>
          <p:nvPr/>
        </p:nvSpPr>
        <p:spPr>
          <a:xfrm>
            <a:off x="419450" y="523300"/>
            <a:ext cx="443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Training</a:t>
            </a:r>
            <a:endParaRPr lang="ko-KR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A67457-61CB-44CF-8E5D-CF2C10E25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5" y="1494641"/>
            <a:ext cx="5401429" cy="1838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F1A89E-7FD4-49B0-9D16-6B078644BAC1}"/>
              </a:ext>
            </a:extLst>
          </p:cNvPr>
          <p:cNvSpPr txBox="1"/>
          <p:nvPr/>
        </p:nvSpPr>
        <p:spPr>
          <a:xfrm>
            <a:off x="576585" y="4087854"/>
            <a:ext cx="509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/>
              <a:t>cmd</a:t>
            </a:r>
            <a:r>
              <a:rPr lang="ko-KR" altLang="en-US" dirty="0"/>
              <a:t>나 </a:t>
            </a:r>
            <a:r>
              <a:rPr lang="en-US" altLang="ko-KR" dirty="0" err="1"/>
              <a:t>Pycharm</a:t>
            </a:r>
            <a:r>
              <a:rPr lang="ko-KR" altLang="en-US" dirty="0"/>
              <a:t>에서 </a:t>
            </a:r>
            <a:r>
              <a:rPr lang="en-US" altLang="ko-KR" dirty="0"/>
              <a:t>train.py</a:t>
            </a:r>
            <a:r>
              <a:rPr lang="ko-KR" altLang="en-US" dirty="0"/>
              <a:t>를 실행시킨다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26C3C-7AC4-43F5-9DA4-0EA5E4CBE545}"/>
              </a:ext>
            </a:extLst>
          </p:cNvPr>
          <p:cNvSpPr txBox="1"/>
          <p:nvPr/>
        </p:nvSpPr>
        <p:spPr>
          <a:xfrm>
            <a:off x="576585" y="4717028"/>
            <a:ext cx="613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1.15.0(2.x version</a:t>
            </a:r>
            <a:r>
              <a:rPr lang="ko-KR" altLang="en-US" dirty="0"/>
              <a:t>에서는 학습 불가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24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D134E9E-886D-47F1-B91A-4A2C04D8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0" y="1592694"/>
            <a:ext cx="3962953" cy="885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1AC940-D543-4575-A37A-61F0F0BA6AC6}"/>
              </a:ext>
            </a:extLst>
          </p:cNvPr>
          <p:cNvSpPr txBox="1"/>
          <p:nvPr/>
        </p:nvSpPr>
        <p:spPr>
          <a:xfrm>
            <a:off x="419450" y="523300"/>
            <a:ext cx="4437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b="1" dirty="0"/>
              <a:t>Output</a:t>
            </a:r>
            <a:endParaRPr lang="ko-KR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F650FE-58B4-4E79-A82F-921433BD8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20" y="3147927"/>
            <a:ext cx="5915025" cy="133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363701-A3E4-4B3D-91A2-C3DA7F183F92}"/>
              </a:ext>
            </a:extLst>
          </p:cNvPr>
          <p:cNvSpPr txBox="1"/>
          <p:nvPr/>
        </p:nvSpPr>
        <p:spPr>
          <a:xfrm>
            <a:off x="746620" y="5080640"/>
            <a:ext cx="746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학습이 완료되면 다음과 같이 </a:t>
            </a:r>
            <a:r>
              <a:rPr lang="en-US" altLang="ko-KR" dirty="0">
                <a:sym typeface="Wingdings" panose="05000000000000000000" pitchFamily="2" charset="2"/>
              </a:rPr>
              <a:t>chkpt </a:t>
            </a:r>
            <a:r>
              <a:rPr lang="ko-KR" altLang="en-US" dirty="0">
                <a:sym typeface="Wingdings" panose="05000000000000000000" pitchFamily="2" charset="2"/>
              </a:rPr>
              <a:t>폴더에 </a:t>
            </a:r>
            <a:r>
              <a:rPr lang="en-US" altLang="ko-KR" dirty="0">
                <a:sym typeface="Wingdings" panose="05000000000000000000" pitchFamily="2" charset="2"/>
              </a:rPr>
              <a:t>5</a:t>
            </a:r>
            <a:r>
              <a:rPr lang="ko-KR" altLang="en-US" dirty="0">
                <a:sym typeface="Wingdings" panose="05000000000000000000" pitchFamily="2" charset="2"/>
              </a:rPr>
              <a:t>개의 파일이 생성되고 해당 파일을 </a:t>
            </a:r>
            <a:r>
              <a:rPr lang="en-US" altLang="ko-KR" dirty="0">
                <a:sym typeface="Wingdings" panose="05000000000000000000" pitchFamily="2" charset="2"/>
              </a:rPr>
              <a:t>USB</a:t>
            </a:r>
            <a:r>
              <a:rPr lang="ko-KR" altLang="en-US" dirty="0">
                <a:sym typeface="Wingdings" panose="05000000000000000000" pitchFamily="2" charset="2"/>
              </a:rPr>
              <a:t>나 구글드라이브에 첨부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31CFE-5C9F-406D-B4B3-060F069BAB2D}"/>
              </a:ext>
            </a:extLst>
          </p:cNvPr>
          <p:cNvSpPr txBox="1"/>
          <p:nvPr/>
        </p:nvSpPr>
        <p:spPr>
          <a:xfrm>
            <a:off x="5035544" y="1712502"/>
            <a:ext cx="446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Accuracy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85% </a:t>
            </a:r>
            <a:r>
              <a:rPr lang="ko-KR" altLang="en-US" dirty="0">
                <a:sym typeface="Wingdings" panose="05000000000000000000" pitchFamily="2" charset="2"/>
              </a:rPr>
              <a:t>이상이 되도록 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35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99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혁진</dc:creator>
  <cp:lastModifiedBy>홍 혁진</cp:lastModifiedBy>
  <cp:revision>7</cp:revision>
  <dcterms:created xsi:type="dcterms:W3CDTF">2021-02-01T04:44:26Z</dcterms:created>
  <dcterms:modified xsi:type="dcterms:W3CDTF">2021-02-01T05:43:31Z</dcterms:modified>
</cp:coreProperties>
</file>