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361" r:id="rId2"/>
  </p:sldIdLst>
  <p:sldSz cx="9144000" cy="6858000" type="screen4x3"/>
  <p:notesSz cx="6805613" cy="9939338"/>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968" userDrawn="1">
          <p15:clr>
            <a:srgbClr val="A4A3A4"/>
          </p15:clr>
        </p15:guide>
        <p15:guide id="3" pos="360" userDrawn="1">
          <p15:clr>
            <a:srgbClr val="A4A3A4"/>
          </p15:clr>
        </p15:guide>
        <p15:guide id="4" pos="384" userDrawn="1">
          <p15:clr>
            <a:srgbClr val="A4A3A4"/>
          </p15:clr>
        </p15:guide>
        <p15:guide id="5" orient="horz" pos="1032" userDrawn="1">
          <p15:clr>
            <a:srgbClr val="A4A3A4"/>
          </p15:clr>
        </p15:guide>
        <p15:guide id="6" orient="horz" pos="1008" userDrawn="1">
          <p15:clr>
            <a:srgbClr val="A4A3A4"/>
          </p15:clr>
        </p15:guide>
        <p15:guide id="7" orient="horz" pos="480" userDrawn="1">
          <p15:clr>
            <a:srgbClr val="A4A3A4"/>
          </p15:clr>
        </p15:guide>
        <p15:guide id="8" pos="5280" userDrawn="1">
          <p15:clr>
            <a:srgbClr val="A4A3A4"/>
          </p15:clr>
        </p15:guide>
        <p15:guide id="9" pos="5208" userDrawn="1">
          <p15:clr>
            <a:srgbClr val="A4A3A4"/>
          </p15:clr>
        </p15:guide>
        <p15:guide id="10" orient="horz" pos="2496" userDrawn="1">
          <p15:clr>
            <a:srgbClr val="A4A3A4"/>
          </p15:clr>
        </p15:guide>
        <p15:guide id="11" orient="horz" pos="2976" userDrawn="1">
          <p15:clr>
            <a:srgbClr val="A4A3A4"/>
          </p15:clr>
        </p15:guide>
        <p15:guide id="12" pos="5376" userDrawn="1">
          <p15:clr>
            <a:srgbClr val="A4A3A4"/>
          </p15:clr>
        </p15:guide>
        <p15:guide id="13" orient="horz" pos="720" userDrawn="1">
          <p15:clr>
            <a:srgbClr val="A4A3A4"/>
          </p15:clr>
        </p15:guide>
        <p15:guide id="14" orient="horz" pos="2856" userDrawn="1">
          <p15:clr>
            <a:srgbClr val="A4A3A4"/>
          </p15:clr>
        </p15:guide>
        <p15:guide id="15" pos="779" userDrawn="1">
          <p15:clr>
            <a:srgbClr val="A4A3A4"/>
          </p15:clr>
        </p15:guide>
        <p15:guide id="16" pos="5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up" initials="S" lastIdx="4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6ED"/>
    <a:srgbClr val="D0EBF0"/>
    <a:srgbClr val="D3D3D3"/>
    <a:srgbClr val="D7D7D7"/>
    <a:srgbClr val="D1D1D1"/>
    <a:srgbClr val="536947"/>
    <a:srgbClr val="5F7951"/>
    <a:srgbClr val="999999"/>
    <a:srgbClr val="9D9D9D"/>
    <a:srgbClr val="9F9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9467" autoAdjust="0"/>
  </p:normalViewPr>
  <p:slideViewPr>
    <p:cSldViewPr snapToGrid="0" showGuides="1">
      <p:cViewPr varScale="1">
        <p:scale>
          <a:sx n="91" d="100"/>
          <a:sy n="91" d="100"/>
        </p:scale>
        <p:origin x="1236" y="66"/>
      </p:cViewPr>
      <p:guideLst>
        <p:guide orient="horz" pos="2160"/>
        <p:guide pos="4968"/>
        <p:guide pos="360"/>
        <p:guide pos="384"/>
        <p:guide orient="horz" pos="1032"/>
        <p:guide orient="horz" pos="1008"/>
        <p:guide orient="horz" pos="480"/>
        <p:guide pos="5280"/>
        <p:guide pos="5208"/>
        <p:guide orient="horz" pos="2496"/>
        <p:guide orient="horz" pos="2976"/>
        <p:guide pos="5376"/>
        <p:guide orient="horz" pos="720"/>
        <p:guide orient="horz" pos="2856"/>
        <p:guide pos="779"/>
        <p:guide pos="588"/>
      </p:guideLst>
    </p:cSldViewPr>
  </p:slideViewPr>
  <p:notesTextViewPr>
    <p:cViewPr>
      <p:scale>
        <a:sx n="3" d="2"/>
        <a:sy n="3" d="2"/>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tags" Target="tags/tag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3A65EF4D-EB03-4796-93F0-5335FB5D6F7F}" type="datetimeFigureOut">
              <a:rPr lang="en-US" smtClean="0"/>
              <a:t>11/15/2019</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4BCCB662-81CD-4641-8A33-44979A980252}" type="slidenum">
              <a:rPr lang="en-US" smtClean="0"/>
              <a:t>‹#›</a:t>
            </a:fld>
            <a:endParaRPr lang="en-US"/>
          </a:p>
        </p:txBody>
      </p:sp>
    </p:spTree>
    <p:extLst>
      <p:ext uri="{BB962C8B-B14F-4D97-AF65-F5344CB8AC3E}">
        <p14:creationId xmlns:p14="http://schemas.microsoft.com/office/powerpoint/2010/main" val="299782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CB662-81CD-4641-8A33-44979A980252}" type="slidenum">
              <a:rPr lang="en-US" smtClean="0"/>
              <a:t>1</a:t>
            </a:fld>
            <a:endParaRPr lang="en-US"/>
          </a:p>
        </p:txBody>
      </p:sp>
    </p:spTree>
    <p:extLst>
      <p:ext uri="{BB962C8B-B14F-4D97-AF65-F5344CB8AC3E}">
        <p14:creationId xmlns:p14="http://schemas.microsoft.com/office/powerpoint/2010/main" val="265623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0.jpg"/><Relationship Id="rId7"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Master" Target="../slideMasters/slideMaster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4" name="Picture 3" descr="159753778_BW_96ppi.jpg"/>
          <p:cNvPicPr>
            <a:picLocks noChangeAspect="1"/>
          </p:cNvPicPr>
          <p:nvPr userDrawn="1"/>
        </p:nvPicPr>
        <p:blipFill>
          <a:blip r:embed="rId2">
            <a:lum bright="-2000"/>
          </a:blip>
          <a:srcRect b="23704"/>
          <a:stretch>
            <a:fillRect/>
          </a:stretch>
        </p:blipFill>
        <p:spPr>
          <a:xfrm>
            <a:off x="0" y="-2260"/>
            <a:ext cx="9144000" cy="4966636"/>
          </a:xfrm>
          <a:prstGeom prst="rect">
            <a:avLst/>
          </a:prstGeom>
        </p:spPr>
      </p:pic>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sp>
        <p:nvSpPr>
          <p:cNvPr id="14" name="Rectangle 13"/>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6330950" cy="369332"/>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418941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063"/>
            <a:ext cx="9144000" cy="4781006"/>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1689345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4699363"/>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367821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0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0" cy="4702629"/>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34458408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5905" b="16393"/>
          <a:stretch/>
        </p:blipFill>
        <p:spPr>
          <a:xfrm>
            <a:off x="1" y="-13062"/>
            <a:ext cx="9144000" cy="4820194"/>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33412772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2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4305" b="6839"/>
          <a:stretch/>
        </p:blipFill>
        <p:spPr>
          <a:xfrm>
            <a:off x="-1" y="-13062"/>
            <a:ext cx="9144001" cy="4807132"/>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10639543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8288" y="0"/>
            <a:ext cx="9162287" cy="4700495"/>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13101204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4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8287"/>
            <a:ext cx="9144000" cy="4846320"/>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40651805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5">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752600" y="-22860"/>
            <a:ext cx="1914526" cy="4800600"/>
          </a:xfrm>
          <a:prstGeom prst="rect">
            <a:avLst/>
          </a:prstGeom>
        </p:spPr>
      </p:pic>
      <p:pic>
        <p:nvPicPr>
          <p:cNvPr id="21" name="Picture 20"/>
          <p:cNvPicPr>
            <a:picLocks noChangeAspect="1"/>
          </p:cNvPicPr>
          <p:nvPr userDrawn="1"/>
        </p:nvPicPr>
        <p:blipFill rotWithShape="1">
          <a:blip r:embed="rId3">
            <a:extLst>
              <a:ext uri="{28A0092B-C50C-407E-A947-70E740481C1C}">
                <a14:useLocalDpi xmlns:a14="http://schemas.microsoft.com/office/drawing/2010/main" val="0"/>
              </a:ext>
            </a:extLst>
          </a:blip>
          <a:srcRect l="35842" t="22571" r="43854" b="11263"/>
          <a:stretch/>
        </p:blipFill>
        <p:spPr>
          <a:xfrm>
            <a:off x="3648074" y="-11430"/>
            <a:ext cx="1856633" cy="4834890"/>
          </a:xfrm>
          <a:prstGeom prst="rect">
            <a:avLst/>
          </a:prstGeom>
        </p:spPr>
      </p:pic>
      <p:pic>
        <p:nvPicPr>
          <p:cNvPr id="20" name="Picture 19"/>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5495925" y="0"/>
            <a:ext cx="2074755" cy="4699363"/>
          </a:xfrm>
          <a:prstGeom prst="rect">
            <a:avLst/>
          </a:prstGeom>
        </p:spPr>
      </p:pic>
      <p:pic>
        <p:nvPicPr>
          <p:cNvPr id="16" name="Picture 15"/>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18287"/>
            <a:ext cx="1790699" cy="4846320"/>
          </a:xfrm>
          <a:prstGeom prst="rect">
            <a:avLst/>
          </a:prstGeom>
        </p:spPr>
      </p:pic>
      <p:pic>
        <p:nvPicPr>
          <p:cNvPr id="19" name="Picture 18"/>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7315199" y="-1"/>
            <a:ext cx="1828801" cy="4754881"/>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7"/>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8"/>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22226039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975" y="457199"/>
            <a:ext cx="8783425" cy="899093"/>
          </a:xfrm>
        </p:spPr>
        <p:txBody>
          <a:bodyPr anchor="t">
            <a:normAutofit/>
          </a:bodyPr>
          <a:lstStyle>
            <a:lvl1pPr>
              <a:defRPr>
                <a:solidFill>
                  <a:schemeClr val="tx1">
                    <a:lumMod val="75000"/>
                    <a:lumOff val="25000"/>
                  </a:schemeClr>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137160" y="1356293"/>
            <a:ext cx="8778240" cy="17943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4"/>
          </p:nvPr>
        </p:nvSpPr>
        <p:spPr>
          <a:xfrm>
            <a:off x="6858000" y="6666589"/>
            <a:ext cx="2057400" cy="123111"/>
          </a:xfrm>
          <a:prstGeom prst="rect">
            <a:avLst/>
          </a:prstGeom>
        </p:spPr>
        <p:txBody>
          <a:bodyPr vert="horz" lIns="0" tIns="0" rIns="0" bIns="0" rtlCol="0" anchor="ctr">
            <a:spAutoFit/>
          </a:bodyPr>
          <a:lstStyle>
            <a:lvl1pPr algn="r">
              <a:defRPr sz="800">
                <a:solidFill>
                  <a:schemeClr val="bg2"/>
                </a:solidFill>
              </a:defRPr>
            </a:lvl1pPr>
          </a:lstStyle>
          <a:p>
            <a:fld id="{60D7C37A-91E5-4EC1-873D-1490BCD6C393}" type="slidenum">
              <a:rPr lang="en-US" smtClean="0"/>
              <a:pPr/>
              <a:t>‹#›</a:t>
            </a:fld>
            <a:endParaRPr lang="en-US" dirty="0"/>
          </a:p>
        </p:txBody>
      </p:sp>
      <p:sp>
        <p:nvSpPr>
          <p:cNvPr id="6" name="Text Placeholder 10"/>
          <p:cNvSpPr>
            <a:spLocks noGrp="1"/>
          </p:cNvSpPr>
          <p:nvPr>
            <p:ph type="body" sz="quarter" idx="11" hasCustomPrompt="1"/>
          </p:nvPr>
        </p:nvSpPr>
        <p:spPr>
          <a:xfrm>
            <a:off x="153726" y="17522"/>
            <a:ext cx="6370899"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Tree>
    <p:extLst>
      <p:ext uri="{BB962C8B-B14F-4D97-AF65-F5344CB8AC3E}">
        <p14:creationId xmlns:p14="http://schemas.microsoft.com/office/powerpoint/2010/main" val="105352478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10"/>
          <p:cNvSpPr>
            <a:spLocks noGrp="1"/>
          </p:cNvSpPr>
          <p:nvPr>
            <p:ph type="body" sz="quarter" idx="13" hasCustomPrompt="1"/>
          </p:nvPr>
        </p:nvSpPr>
        <p:spPr>
          <a:xfrm>
            <a:off x="153726" y="17522"/>
            <a:ext cx="6370899"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
        <p:nvSpPr>
          <p:cNvPr id="9" name="Title 1"/>
          <p:cNvSpPr>
            <a:spLocks noGrp="1"/>
          </p:cNvSpPr>
          <p:nvPr>
            <p:ph type="title"/>
          </p:nvPr>
        </p:nvSpPr>
        <p:spPr>
          <a:xfrm>
            <a:off x="131975" y="401957"/>
            <a:ext cx="8783425" cy="954336"/>
          </a:xfrm>
        </p:spPr>
        <p:txBody>
          <a:bodyPr anchor="t">
            <a:normAutofit/>
          </a:bodyPr>
          <a:lstStyle>
            <a:lvl1pPr>
              <a:defRPr sz="2400">
                <a:solidFill>
                  <a:schemeClr val="tx1">
                    <a:lumMod val="75000"/>
                    <a:lumOff val="25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593825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2861"/>
            <a:ext cx="9144000" cy="4800601"/>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25479248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4000">
                <a:solidFill>
                  <a:schemeClr val="bg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31077661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557" y="3847494"/>
            <a:ext cx="8562886" cy="1362075"/>
          </a:xfrm>
        </p:spPr>
        <p:txBody>
          <a:bodyPr lIns="0" tIns="45720" rIns="45720" bIns="45720" anchor="t"/>
          <a:lstStyle>
            <a:lvl1pPr algn="l">
              <a:defRPr sz="3600" b="0" cap="all">
                <a:solidFill>
                  <a:schemeClr val="bg2"/>
                </a:solidFill>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290557" y="3308084"/>
            <a:ext cx="8562886" cy="461665"/>
          </a:xfrm>
          <a:prstGeom prst="rect">
            <a:avLst/>
          </a:prstGeom>
        </p:spPr>
        <p:txBody>
          <a:bodyPr tIns="45720" rIns="45720" bIns="45720" anchor="b"/>
          <a:lstStyle>
            <a:lvl1pPr marL="0" indent="0">
              <a:buNone/>
              <a:defRPr sz="2400">
                <a:solidFill>
                  <a:schemeClr val="tx1">
                    <a:lumMod val="75000"/>
                    <a:lumOff val="25000"/>
                  </a:schemeClr>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Text Placeholder 10"/>
          <p:cNvSpPr>
            <a:spLocks noGrp="1"/>
          </p:cNvSpPr>
          <p:nvPr>
            <p:ph type="body" sz="quarter" idx="11" hasCustomPrompt="1"/>
          </p:nvPr>
        </p:nvSpPr>
        <p:spPr>
          <a:xfrm>
            <a:off x="153726" y="17522"/>
            <a:ext cx="6342324"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Tree>
    <p:extLst>
      <p:ext uri="{BB962C8B-B14F-4D97-AF65-F5344CB8AC3E}">
        <p14:creationId xmlns:p14="http://schemas.microsoft.com/office/powerpoint/2010/main" val="335733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28600" y="1361779"/>
            <a:ext cx="4206240" cy="1794337"/>
          </a:xfrm>
        </p:spPr>
        <p:txBody>
          <a:bodyPr/>
          <a:lstStyle>
            <a:lvl1pPr>
              <a:defRPr>
                <a:solidFill>
                  <a:schemeClr val="tx1">
                    <a:lumMod val="75000"/>
                    <a:lumOff val="25000"/>
                  </a:schemeClr>
                </a:solidFill>
                <a:latin typeface="+mn-lt"/>
              </a:defRPr>
            </a:lvl1pPr>
            <a:lvl2pPr>
              <a:defRPr>
                <a:solidFill>
                  <a:schemeClr val="tx1">
                    <a:lumMod val="75000"/>
                    <a:lumOff val="25000"/>
                  </a:schemeClr>
                </a:solidFill>
                <a:latin typeface="+mn-lt"/>
              </a:defRPr>
            </a:lvl2pPr>
            <a:lvl3pPr>
              <a:defRPr>
                <a:solidFill>
                  <a:schemeClr val="tx1">
                    <a:lumMod val="75000"/>
                    <a:lumOff val="25000"/>
                  </a:schemeClr>
                </a:solidFill>
                <a:latin typeface="+mn-lt"/>
              </a:defRPr>
            </a:lvl3pPr>
            <a:lvl4pPr>
              <a:defRPr>
                <a:solidFill>
                  <a:schemeClr val="tx1">
                    <a:lumMod val="75000"/>
                    <a:lumOff val="25000"/>
                  </a:schemeClr>
                </a:solidFill>
                <a:latin typeface="+mn-lt"/>
              </a:defRPr>
            </a:lvl4pPr>
            <a:lvl5pPr>
              <a:defRPr>
                <a:solidFill>
                  <a:schemeClr val="tx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2"/>
          </p:nvPr>
        </p:nvSpPr>
        <p:spPr>
          <a:xfrm>
            <a:off x="4709160" y="1361779"/>
            <a:ext cx="4206240" cy="1794337"/>
          </a:xfrm>
        </p:spPr>
        <p:txBody>
          <a:bodyPr/>
          <a:lstStyle>
            <a:lvl1pPr>
              <a:defRPr>
                <a:solidFill>
                  <a:schemeClr val="tx1">
                    <a:lumMod val="75000"/>
                    <a:lumOff val="25000"/>
                  </a:schemeClr>
                </a:solidFill>
                <a:latin typeface="+mn-lt"/>
              </a:defRPr>
            </a:lvl1pPr>
            <a:lvl2pPr>
              <a:defRPr>
                <a:solidFill>
                  <a:schemeClr val="tx1">
                    <a:lumMod val="75000"/>
                    <a:lumOff val="25000"/>
                  </a:schemeClr>
                </a:solidFill>
                <a:latin typeface="+mn-lt"/>
              </a:defRPr>
            </a:lvl2pPr>
            <a:lvl3pPr>
              <a:defRPr>
                <a:solidFill>
                  <a:schemeClr val="tx1">
                    <a:lumMod val="75000"/>
                    <a:lumOff val="25000"/>
                  </a:schemeClr>
                </a:solidFill>
                <a:latin typeface="+mn-lt"/>
              </a:defRPr>
            </a:lvl3pPr>
            <a:lvl4pPr>
              <a:defRPr>
                <a:solidFill>
                  <a:schemeClr val="tx1">
                    <a:lumMod val="75000"/>
                    <a:lumOff val="25000"/>
                  </a:schemeClr>
                </a:solidFill>
                <a:latin typeface="+mn-lt"/>
              </a:defRPr>
            </a:lvl4pPr>
            <a:lvl5pPr>
              <a:defRPr>
                <a:solidFill>
                  <a:schemeClr val="tx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0"/>
          <p:cNvSpPr>
            <a:spLocks noGrp="1"/>
          </p:cNvSpPr>
          <p:nvPr>
            <p:ph type="body" sz="quarter" idx="13" hasCustomPrompt="1"/>
          </p:nvPr>
        </p:nvSpPr>
        <p:spPr>
          <a:xfrm>
            <a:off x="153726" y="17522"/>
            <a:ext cx="6380424"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
        <p:nvSpPr>
          <p:cNvPr id="11" name="Title 1"/>
          <p:cNvSpPr>
            <a:spLocks noGrp="1"/>
          </p:cNvSpPr>
          <p:nvPr>
            <p:ph type="title"/>
          </p:nvPr>
        </p:nvSpPr>
        <p:spPr>
          <a:xfrm>
            <a:off x="131975" y="469900"/>
            <a:ext cx="8783425" cy="520700"/>
          </a:xfrm>
        </p:spPr>
        <p:txBody>
          <a:bodyPr anchor="t">
            <a:normAutofit/>
          </a:bodyPr>
          <a:lstStyle>
            <a:lvl1pPr>
              <a:defRPr sz="2400">
                <a:solidFill>
                  <a:schemeClr val="tx1">
                    <a:lumMod val="75000"/>
                    <a:lumOff val="25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44219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599" y="1356293"/>
            <a:ext cx="4206240" cy="375487"/>
          </a:xfrm>
          <a:prstGeom prst="rect">
            <a:avLst/>
          </a:prstGeom>
          <a:noFill/>
          <a:ln w="9525">
            <a:noFill/>
            <a:miter lim="800000"/>
            <a:headEnd/>
            <a:tailEnd/>
          </a:ln>
          <a:effectLst/>
        </p:spPr>
        <p:txBody>
          <a:bodyPr vert="horz" wrap="square" lIns="91440" tIns="18288" rIns="18288" bIns="18288" numCol="1" rtlCol="0" anchor="b" anchorCtr="0" compatLnSpc="1">
            <a:prstTxWarp prst="textNoShape">
              <a:avLst/>
            </a:prstTxWarp>
            <a:spAutoFit/>
          </a:bodyPr>
          <a:lstStyle>
            <a:lvl1pPr>
              <a:defRPr lang="en-US" sz="2200" smtClean="0">
                <a:solidFill>
                  <a:schemeClr val="bg2"/>
                </a:solidFill>
                <a:latin typeface="+mj-lt"/>
              </a:defRPr>
            </a:lvl1pPr>
          </a:lstStyle>
          <a:p>
            <a:pPr marL="0" lvl="0" indent="0">
              <a:spcBef>
                <a:spcPts val="400"/>
              </a:spcBef>
            </a:pPr>
            <a:r>
              <a:rPr lang="en-US" dirty="0" smtClean="0"/>
              <a:t>Click to edit Master text styles</a:t>
            </a:r>
          </a:p>
        </p:txBody>
      </p:sp>
      <p:sp>
        <p:nvSpPr>
          <p:cNvPr id="5" name="Text Placeholder 4"/>
          <p:cNvSpPr>
            <a:spLocks noGrp="1"/>
          </p:cNvSpPr>
          <p:nvPr>
            <p:ph type="body" sz="quarter" idx="3"/>
          </p:nvPr>
        </p:nvSpPr>
        <p:spPr>
          <a:xfrm>
            <a:off x="4709159" y="1356293"/>
            <a:ext cx="4206240" cy="375487"/>
          </a:xfrm>
          <a:prstGeom prst="rect">
            <a:avLst/>
          </a:prstGeom>
          <a:noFill/>
          <a:ln w="9525">
            <a:noFill/>
            <a:miter lim="800000"/>
            <a:headEnd/>
            <a:tailEnd/>
          </a:ln>
          <a:effectLst/>
        </p:spPr>
        <p:txBody>
          <a:bodyPr vert="horz" wrap="square" lIns="91440" tIns="18288" rIns="18288" bIns="18288" numCol="1" anchor="b" anchorCtr="0" compatLnSpc="1">
            <a:prstTxWarp prst="textNoShape">
              <a:avLst/>
            </a:prstTxWarp>
            <a:spAutoFit/>
          </a:bodyPr>
          <a:lstStyle>
            <a:lvl1pPr marL="0" indent="0">
              <a:buNone/>
              <a:defRPr lang="en-US" sz="2200" dirty="0" smtClean="0">
                <a:solidFill>
                  <a:schemeClr val="bg2"/>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1" fontAlgn="base" hangingPunct="1">
              <a:lnSpc>
                <a:spcPct val="100000"/>
              </a:lnSpc>
              <a:spcBef>
                <a:spcPts val="400"/>
              </a:spcBef>
              <a:spcAft>
                <a:spcPts val="400"/>
              </a:spcAft>
              <a:buClr>
                <a:schemeClr val="accent5">
                  <a:lumMod val="50000"/>
                </a:schemeClr>
              </a:buClr>
              <a:buFont typeface="Webdings" pitchFamily="18" charset="2"/>
              <a:buNone/>
            </a:pPr>
            <a:r>
              <a:rPr lang="en-US" dirty="0" smtClean="0"/>
              <a:t>Click to edit Master text styles</a:t>
            </a:r>
          </a:p>
        </p:txBody>
      </p:sp>
      <p:sp>
        <p:nvSpPr>
          <p:cNvPr id="7" name="Slide Number Placeholder 6"/>
          <p:cNvSpPr>
            <a:spLocks noGrp="1"/>
          </p:cNvSpPr>
          <p:nvPr>
            <p:ph type="sldNum" sz="quarter" idx="10"/>
          </p:nvPr>
        </p:nvSpPr>
        <p:spPr>
          <a:xfrm>
            <a:off x="6858000" y="6666589"/>
            <a:ext cx="2057400" cy="123111"/>
          </a:xfrm>
          <a:prstGeom prst="rect">
            <a:avLst/>
          </a:prstGeom>
        </p:spPr>
        <p:txBody>
          <a:bodyPr/>
          <a:lstStyle>
            <a:lvl1pPr>
              <a:defRPr/>
            </a:lvl1pPr>
          </a:lstStyle>
          <a:p>
            <a:fld id="{83255CA8-44C3-4DC8-9820-DE998EF472CC}" type="slidenum">
              <a:rPr lang="en-US"/>
              <a:pPr/>
              <a:t>‹#›</a:t>
            </a:fld>
            <a:endParaRPr lang="en-US" dirty="0"/>
          </a:p>
        </p:txBody>
      </p:sp>
      <p:sp>
        <p:nvSpPr>
          <p:cNvPr id="4" name="Text Placeholder 3"/>
          <p:cNvSpPr>
            <a:spLocks noGrp="1"/>
          </p:cNvSpPr>
          <p:nvPr>
            <p:ph type="body" sz="quarter" idx="11"/>
          </p:nvPr>
        </p:nvSpPr>
        <p:spPr>
          <a:xfrm>
            <a:off x="228599" y="1795991"/>
            <a:ext cx="4206240" cy="1794337"/>
          </a:xfrm>
        </p:spPr>
        <p:txBody>
          <a:bodyPr/>
          <a:lstStyle>
            <a:lvl1pPr>
              <a:defRPr>
                <a:solidFill>
                  <a:schemeClr val="tx1">
                    <a:lumMod val="75000"/>
                    <a:lumOff val="25000"/>
                  </a:schemeClr>
                </a:solidFill>
                <a:latin typeface="+mn-lt"/>
              </a:defRPr>
            </a:lvl1pPr>
            <a:lvl2pPr>
              <a:defRPr>
                <a:solidFill>
                  <a:schemeClr val="tx1">
                    <a:lumMod val="75000"/>
                    <a:lumOff val="25000"/>
                  </a:schemeClr>
                </a:solidFill>
                <a:latin typeface="+mn-lt"/>
              </a:defRPr>
            </a:lvl2pPr>
            <a:lvl3pPr>
              <a:defRPr>
                <a:solidFill>
                  <a:schemeClr val="tx1">
                    <a:lumMod val="75000"/>
                    <a:lumOff val="25000"/>
                  </a:schemeClr>
                </a:solidFill>
                <a:latin typeface="+mn-lt"/>
              </a:defRPr>
            </a:lvl3pPr>
            <a:lvl4pPr>
              <a:defRPr>
                <a:solidFill>
                  <a:schemeClr val="tx1">
                    <a:lumMod val="75000"/>
                    <a:lumOff val="25000"/>
                  </a:schemeClr>
                </a:solidFill>
                <a:latin typeface="+mn-lt"/>
              </a:defRPr>
            </a:lvl4pPr>
            <a:lvl5pPr>
              <a:defRPr>
                <a:solidFill>
                  <a:schemeClr val="tx1">
                    <a:lumMod val="75000"/>
                    <a:lumOff val="2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quarter" idx="12"/>
          </p:nvPr>
        </p:nvSpPr>
        <p:spPr>
          <a:xfrm>
            <a:off x="4709159" y="1795991"/>
            <a:ext cx="4206240" cy="1794337"/>
          </a:xfrm>
        </p:spPr>
        <p:txBody>
          <a:bodyPr/>
          <a:lstStyle>
            <a:lvl1pPr>
              <a:defRPr>
                <a:solidFill>
                  <a:schemeClr val="tx1">
                    <a:lumMod val="75000"/>
                    <a:lumOff val="25000"/>
                  </a:schemeClr>
                </a:solidFill>
                <a:latin typeface="+mn-lt"/>
              </a:defRPr>
            </a:lvl1pPr>
            <a:lvl2pPr>
              <a:defRPr>
                <a:solidFill>
                  <a:schemeClr val="tx1">
                    <a:lumMod val="75000"/>
                    <a:lumOff val="25000"/>
                  </a:schemeClr>
                </a:solidFill>
                <a:latin typeface="+mn-lt"/>
              </a:defRPr>
            </a:lvl2pPr>
            <a:lvl3pPr>
              <a:defRPr>
                <a:solidFill>
                  <a:schemeClr val="tx1">
                    <a:lumMod val="75000"/>
                    <a:lumOff val="25000"/>
                  </a:schemeClr>
                </a:solidFill>
                <a:latin typeface="+mn-lt"/>
              </a:defRPr>
            </a:lvl3pPr>
            <a:lvl4pPr>
              <a:defRPr>
                <a:solidFill>
                  <a:schemeClr val="tx1">
                    <a:lumMod val="75000"/>
                    <a:lumOff val="25000"/>
                  </a:schemeClr>
                </a:solidFill>
                <a:latin typeface="+mn-lt"/>
              </a:defRPr>
            </a:lvl4pPr>
            <a:lvl5pPr>
              <a:defRPr>
                <a:solidFill>
                  <a:schemeClr val="tx1">
                    <a:lumMod val="75000"/>
                    <a:lumOff val="2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0"/>
          <p:cNvSpPr>
            <a:spLocks noGrp="1"/>
          </p:cNvSpPr>
          <p:nvPr>
            <p:ph type="body" sz="quarter" idx="13" hasCustomPrompt="1"/>
          </p:nvPr>
        </p:nvSpPr>
        <p:spPr>
          <a:xfrm>
            <a:off x="153726" y="17522"/>
            <a:ext cx="5469995"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
        <p:nvSpPr>
          <p:cNvPr id="11" name="Title 1"/>
          <p:cNvSpPr>
            <a:spLocks noGrp="1"/>
          </p:cNvSpPr>
          <p:nvPr>
            <p:ph type="title"/>
          </p:nvPr>
        </p:nvSpPr>
        <p:spPr>
          <a:xfrm>
            <a:off x="131975" y="457199"/>
            <a:ext cx="8783425" cy="899093"/>
          </a:xfrm>
        </p:spPr>
        <p:txBody>
          <a:bodyPr anchor="t">
            <a:normAutofit/>
          </a:bodyPr>
          <a:lstStyle>
            <a:lvl1pPr>
              <a:defRPr sz="2400">
                <a:solidFill>
                  <a:schemeClr val="tx1">
                    <a:lumMod val="75000"/>
                    <a:lumOff val="25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96653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222" y="987424"/>
            <a:ext cx="3638007" cy="1069976"/>
          </a:xfrm>
        </p:spPr>
        <p:txBody>
          <a:bodyPr anchor="b">
            <a:normAutofit/>
          </a:bodyPr>
          <a:lstStyle>
            <a:lvl1pPr>
              <a:defRPr sz="2800">
                <a:solidFill>
                  <a:schemeClr val="bg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87788" y="987424"/>
            <a:ext cx="5027612" cy="4881563"/>
          </a:xfrm>
        </p:spPr>
        <p:txBody>
          <a:bodyPr/>
          <a:lstStyle>
            <a:lvl1pPr>
              <a:defRPr sz="2800">
                <a:solidFill>
                  <a:schemeClr val="bg2"/>
                </a:solidFill>
              </a:defRPr>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50222" y="2057400"/>
            <a:ext cx="36380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8" name="Text Placeholder 10"/>
          <p:cNvSpPr>
            <a:spLocks noGrp="1"/>
          </p:cNvSpPr>
          <p:nvPr>
            <p:ph type="body" sz="quarter" idx="13" hasCustomPrompt="1"/>
          </p:nvPr>
        </p:nvSpPr>
        <p:spPr>
          <a:xfrm>
            <a:off x="153726" y="17522"/>
            <a:ext cx="6380424"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Tree>
    <p:extLst>
      <p:ext uri="{BB962C8B-B14F-4D97-AF65-F5344CB8AC3E}">
        <p14:creationId xmlns:p14="http://schemas.microsoft.com/office/powerpoint/2010/main" val="237568007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10"/>
          <p:cNvSpPr>
            <a:spLocks noGrp="1"/>
          </p:cNvSpPr>
          <p:nvPr>
            <p:ph type="body" sz="quarter" idx="11" hasCustomPrompt="1"/>
          </p:nvPr>
        </p:nvSpPr>
        <p:spPr>
          <a:xfrm>
            <a:off x="153726" y="17522"/>
            <a:ext cx="6399474"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
        <p:nvSpPr>
          <p:cNvPr id="6" name="Title 1"/>
          <p:cNvSpPr>
            <a:spLocks noGrp="1"/>
          </p:cNvSpPr>
          <p:nvPr>
            <p:ph type="title"/>
          </p:nvPr>
        </p:nvSpPr>
        <p:spPr>
          <a:xfrm>
            <a:off x="131975" y="457200"/>
            <a:ext cx="8783425" cy="1047750"/>
          </a:xfrm>
        </p:spPr>
        <p:txBody>
          <a:bodyPr anchor="t">
            <a:normAutofit/>
          </a:bodyPr>
          <a:lstStyle>
            <a:lvl1pPr>
              <a:defRPr sz="2400">
                <a:solidFill>
                  <a:schemeClr val="tx1">
                    <a:lumMod val="75000"/>
                    <a:lumOff val="25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13930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10"/>
          <p:cNvSpPr>
            <a:spLocks noGrp="1"/>
          </p:cNvSpPr>
          <p:nvPr>
            <p:ph type="body" sz="quarter" idx="11" hasCustomPrompt="1"/>
          </p:nvPr>
        </p:nvSpPr>
        <p:spPr>
          <a:xfrm>
            <a:off x="153726" y="17522"/>
            <a:ext cx="5469995"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
        <p:nvSpPr>
          <p:cNvPr id="6" name="Title 1"/>
          <p:cNvSpPr>
            <a:spLocks noGrp="1"/>
          </p:cNvSpPr>
          <p:nvPr>
            <p:ph type="title"/>
          </p:nvPr>
        </p:nvSpPr>
        <p:spPr>
          <a:xfrm>
            <a:off x="131975" y="469900"/>
            <a:ext cx="8783425" cy="977900"/>
          </a:xfrm>
        </p:spPr>
        <p:txBody>
          <a:bodyPr anchor="t">
            <a:normAutofit/>
          </a:bodyPr>
          <a:lstStyle>
            <a:lvl1pPr>
              <a:defRPr sz="2400">
                <a:solidFill>
                  <a:schemeClr val="tx1">
                    <a:lumMod val="75000"/>
                    <a:lumOff val="25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79160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ext Placeholder 10"/>
          <p:cNvSpPr>
            <a:spLocks noGrp="1"/>
          </p:cNvSpPr>
          <p:nvPr>
            <p:ph type="body" sz="quarter" idx="11" hasCustomPrompt="1"/>
          </p:nvPr>
        </p:nvSpPr>
        <p:spPr>
          <a:xfrm>
            <a:off x="153726" y="17522"/>
            <a:ext cx="6370899"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Tree>
    <p:extLst>
      <p:ext uri="{BB962C8B-B14F-4D97-AF65-F5344CB8AC3E}">
        <p14:creationId xmlns:p14="http://schemas.microsoft.com/office/powerpoint/2010/main" val="1275415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3350" y="457199"/>
            <a:ext cx="8782050" cy="883921"/>
          </a:xfrm>
        </p:spPr>
        <p:txBody>
          <a:bodyPr anchor="t">
            <a:normAutofit/>
          </a:bodyPr>
          <a:lstStyle>
            <a:lvl1pPr>
              <a:defRPr sz="2400">
                <a:solidFill>
                  <a:schemeClr val="bg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28600" y="1356292"/>
            <a:ext cx="8686800" cy="5082607"/>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0"/>
          <p:cNvSpPr>
            <a:spLocks noGrp="1"/>
          </p:cNvSpPr>
          <p:nvPr>
            <p:ph type="body" sz="quarter" idx="13" hasCustomPrompt="1"/>
          </p:nvPr>
        </p:nvSpPr>
        <p:spPr>
          <a:xfrm>
            <a:off x="153726" y="17522"/>
            <a:ext cx="6361374"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Tree>
    <p:extLst>
      <p:ext uri="{BB962C8B-B14F-4D97-AF65-F5344CB8AC3E}">
        <p14:creationId xmlns:p14="http://schemas.microsoft.com/office/powerpoint/2010/main" val="12533524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1431"/>
            <a:ext cx="9144000" cy="4743451"/>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26742422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2859"/>
            <a:ext cx="9144000" cy="4812030"/>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28007096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1430"/>
            <a:ext cx="9144000" cy="4834890"/>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33253885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1110" b="12674"/>
          <a:stretch/>
        </p:blipFill>
        <p:spPr>
          <a:xfrm>
            <a:off x="1" y="-22860"/>
            <a:ext cx="9144000" cy="4789170"/>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7662028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2860"/>
            <a:ext cx="9144000" cy="4800600"/>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380449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2859"/>
            <a:ext cx="9144000" cy="4777740"/>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15642437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Cover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064"/>
            <a:ext cx="9144000" cy="4766079"/>
          </a:xfrm>
          <a:prstGeom prst="rect">
            <a:avLst/>
          </a:prstGeom>
        </p:spPr>
      </p:pic>
      <p:sp>
        <p:nvSpPr>
          <p:cNvPr id="5" name="Rectangle 4"/>
          <p:cNvSpPr/>
          <p:nvPr userDrawn="1"/>
        </p:nvSpPr>
        <p:spPr>
          <a:xfrm>
            <a:off x="0" y="3276600"/>
            <a:ext cx="9144000" cy="1676400"/>
          </a:xfrm>
          <a:prstGeom prst="rect">
            <a:avLst/>
          </a:prstGeom>
          <a:gradFill flip="none" rotWithShape="1">
            <a:gsLst>
              <a:gs pos="32000">
                <a:schemeClr val="tx1">
                  <a:lumMod val="95000"/>
                  <a:lumOff val="5000"/>
                  <a:alpha val="64000"/>
                </a:schemeClr>
              </a:gs>
              <a:gs pos="100000">
                <a:schemeClr val="tx1">
                  <a:lumMod val="75000"/>
                  <a:lumOff val="25000"/>
                  <a:alpha val="28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enpact_Master_BLUE.png"/>
          <p:cNvPicPr>
            <a:picLocks noChangeAspect="1"/>
          </p:cNvPicPr>
          <p:nvPr userDrawn="1"/>
        </p:nvPicPr>
        <p:blipFill>
          <a:blip r:embed="rId3"/>
          <a:stretch>
            <a:fillRect/>
          </a:stretch>
        </p:blipFill>
        <p:spPr>
          <a:xfrm>
            <a:off x="7481573" y="6220046"/>
            <a:ext cx="1433827" cy="218854"/>
          </a:xfrm>
          <a:prstGeom prst="rect">
            <a:avLst/>
          </a:prstGeom>
        </p:spPr>
      </p:pic>
      <p:sp>
        <p:nvSpPr>
          <p:cNvPr id="9" name="Text Placeholder 8"/>
          <p:cNvSpPr>
            <a:spLocks noGrp="1"/>
          </p:cNvSpPr>
          <p:nvPr>
            <p:ph type="body" sz="quarter" idx="10"/>
          </p:nvPr>
        </p:nvSpPr>
        <p:spPr>
          <a:xfrm>
            <a:off x="228600" y="5189220"/>
            <a:ext cx="8686800" cy="514301"/>
          </a:xfrm>
        </p:spPr>
        <p:txBody>
          <a:bodyPr anchor="b"/>
          <a:lstStyle>
            <a:lvl1pPr>
              <a:defRPr>
                <a:solidFill>
                  <a:schemeClr val="bg2"/>
                </a:solidFill>
              </a:defRPr>
            </a:lvl1pPr>
          </a:lstStyle>
          <a:p>
            <a:pPr lvl="0"/>
            <a:r>
              <a:rPr lang="en-US" dirty="0" smtClean="0"/>
              <a:t>Click to edit Master text styles</a:t>
            </a:r>
          </a:p>
        </p:txBody>
      </p:sp>
      <p:sp>
        <p:nvSpPr>
          <p:cNvPr id="10" name="Text Placeholder 8"/>
          <p:cNvSpPr>
            <a:spLocks noGrp="1"/>
          </p:cNvSpPr>
          <p:nvPr>
            <p:ph type="body" sz="quarter" idx="11"/>
          </p:nvPr>
        </p:nvSpPr>
        <p:spPr>
          <a:xfrm>
            <a:off x="228600" y="5749241"/>
            <a:ext cx="6972300" cy="514301"/>
          </a:xfrm>
        </p:spPr>
        <p:txBody>
          <a:bodyPr anchor="t">
            <a:normAutofit/>
          </a:bodyPr>
          <a:lstStyle>
            <a:lvl1pPr>
              <a:defRPr sz="1600"/>
            </a:lvl1pPr>
          </a:lstStyle>
          <a:p>
            <a:pPr lvl="0"/>
            <a:r>
              <a:rPr lang="en-US" dirty="0" smtClean="0"/>
              <a:t>Click to edit Master text styles</a:t>
            </a:r>
          </a:p>
        </p:txBody>
      </p:sp>
      <p:grpSp>
        <p:nvGrpSpPr>
          <p:cNvPr id="8" name="Group 7"/>
          <p:cNvGrpSpPr/>
          <p:nvPr userDrawn="1"/>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Genpact_Headline2_Outline.png"/>
            <p:cNvPicPr>
              <a:picLocks noChangeAspect="1"/>
            </p:cNvPicPr>
            <p:nvPr userDrawn="1"/>
          </p:nvPicPr>
          <p:blipFill>
            <a:blip r:embed="rId4"/>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2" hasCustomPrompt="1"/>
          </p:nvPr>
        </p:nvSpPr>
        <p:spPr>
          <a:xfrm>
            <a:off x="228600" y="3441700"/>
            <a:ext cx="4343400" cy="1153160"/>
          </a:xfrm>
        </p:spPr>
        <p:txBody>
          <a:bodyPr/>
          <a:lstStyle>
            <a:lvl1pPr>
              <a:defRPr baseline="0">
                <a:solidFill>
                  <a:schemeClr val="bg1"/>
                </a:solidFill>
              </a:defRPr>
            </a:lvl1pPr>
          </a:lstStyle>
          <a:p>
            <a:pPr lvl="0"/>
            <a:r>
              <a:rPr lang="en-US" dirty="0" smtClean="0"/>
              <a:t>Insert Text Here</a:t>
            </a:r>
            <a:endParaRPr lang="en-US" dirty="0"/>
          </a:p>
        </p:txBody>
      </p:sp>
    </p:spTree>
    <p:extLst>
      <p:ext uri="{BB962C8B-B14F-4D97-AF65-F5344CB8AC3E}">
        <p14:creationId xmlns:p14="http://schemas.microsoft.com/office/powerpoint/2010/main" val="3589258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350" y="365127"/>
            <a:ext cx="8686800" cy="937894"/>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356293"/>
            <a:ext cx="8686800" cy="1735860"/>
          </a:xfrm>
          <a:prstGeom prst="rect">
            <a:avLst/>
          </a:prstGeom>
        </p:spPr>
        <p:txBody>
          <a:bodyPr vert="horz"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7" name="Group 6"/>
          <p:cNvGrpSpPr/>
          <p:nvPr userDrawn="1"/>
        </p:nvGrpSpPr>
        <p:grpSpPr>
          <a:xfrm>
            <a:off x="0" y="0"/>
            <a:ext cx="9144000" cy="381000"/>
            <a:chOff x="0" y="0"/>
            <a:chExt cx="9144000" cy="381000"/>
          </a:xfrm>
        </p:grpSpPr>
        <p:sp>
          <p:nvSpPr>
            <p:cNvPr id="8" name="Rectangle 7"/>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Genpact_Headline2_Outline.png"/>
            <p:cNvPicPr>
              <a:picLocks noChangeAspect="1"/>
            </p:cNvPicPr>
            <p:nvPr userDrawn="1"/>
          </p:nvPicPr>
          <p:blipFill>
            <a:blip r:embed="rId30"/>
            <a:stretch>
              <a:fillRect/>
            </a:stretch>
          </p:blipFill>
          <p:spPr>
            <a:xfrm>
              <a:off x="6559464" y="83264"/>
              <a:ext cx="2400380" cy="149784"/>
            </a:xfrm>
            <a:prstGeom prst="rect">
              <a:avLst/>
            </a:prstGeom>
          </p:spPr>
        </p:pic>
        <p:sp>
          <p:nvSpPr>
            <p:cNvPr id="10" name="Rectangle 9"/>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3" name="Straight Connector 12"/>
          <p:cNvCxnSpPr/>
          <p:nvPr userDrawn="1"/>
        </p:nvCxnSpPr>
        <p:spPr>
          <a:xfrm>
            <a:off x="0" y="6586327"/>
            <a:ext cx="9144000" cy="1588"/>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userDrawn="1"/>
        </p:nvSpPr>
        <p:spPr>
          <a:xfrm>
            <a:off x="229864" y="6666589"/>
            <a:ext cx="5088467" cy="123111"/>
          </a:xfrm>
          <a:prstGeom prst="rect">
            <a:avLst/>
          </a:prstGeom>
          <a:noFill/>
        </p:spPr>
        <p:txBody>
          <a:bodyPr wrap="square" lIns="0" tIns="0" rIns="0" bIns="0" rtlCol="0">
            <a:spAutoFit/>
          </a:bodyPr>
          <a:lstStyle/>
          <a:p>
            <a:r>
              <a:rPr lang="en-US" sz="800" b="0" i="0" dirty="0" smtClean="0">
                <a:solidFill>
                  <a:schemeClr val="tx1">
                    <a:lumMod val="75000"/>
                    <a:lumOff val="25000"/>
                  </a:schemeClr>
                </a:solidFill>
                <a:latin typeface="+mj-lt"/>
                <a:cs typeface="Arial"/>
              </a:rPr>
              <a:t>PROCESS • ANALYTICS</a:t>
            </a:r>
            <a:r>
              <a:rPr lang="en-US" sz="800" b="0" i="0" baseline="0" dirty="0" smtClean="0">
                <a:solidFill>
                  <a:schemeClr val="tx1">
                    <a:lumMod val="75000"/>
                    <a:lumOff val="25000"/>
                  </a:schemeClr>
                </a:solidFill>
                <a:latin typeface="+mj-lt"/>
                <a:cs typeface="Arial"/>
              </a:rPr>
              <a:t> • TECHNOLOGY</a:t>
            </a:r>
            <a:endParaRPr lang="en-US" sz="800" b="0" i="0" dirty="0">
              <a:solidFill>
                <a:schemeClr val="tx1">
                  <a:lumMod val="75000"/>
                  <a:lumOff val="25000"/>
                </a:schemeClr>
              </a:solidFill>
              <a:latin typeface="+mj-lt"/>
              <a:cs typeface="Arial"/>
            </a:endParaRPr>
          </a:p>
        </p:txBody>
      </p:sp>
      <p:sp>
        <p:nvSpPr>
          <p:cNvPr id="11" name="Slide Number Placeholder 2"/>
          <p:cNvSpPr txBox="1">
            <a:spLocks/>
          </p:cNvSpPr>
          <p:nvPr userDrawn="1"/>
        </p:nvSpPr>
        <p:spPr>
          <a:xfrm>
            <a:off x="6932588" y="6594985"/>
            <a:ext cx="20574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4F94C26-2A70-4961-AAB1-3557AEA8AC57}" type="slidenum">
              <a:rPr lang="en-US" sz="800" kern="1200" smtClean="0">
                <a:solidFill>
                  <a:schemeClr val="bg2"/>
                </a:solidFill>
                <a:latin typeface="+mn-lt"/>
                <a:ea typeface="+mn-ea"/>
                <a:cs typeface="+mn-cs"/>
              </a:rPr>
              <a:pPr algn="r"/>
              <a:t>‹#›</a:t>
            </a:fld>
            <a:endParaRPr lang="en-US" sz="800" kern="1200" dirty="0">
              <a:solidFill>
                <a:schemeClr val="bg2"/>
              </a:solidFill>
              <a:latin typeface="+mn-lt"/>
              <a:ea typeface="+mn-ea"/>
              <a:cs typeface="+mn-cs"/>
            </a:endParaRPr>
          </a:p>
        </p:txBody>
      </p:sp>
    </p:spTree>
    <p:extLst>
      <p:ext uri="{BB962C8B-B14F-4D97-AF65-F5344CB8AC3E}">
        <p14:creationId xmlns:p14="http://schemas.microsoft.com/office/powerpoint/2010/main" val="2861068557"/>
      </p:ext>
    </p:extLst>
  </p:cSld>
  <p:clrMap bg1="lt1" tx1="dk1" bg2="lt2" tx2="dk2" accent1="accent1" accent2="accent2" accent3="accent3" accent4="accent4" accent5="accent5" accent6="accent6" hlink="hlink" folHlink="folHlink"/>
  <p:sldLayoutIdLst>
    <p:sldLayoutId id="2147483662" r:id="rId1"/>
    <p:sldLayoutId id="2147483671"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74" r:id="rId17"/>
    <p:sldLayoutId id="2147483663" r:id="rId18"/>
    <p:sldLayoutId id="2147483691" r:id="rId19"/>
    <p:sldLayoutId id="2147483690" r:id="rId20"/>
    <p:sldLayoutId id="2147483666" r:id="rId21"/>
    <p:sldLayoutId id="2147483667" r:id="rId22"/>
    <p:sldLayoutId id="2147483668" r:id="rId23"/>
    <p:sldLayoutId id="2147483697" r:id="rId24"/>
    <p:sldLayoutId id="2147483669" r:id="rId25"/>
    <p:sldLayoutId id="2147483700" r:id="rId26"/>
    <p:sldLayoutId id="2147483670" r:id="rId27"/>
    <p:sldLayoutId id="2147483699" r:id="rId28"/>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2400" kern="120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00000"/>
        </a:lnSpc>
        <a:spcBef>
          <a:spcPts val="1000"/>
        </a:spcBef>
        <a:spcAft>
          <a:spcPts val="400"/>
        </a:spcAft>
        <a:buFont typeface="Arial" panose="020B0604020202020204" pitchFamily="34" charset="0"/>
        <a:buNone/>
        <a:defRPr sz="1800" kern="1200">
          <a:solidFill>
            <a:schemeClr val="tx1">
              <a:lumMod val="75000"/>
              <a:lumOff val="25000"/>
            </a:schemeClr>
          </a:solidFill>
          <a:latin typeface="+mn-lt"/>
          <a:ea typeface="+mn-ea"/>
          <a:cs typeface="+mn-cs"/>
        </a:defRPr>
      </a:lvl1pPr>
      <a:lvl2pPr marL="169863" indent="-169863" algn="l" defTabSz="914400" rtl="0" eaLnBrk="1" latinLnBrk="0" hangingPunct="1">
        <a:lnSpc>
          <a:spcPct val="100000"/>
        </a:lnSpc>
        <a:spcBef>
          <a:spcPts val="500"/>
        </a:spcBef>
        <a:spcAft>
          <a:spcPts val="400"/>
        </a:spcAft>
        <a:buClr>
          <a:schemeClr val="bg2"/>
        </a:buClr>
        <a:buSzPct val="85000"/>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347663" indent="-177800" algn="l" defTabSz="914400" rtl="0" eaLnBrk="1" latinLnBrk="0" hangingPunct="1">
        <a:lnSpc>
          <a:spcPct val="100000"/>
        </a:lnSpc>
        <a:spcBef>
          <a:spcPts val="500"/>
        </a:spcBef>
        <a:spcAft>
          <a:spcPts val="400"/>
        </a:spcAft>
        <a:buClr>
          <a:schemeClr val="bg2"/>
        </a:buClr>
        <a:buSzPct val="50000"/>
        <a:buFont typeface="Arial" panose="020B0604020202020204" pitchFamily="34" charset="0"/>
        <a:buChar char="–"/>
        <a:tabLst/>
        <a:defRPr sz="1600" kern="1200">
          <a:solidFill>
            <a:schemeClr val="tx1">
              <a:lumMod val="75000"/>
              <a:lumOff val="25000"/>
            </a:schemeClr>
          </a:solidFill>
          <a:latin typeface="+mn-lt"/>
          <a:ea typeface="+mn-ea"/>
          <a:cs typeface="+mn-cs"/>
        </a:defRPr>
      </a:lvl3pPr>
      <a:lvl4pPr marL="515938" indent="-168275" algn="l" defTabSz="914400" rtl="0" eaLnBrk="1" latinLnBrk="0" hangingPunct="1">
        <a:lnSpc>
          <a:spcPct val="100000"/>
        </a:lnSpc>
        <a:spcBef>
          <a:spcPts val="500"/>
        </a:spcBef>
        <a:spcAft>
          <a:spcPts val="400"/>
        </a:spcAft>
        <a:buClr>
          <a:schemeClr val="bg2"/>
        </a:buClr>
        <a:buSzPct val="65000"/>
        <a:buFont typeface="Wingdings" panose="05000000000000000000" pitchFamily="2" charset="2"/>
        <a:buChar char="§"/>
        <a:defRPr sz="1400" kern="1200" baseline="0">
          <a:solidFill>
            <a:schemeClr val="tx1">
              <a:lumMod val="75000"/>
              <a:lumOff val="25000"/>
            </a:schemeClr>
          </a:solidFill>
          <a:latin typeface="+mn-lt"/>
          <a:ea typeface="+mn-ea"/>
          <a:cs typeface="+mn-cs"/>
        </a:defRPr>
      </a:lvl4pPr>
      <a:lvl5pPr marL="685800" indent="-169863" algn="l" defTabSz="914400" rtl="0" eaLnBrk="1" latinLnBrk="0" hangingPunct="1">
        <a:lnSpc>
          <a:spcPct val="90000"/>
        </a:lnSpc>
        <a:spcBef>
          <a:spcPts val="500"/>
        </a:spcBef>
        <a:buClr>
          <a:schemeClr val="bg2"/>
        </a:buClr>
        <a:buSzPct val="65000"/>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144" userDrawn="1">
          <p15:clr>
            <a:srgbClr val="F26B43"/>
          </p15:clr>
        </p15:guide>
        <p15:guide id="4" pos="5616" userDrawn="1">
          <p15:clr>
            <a:srgbClr val="F26B43"/>
          </p15:clr>
        </p15:guide>
        <p15:guide id="5" orient="horz" pos="405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bwMode="auto">
          <a:xfrm>
            <a:off x="153774" y="417734"/>
            <a:ext cx="8523288"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rebuchet MS" pitchFamily="34" charset="0"/>
                <a:ea typeface="ＭＳ Ｐゴシック" pitchFamily="34" charset="-128"/>
                <a:cs typeface="ＭＳ Ｐゴシック"/>
              </a:defRPr>
            </a:lvl2pPr>
            <a:lvl3pPr algn="l" rtl="0" fontAlgn="base">
              <a:spcBef>
                <a:spcPct val="0"/>
              </a:spcBef>
              <a:spcAft>
                <a:spcPct val="0"/>
              </a:spcAft>
              <a:defRPr sz="2600">
                <a:solidFill>
                  <a:schemeClr val="tx1"/>
                </a:solidFill>
                <a:latin typeface="Trebuchet MS" pitchFamily="34" charset="0"/>
                <a:ea typeface="ＭＳ Ｐゴシック" pitchFamily="34" charset="-128"/>
                <a:cs typeface="ＭＳ Ｐゴシック"/>
              </a:defRPr>
            </a:lvl3pPr>
            <a:lvl4pPr algn="l" rtl="0" fontAlgn="base">
              <a:spcBef>
                <a:spcPct val="0"/>
              </a:spcBef>
              <a:spcAft>
                <a:spcPct val="0"/>
              </a:spcAft>
              <a:defRPr sz="2600">
                <a:solidFill>
                  <a:schemeClr val="tx1"/>
                </a:solidFill>
                <a:latin typeface="Trebuchet MS" pitchFamily="34" charset="0"/>
                <a:ea typeface="ＭＳ Ｐゴシック" pitchFamily="34" charset="-128"/>
                <a:cs typeface="ＭＳ Ｐゴシック"/>
              </a:defRPr>
            </a:lvl4pPr>
            <a:lvl5pPr algn="l" rtl="0" fontAlgn="base">
              <a:spcBef>
                <a:spcPct val="0"/>
              </a:spcBef>
              <a:spcAft>
                <a:spcPct val="0"/>
              </a:spcAft>
              <a:defRPr sz="2600">
                <a:solidFill>
                  <a:schemeClr val="tx1"/>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altLang="zh-CN" sz="2400" b="1" kern="0" dirty="0" smtClean="0">
                <a:solidFill>
                  <a:srgbClr val="1D1D1B"/>
                </a:solidFill>
                <a:latin typeface="Calibri" panose="020F0502020204030204" pitchFamily="34" charset="0"/>
                <a:cs typeface="Calibri" panose="020F0502020204030204" pitchFamily="34" charset="0"/>
              </a:rPr>
              <a:t>Profile</a:t>
            </a:r>
            <a:endParaRPr lang="en-US" altLang="zh-CN" sz="2400" b="1" kern="0" dirty="0">
              <a:solidFill>
                <a:srgbClr val="1D1D1B"/>
              </a:solidFill>
              <a:latin typeface="Calibri" panose="020F0502020204030204" pitchFamily="34" charset="0"/>
              <a:cs typeface="Calibri" panose="020F0502020204030204" pitchFamily="34" charset="0"/>
            </a:endParaRPr>
          </a:p>
        </p:txBody>
      </p:sp>
      <p:sp>
        <p:nvSpPr>
          <p:cNvPr id="7" name="Rectangle 5"/>
          <p:cNvSpPr>
            <a:spLocks noChangeArrowheads="1"/>
          </p:cNvSpPr>
          <p:nvPr/>
        </p:nvSpPr>
        <p:spPr bwMode="auto">
          <a:xfrm>
            <a:off x="153774" y="873124"/>
            <a:ext cx="8852002" cy="5719061"/>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rgbClr val="414141"/>
                </a:solidFill>
                <a:latin typeface="Arial" pitchFamily="34" charset="0"/>
                <a:ea typeface="MS PGothic" pitchFamily="34" charset="-128"/>
              </a:defRPr>
            </a:lvl1pPr>
            <a:lvl2pPr marL="742950" indent="-285750" eaLnBrk="0" hangingPunct="0">
              <a:defRPr sz="1400">
                <a:solidFill>
                  <a:srgbClr val="414141"/>
                </a:solidFill>
                <a:latin typeface="Arial" pitchFamily="34" charset="0"/>
                <a:ea typeface="MS PGothic" pitchFamily="34" charset="-128"/>
              </a:defRPr>
            </a:lvl2pPr>
            <a:lvl3pPr marL="1143000" indent="-228600" eaLnBrk="0" hangingPunct="0">
              <a:defRPr sz="1400">
                <a:solidFill>
                  <a:srgbClr val="414141"/>
                </a:solidFill>
                <a:latin typeface="Arial" pitchFamily="34" charset="0"/>
                <a:ea typeface="MS PGothic" pitchFamily="34" charset="-128"/>
              </a:defRPr>
            </a:lvl3pPr>
            <a:lvl4pPr marL="1600200" indent="-228600" eaLnBrk="0" hangingPunct="0">
              <a:defRPr sz="1400">
                <a:solidFill>
                  <a:srgbClr val="414141"/>
                </a:solidFill>
                <a:latin typeface="Arial" pitchFamily="34" charset="0"/>
                <a:ea typeface="MS PGothic" pitchFamily="34" charset="-128"/>
              </a:defRPr>
            </a:lvl4pPr>
            <a:lvl5pPr marL="2057400" indent="-228600" eaLnBrk="0" hangingPunct="0">
              <a:defRPr sz="1400">
                <a:solidFill>
                  <a:srgbClr val="414141"/>
                </a:solidFill>
                <a:latin typeface="Arial" pitchFamily="34" charset="0"/>
                <a:ea typeface="MS PGothic" pitchFamily="34" charset="-128"/>
              </a:defRPr>
            </a:lvl5pPr>
            <a:lvl6pPr marL="2514600" indent="-228600" eaLnBrk="0" fontAlgn="base" hangingPunct="0">
              <a:spcBef>
                <a:spcPct val="0"/>
              </a:spcBef>
              <a:spcAft>
                <a:spcPct val="0"/>
              </a:spcAft>
              <a:defRPr sz="1400">
                <a:solidFill>
                  <a:srgbClr val="414141"/>
                </a:solidFill>
                <a:latin typeface="Arial" pitchFamily="34" charset="0"/>
                <a:ea typeface="MS PGothic" pitchFamily="34" charset="-128"/>
              </a:defRPr>
            </a:lvl6pPr>
            <a:lvl7pPr marL="2971800" indent="-228600" eaLnBrk="0" fontAlgn="base" hangingPunct="0">
              <a:spcBef>
                <a:spcPct val="0"/>
              </a:spcBef>
              <a:spcAft>
                <a:spcPct val="0"/>
              </a:spcAft>
              <a:defRPr sz="1400">
                <a:solidFill>
                  <a:srgbClr val="414141"/>
                </a:solidFill>
                <a:latin typeface="Arial" pitchFamily="34" charset="0"/>
                <a:ea typeface="MS PGothic" pitchFamily="34" charset="-128"/>
              </a:defRPr>
            </a:lvl7pPr>
            <a:lvl8pPr marL="3429000" indent="-228600" eaLnBrk="0" fontAlgn="base" hangingPunct="0">
              <a:spcBef>
                <a:spcPct val="0"/>
              </a:spcBef>
              <a:spcAft>
                <a:spcPct val="0"/>
              </a:spcAft>
              <a:defRPr sz="1400">
                <a:solidFill>
                  <a:srgbClr val="414141"/>
                </a:solidFill>
                <a:latin typeface="Arial" pitchFamily="34" charset="0"/>
                <a:ea typeface="MS PGothic" pitchFamily="34" charset="-128"/>
              </a:defRPr>
            </a:lvl8pPr>
            <a:lvl9pPr marL="3886200" indent="-228600" eaLnBrk="0" fontAlgn="base" hangingPunct="0">
              <a:spcBef>
                <a:spcPct val="0"/>
              </a:spcBef>
              <a:spcAft>
                <a:spcPct val="0"/>
              </a:spcAft>
              <a:defRPr sz="1400">
                <a:solidFill>
                  <a:srgbClr val="414141"/>
                </a:solidFill>
                <a:latin typeface="Arial" pitchFamily="34" charset="0"/>
                <a:ea typeface="MS PGothic" pitchFamily="34" charset="-128"/>
              </a:defRPr>
            </a:lvl9pPr>
          </a:lstStyle>
          <a:p>
            <a:pPr eaLnBrk="1" hangingPunct="1"/>
            <a:endParaRPr lang="zh-CN" altLang="en-US" sz="1200">
              <a:latin typeface="Calibri" panose="020F0502020204030204" pitchFamily="34" charset="0"/>
              <a:cs typeface="Calibri" panose="020F0502020204030204" pitchFamily="34" charset="0"/>
            </a:endParaRPr>
          </a:p>
        </p:txBody>
      </p:sp>
      <p:sp>
        <p:nvSpPr>
          <p:cNvPr id="8" name="Line 6"/>
          <p:cNvSpPr>
            <a:spLocks noChangeShapeType="1"/>
          </p:cNvSpPr>
          <p:nvPr/>
        </p:nvSpPr>
        <p:spPr bwMode="auto">
          <a:xfrm>
            <a:off x="4572000" y="977900"/>
            <a:ext cx="0" cy="561428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sz="1200" dirty="0">
              <a:latin typeface="Calibri" panose="020F0502020204030204" pitchFamily="34" charset="0"/>
              <a:cs typeface="Calibri" panose="020F0502020204030204" pitchFamily="34" charset="0"/>
            </a:endParaRPr>
          </a:p>
        </p:txBody>
      </p:sp>
      <p:sp>
        <p:nvSpPr>
          <p:cNvPr id="9" name="Rectangle 17"/>
          <p:cNvSpPr>
            <a:spLocks noChangeArrowheads="1"/>
          </p:cNvSpPr>
          <p:nvPr/>
        </p:nvSpPr>
        <p:spPr bwMode="auto">
          <a:xfrm>
            <a:off x="153774" y="1759048"/>
            <a:ext cx="4430926" cy="663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rgbClr val="414141"/>
                </a:solidFill>
                <a:latin typeface="Arial" pitchFamily="34" charset="0"/>
                <a:ea typeface="MS PGothic" pitchFamily="34" charset="-128"/>
              </a:defRPr>
            </a:lvl1pPr>
            <a:lvl2pPr marL="742950" indent="-285750" eaLnBrk="0" hangingPunct="0">
              <a:defRPr sz="1400">
                <a:solidFill>
                  <a:srgbClr val="414141"/>
                </a:solidFill>
                <a:latin typeface="Arial" pitchFamily="34" charset="0"/>
                <a:ea typeface="MS PGothic" pitchFamily="34" charset="-128"/>
              </a:defRPr>
            </a:lvl2pPr>
            <a:lvl3pPr marL="1143000" indent="-228600" eaLnBrk="0" hangingPunct="0">
              <a:defRPr sz="1400">
                <a:solidFill>
                  <a:srgbClr val="414141"/>
                </a:solidFill>
                <a:latin typeface="Arial" pitchFamily="34" charset="0"/>
                <a:ea typeface="MS PGothic" pitchFamily="34" charset="-128"/>
              </a:defRPr>
            </a:lvl3pPr>
            <a:lvl4pPr marL="1600200" indent="-228600" eaLnBrk="0" hangingPunct="0">
              <a:defRPr sz="1400">
                <a:solidFill>
                  <a:srgbClr val="414141"/>
                </a:solidFill>
                <a:latin typeface="Arial" pitchFamily="34" charset="0"/>
                <a:ea typeface="MS PGothic" pitchFamily="34" charset="-128"/>
              </a:defRPr>
            </a:lvl4pPr>
            <a:lvl5pPr marL="2057400" indent="-228600" eaLnBrk="0" hangingPunct="0">
              <a:defRPr sz="1400">
                <a:solidFill>
                  <a:srgbClr val="414141"/>
                </a:solidFill>
                <a:latin typeface="Arial" pitchFamily="34" charset="0"/>
                <a:ea typeface="MS PGothic" pitchFamily="34" charset="-128"/>
              </a:defRPr>
            </a:lvl5pPr>
            <a:lvl6pPr marL="2514600" indent="-228600" eaLnBrk="0" fontAlgn="base" hangingPunct="0">
              <a:spcBef>
                <a:spcPct val="0"/>
              </a:spcBef>
              <a:spcAft>
                <a:spcPct val="0"/>
              </a:spcAft>
              <a:defRPr sz="1400">
                <a:solidFill>
                  <a:srgbClr val="414141"/>
                </a:solidFill>
                <a:latin typeface="Arial" pitchFamily="34" charset="0"/>
                <a:ea typeface="MS PGothic" pitchFamily="34" charset="-128"/>
              </a:defRPr>
            </a:lvl6pPr>
            <a:lvl7pPr marL="2971800" indent="-228600" eaLnBrk="0" fontAlgn="base" hangingPunct="0">
              <a:spcBef>
                <a:spcPct val="0"/>
              </a:spcBef>
              <a:spcAft>
                <a:spcPct val="0"/>
              </a:spcAft>
              <a:defRPr sz="1400">
                <a:solidFill>
                  <a:srgbClr val="414141"/>
                </a:solidFill>
                <a:latin typeface="Arial" pitchFamily="34" charset="0"/>
                <a:ea typeface="MS PGothic" pitchFamily="34" charset="-128"/>
              </a:defRPr>
            </a:lvl7pPr>
            <a:lvl8pPr marL="3429000" indent="-228600" eaLnBrk="0" fontAlgn="base" hangingPunct="0">
              <a:spcBef>
                <a:spcPct val="0"/>
              </a:spcBef>
              <a:spcAft>
                <a:spcPct val="0"/>
              </a:spcAft>
              <a:defRPr sz="1400">
                <a:solidFill>
                  <a:srgbClr val="414141"/>
                </a:solidFill>
                <a:latin typeface="Arial" pitchFamily="34" charset="0"/>
                <a:ea typeface="MS PGothic" pitchFamily="34" charset="-128"/>
              </a:defRPr>
            </a:lvl8pPr>
            <a:lvl9pPr marL="3886200" indent="-228600" eaLnBrk="0" fontAlgn="base" hangingPunct="0">
              <a:spcBef>
                <a:spcPct val="0"/>
              </a:spcBef>
              <a:spcAft>
                <a:spcPct val="0"/>
              </a:spcAft>
              <a:defRPr sz="1400">
                <a:solidFill>
                  <a:srgbClr val="414141"/>
                </a:solidFill>
                <a:latin typeface="Arial" pitchFamily="34" charset="0"/>
                <a:ea typeface="MS PGothic" pitchFamily="34" charset="-128"/>
              </a:defRPr>
            </a:lvl9pPr>
          </a:lstStyle>
          <a:p>
            <a:r>
              <a:rPr lang="en-US" altLang="zh-CN" sz="1600" b="1" u="sng" dirty="0" smtClean="0">
                <a:solidFill>
                  <a:schemeClr val="tx1"/>
                </a:solidFill>
                <a:latin typeface="Calibri" panose="020F0502020204030204" pitchFamily="34" charset="0"/>
                <a:cs typeface="Calibri" panose="020F0502020204030204" pitchFamily="34" charset="0"/>
              </a:rPr>
              <a:t>Key Working Experience</a:t>
            </a:r>
          </a:p>
          <a:p>
            <a:r>
              <a:rPr lang="en-US" sz="1200" b="1" dirty="0" smtClean="0">
                <a:latin typeface="Calibri" panose="020F0502020204030204" pitchFamily="34" charset="0"/>
                <a:cs typeface="Calibri" panose="020F0502020204030204" pitchFamily="34" charset="0"/>
              </a:rPr>
              <a:t>07/2015 </a:t>
            </a:r>
            <a:r>
              <a:rPr lang="en-US" sz="1200" b="1" dirty="0" smtClean="0">
                <a:latin typeface="Calibri" panose="020F0502020204030204" pitchFamily="34" charset="0"/>
                <a:cs typeface="Calibri" panose="020F0502020204030204" pitchFamily="34" charset="0"/>
              </a:rPr>
              <a:t>–Developer</a:t>
            </a:r>
            <a:r>
              <a:rPr lang="en-US" sz="1200" b="1" dirty="0" smtClean="0">
                <a:latin typeface="Calibri" panose="020F0502020204030204" pitchFamily="34" charset="0"/>
                <a:cs typeface="Calibri" panose="020F0502020204030204" pitchFamily="34" charset="0"/>
              </a:rPr>
              <a:t>, designer</a:t>
            </a:r>
          </a:p>
          <a:p>
            <a:r>
              <a:rPr lang="en-US" sz="1100" b="1" dirty="0">
                <a:latin typeface="Calibri" panose="020F0502020204030204" pitchFamily="34" charset="0"/>
                <a:cs typeface="Calibri" panose="020F0502020204030204" pitchFamily="34" charset="0"/>
              </a:rPr>
              <a:t>07/2015 – present  Client project</a:t>
            </a:r>
          </a:p>
          <a:p>
            <a:r>
              <a:rPr lang="en-US" sz="1100" b="1" dirty="0">
                <a:latin typeface="Calibri" panose="020F0502020204030204" pitchFamily="34" charset="0"/>
                <a:cs typeface="Calibri" panose="020F0502020204030204" pitchFamily="34" charset="0"/>
              </a:rPr>
              <a:t>Development Environment: </a:t>
            </a:r>
            <a:r>
              <a:rPr lang="en-US" sz="1100" b="1" dirty="0" smtClean="0">
                <a:latin typeface="Calibri" panose="020F0502020204030204" pitchFamily="34" charset="0"/>
                <a:cs typeface="Calibri" panose="020F0502020204030204" pitchFamily="34" charset="0"/>
              </a:rPr>
              <a:t> </a:t>
            </a:r>
            <a:r>
              <a:rPr lang="en-US" sz="1100" dirty="0" err="1" smtClean="0">
                <a:latin typeface="Calibri" panose="020F0502020204030204" pitchFamily="34" charset="0"/>
                <a:cs typeface="Calibri" panose="020F0502020204030204" pitchFamily="34" charset="0"/>
              </a:rPr>
              <a:t>EntityFrameWork</a:t>
            </a:r>
            <a:r>
              <a:rPr lang="en-US" sz="1100" dirty="0">
                <a:latin typeface="Calibri" panose="020F0502020204030204" pitchFamily="34" charset="0"/>
                <a:cs typeface="Calibri" panose="020F0502020204030204" pitchFamily="34" charset="0"/>
              </a:rPr>
              <a:t>, </a:t>
            </a:r>
            <a:r>
              <a:rPr lang="en-US" sz="1100" dirty="0" smtClean="0">
                <a:latin typeface="Calibri" panose="020F0502020204030204" pitchFamily="34" charset="0"/>
                <a:cs typeface="Calibri" panose="020F0502020204030204" pitchFamily="34" charset="0"/>
              </a:rPr>
              <a:t>  </a:t>
            </a:r>
            <a:r>
              <a:rPr lang="en-US" sz="1100" dirty="0">
                <a:latin typeface="Calibri" panose="020F0502020204030204" pitchFamily="34" charset="0"/>
                <a:cs typeface="Calibri" panose="020F0502020204030204" pitchFamily="34" charset="0"/>
              </a:rPr>
              <a:t>SqlServer2008,vs2012,vs2013,vscode,sqldeveloper</a:t>
            </a:r>
          </a:p>
          <a:p>
            <a:r>
              <a:rPr lang="en-US" sz="1100" b="1" dirty="0">
                <a:latin typeface="Calibri" panose="020F0502020204030204" pitchFamily="34" charset="0"/>
                <a:cs typeface="Calibri" panose="020F0502020204030204" pitchFamily="34" charset="0"/>
              </a:rPr>
              <a:t>Programming Language: </a:t>
            </a:r>
            <a:r>
              <a:rPr lang="en-US" sz="1100" dirty="0">
                <a:latin typeface="Calibri" panose="020F0502020204030204" pitchFamily="34" charset="0"/>
                <a:cs typeface="Calibri" panose="020F0502020204030204" pitchFamily="34" charset="0"/>
              </a:rPr>
              <a:t>C#, </a:t>
            </a:r>
            <a:r>
              <a:rPr lang="en-US" sz="1100" dirty="0" err="1" smtClean="0">
                <a:latin typeface="Calibri" panose="020F0502020204030204" pitchFamily="34" charset="0"/>
                <a:cs typeface="Calibri" panose="020F0502020204030204" pitchFamily="34" charset="0"/>
              </a:rPr>
              <a:t>angularjs,angular</a:t>
            </a:r>
            <a:r>
              <a:rPr lang="en-US" sz="1100" dirty="0" smtClean="0">
                <a:latin typeface="Calibri" panose="020F0502020204030204" pitchFamily="34" charset="0"/>
                <a:cs typeface="Calibri" panose="020F0502020204030204" pitchFamily="34" charset="0"/>
              </a:rPr>
              <a:t>, type script, </a:t>
            </a:r>
            <a:r>
              <a:rPr lang="en-US" sz="1100" dirty="0" err="1" smtClean="0">
                <a:latin typeface="Calibri" panose="020F0502020204030204" pitchFamily="34" charset="0"/>
                <a:cs typeface="Calibri" panose="020F0502020204030204" pitchFamily="34" charset="0"/>
              </a:rPr>
              <a:t>silverlight</a:t>
            </a:r>
            <a:endParaRPr lang="en-US" sz="1100" dirty="0">
              <a:latin typeface="Calibri" panose="020F0502020204030204" pitchFamily="34" charset="0"/>
              <a:cs typeface="Calibri" panose="020F0502020204030204" pitchFamily="34" charset="0"/>
            </a:endParaRPr>
          </a:p>
          <a:p>
            <a:r>
              <a:rPr lang="en-US" sz="1100" dirty="0">
                <a:latin typeface="Calibri" panose="020F0502020204030204" pitchFamily="34" charset="0"/>
                <a:cs typeface="Calibri" panose="020F0502020204030204" pitchFamily="34" charset="0"/>
              </a:rPr>
              <a:t>Database: SqlServer2008, oracle</a:t>
            </a:r>
          </a:p>
          <a:p>
            <a:r>
              <a:rPr lang="en-US" sz="1100" b="1" dirty="0">
                <a:latin typeface="Calibri" panose="020F0502020204030204" pitchFamily="34" charset="0"/>
                <a:cs typeface="Calibri" panose="020F0502020204030204" pitchFamily="34" charset="0"/>
              </a:rPr>
              <a:t>Project </a:t>
            </a:r>
            <a:r>
              <a:rPr lang="en-US" sz="1100" b="1" dirty="0" smtClean="0">
                <a:latin typeface="Calibri" panose="020F0502020204030204" pitchFamily="34" charset="0"/>
                <a:cs typeface="Calibri" panose="020F0502020204030204" pitchFamily="34" charset="0"/>
              </a:rPr>
              <a:t>Description: </a:t>
            </a:r>
            <a:r>
              <a:rPr lang="en-US" sz="1100" dirty="0" smtClean="0">
                <a:latin typeface="Calibri" panose="020F0502020204030204" pitchFamily="34" charset="0"/>
                <a:cs typeface="Calibri" panose="020F0502020204030204" pitchFamily="34" charset="0"/>
              </a:rPr>
              <a:t>This </a:t>
            </a:r>
            <a:r>
              <a:rPr lang="en-US" sz="1100" dirty="0">
                <a:latin typeface="Calibri" panose="020F0502020204030204" pitchFamily="34" charset="0"/>
                <a:cs typeface="Calibri" panose="020F0502020204030204" pitchFamily="34" charset="0"/>
              </a:rPr>
              <a:t>project is a </a:t>
            </a:r>
            <a:r>
              <a:rPr lang="en-US" sz="1100" dirty="0" smtClean="0">
                <a:latin typeface="Calibri" panose="020F0502020204030204" pitchFamily="34" charset="0"/>
                <a:cs typeface="Calibri" panose="020F0502020204030204" pitchFamily="34" charset="0"/>
              </a:rPr>
              <a:t>portal  for our clients. In this portal,  clients can get, transfer data and etc.</a:t>
            </a:r>
            <a:endParaRPr lang="en-US" sz="1100" b="1" dirty="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Responsibilities: </a:t>
            </a:r>
            <a:r>
              <a:rPr lang="en-US" sz="1100" dirty="0">
                <a:latin typeface="Calibri" panose="020F0502020204030204" pitchFamily="34" charset="0"/>
                <a:cs typeface="Calibri" panose="020F0502020204030204" pitchFamily="34" charset="0"/>
              </a:rPr>
              <a:t>Finish function of coding, unit testing, communicate with clients </a:t>
            </a:r>
            <a:r>
              <a:rPr lang="en-US" sz="1100" dirty="0" smtClean="0">
                <a:latin typeface="Calibri" panose="020F0502020204030204" pitchFamily="34" charset="0"/>
                <a:cs typeface="Calibri" panose="020F0502020204030204" pitchFamily="34" charset="0"/>
              </a:rPr>
              <a:t>. Fixing bugs and help new  workmates.</a:t>
            </a:r>
          </a:p>
          <a:p>
            <a:endParaRPr lang="en-US" sz="1100" dirty="0">
              <a:latin typeface="Calibri" panose="020F0502020204030204" pitchFamily="34" charset="0"/>
              <a:cs typeface="Calibri" panose="020F0502020204030204" pitchFamily="34" charset="0"/>
            </a:endParaRPr>
          </a:p>
          <a:p>
            <a:r>
              <a:rPr lang="en-US" sz="1200" b="1" dirty="0" smtClean="0">
                <a:latin typeface="Calibri" panose="020F0502020204030204" pitchFamily="34" charset="0"/>
                <a:cs typeface="Calibri" panose="020F0502020204030204" pitchFamily="34" charset="0"/>
              </a:rPr>
              <a:t>08/2013 </a:t>
            </a:r>
            <a:r>
              <a:rPr lang="en-US" sz="1200" b="1" dirty="0">
                <a:latin typeface="Calibri" panose="020F0502020204030204" pitchFamily="34" charset="0"/>
                <a:cs typeface="Calibri" panose="020F0502020204030204" pitchFamily="34" charset="0"/>
              </a:rPr>
              <a:t>– </a:t>
            </a:r>
            <a:r>
              <a:rPr lang="en-US" sz="1200" b="1" dirty="0" smtClean="0">
                <a:latin typeface="Calibri" panose="020F0502020204030204" pitchFamily="34" charset="0"/>
                <a:cs typeface="Calibri" panose="020F0502020204030204" pitchFamily="34" charset="0"/>
              </a:rPr>
              <a:t>07/2015 </a:t>
            </a:r>
            <a:r>
              <a:rPr lang="en-US" sz="1200" b="1" dirty="0" smtClean="0">
                <a:latin typeface="Calibri" panose="020F0502020204030204" pitchFamily="34" charset="0"/>
                <a:cs typeface="Calibri" panose="020F0502020204030204" pitchFamily="34" charset="0"/>
              </a:rPr>
              <a:t>Developer</a:t>
            </a:r>
            <a:r>
              <a:rPr lang="en-US" sz="1200" b="1" dirty="0">
                <a:latin typeface="Calibri" panose="020F0502020204030204" pitchFamily="34" charset="0"/>
                <a:cs typeface="Calibri" panose="020F0502020204030204" pitchFamily="34" charset="0"/>
              </a:rPr>
              <a:t>, designer</a:t>
            </a:r>
            <a:endParaRPr lang="en-US" sz="1200" b="1" dirty="0" smtClean="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08/2013 - </a:t>
            </a:r>
            <a:r>
              <a:rPr lang="en-US" sz="1100" b="1" dirty="0" smtClean="0">
                <a:latin typeface="Calibri" panose="020F0502020204030204" pitchFamily="34" charset="0"/>
                <a:cs typeface="Calibri" panose="020F0502020204030204" pitchFamily="34" charset="0"/>
              </a:rPr>
              <a:t>09/2014 TAC(Trade </a:t>
            </a:r>
            <a:r>
              <a:rPr lang="en-US" sz="1100" b="1" dirty="0">
                <a:latin typeface="Calibri" panose="020F0502020204030204" pitchFamily="34" charset="0"/>
                <a:cs typeface="Calibri" panose="020F0502020204030204" pitchFamily="34" charset="0"/>
              </a:rPr>
              <a:t>Association</a:t>
            </a:r>
            <a:r>
              <a:rPr lang="en-US" sz="1100" b="1" dirty="0" smtClean="0">
                <a:latin typeface="Calibri" panose="020F0502020204030204" pitchFamily="34" charset="0"/>
                <a:cs typeface="Calibri" panose="020F0502020204030204" pitchFamily="34" charset="0"/>
              </a:rPr>
              <a:t>)</a:t>
            </a:r>
          </a:p>
          <a:p>
            <a:r>
              <a:rPr lang="en-US" sz="1100" b="1" dirty="0" smtClean="0">
                <a:latin typeface="Calibri" panose="020F0502020204030204" pitchFamily="34" charset="0"/>
                <a:cs typeface="Calibri" panose="020F0502020204030204" pitchFamily="34" charset="0"/>
              </a:rPr>
              <a:t>Development Environment</a:t>
            </a:r>
            <a:r>
              <a:rPr lang="en-US" sz="1100" dirty="0" smtClean="0">
                <a:latin typeface="Calibri" panose="020F0502020204030204" pitchFamily="34" charset="0"/>
                <a:cs typeface="Calibri" panose="020F0502020204030204" pitchFamily="34" charset="0"/>
              </a:rPr>
              <a:t>: Asp.net MVC 3,EntityFrameWork, SqlServer2008,vs2010</a:t>
            </a:r>
          </a:p>
          <a:p>
            <a:r>
              <a:rPr lang="en-US" sz="1100" b="1" dirty="0" smtClean="0">
                <a:latin typeface="Calibri" panose="020F0502020204030204" pitchFamily="34" charset="0"/>
                <a:cs typeface="Calibri" panose="020F0502020204030204" pitchFamily="34" charset="0"/>
              </a:rPr>
              <a:t>Programming </a:t>
            </a:r>
            <a:r>
              <a:rPr lang="en-US" sz="1100" b="1" dirty="0">
                <a:latin typeface="Calibri" panose="020F0502020204030204" pitchFamily="34" charset="0"/>
                <a:cs typeface="Calibri" panose="020F0502020204030204" pitchFamily="34" charset="0"/>
              </a:rPr>
              <a:t>Language</a:t>
            </a:r>
            <a:r>
              <a:rPr lang="en-US" sz="1100" dirty="0">
                <a:latin typeface="Calibri" panose="020F0502020204030204" pitchFamily="34" charset="0"/>
                <a:cs typeface="Calibri" panose="020F0502020204030204" pitchFamily="34" charset="0"/>
              </a:rPr>
              <a:t>: C#, </a:t>
            </a:r>
            <a:r>
              <a:rPr lang="en-US" sz="1100" dirty="0" err="1">
                <a:latin typeface="Calibri" panose="020F0502020204030204" pitchFamily="34" charset="0"/>
                <a:cs typeface="Calibri" panose="020F0502020204030204" pitchFamily="34" charset="0"/>
              </a:rPr>
              <a:t>Sql</a:t>
            </a:r>
            <a:endParaRPr lang="en-US" sz="1100" dirty="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Database</a:t>
            </a:r>
            <a:r>
              <a:rPr lang="en-US" sz="1100" dirty="0">
                <a:latin typeface="Calibri" panose="020F0502020204030204" pitchFamily="34" charset="0"/>
                <a:cs typeface="Calibri" panose="020F0502020204030204" pitchFamily="34" charset="0"/>
              </a:rPr>
              <a:t>: SqlServer2008</a:t>
            </a:r>
          </a:p>
          <a:p>
            <a:r>
              <a:rPr lang="en-US" sz="1100" b="1" dirty="0">
                <a:latin typeface="Calibri" panose="020F0502020204030204" pitchFamily="34" charset="0"/>
                <a:cs typeface="Calibri" panose="020F0502020204030204" pitchFamily="34" charset="0"/>
              </a:rPr>
              <a:t>Project Description</a:t>
            </a:r>
            <a:r>
              <a:rPr lang="en-US" sz="1100" dirty="0">
                <a:latin typeface="Calibri" panose="020F0502020204030204" pitchFamily="34" charset="0"/>
                <a:cs typeface="Calibri" panose="020F0502020204030204" pitchFamily="34" charset="0"/>
              </a:rPr>
              <a:t>: TAC a new project in CIO(my department),it is also the first developing program in CIO and this project is very important to CIO.  It is used by sponsor, reviewers and approvers in many countries in </a:t>
            </a:r>
            <a:r>
              <a:rPr lang="en-US" sz="1100" dirty="0" err="1" smtClean="0">
                <a:latin typeface="Calibri" panose="020F0502020204030204" pitchFamily="34" charset="0"/>
                <a:cs typeface="Calibri" panose="020F0502020204030204" pitchFamily="34" charset="0"/>
              </a:rPr>
              <a:t>hahahaha</a:t>
            </a:r>
            <a:r>
              <a:rPr lang="en-US" sz="1100" dirty="0" smtClean="0">
                <a:latin typeface="Calibri" panose="020F0502020204030204" pitchFamily="34" charset="0"/>
                <a:cs typeface="Calibri" panose="020F0502020204030204" pitchFamily="34" charset="0"/>
              </a:rPr>
              <a:t>. </a:t>
            </a:r>
            <a:r>
              <a:rPr lang="en-US" sz="1100" dirty="0">
                <a:latin typeface="Calibri" panose="020F0502020204030204" pitchFamily="34" charset="0"/>
                <a:cs typeface="Calibri" panose="020F0502020204030204" pitchFamily="34" charset="0"/>
              </a:rPr>
              <a:t>This project use many skill: mvc3, </a:t>
            </a:r>
            <a:r>
              <a:rPr lang="en-US" sz="1100" dirty="0" smtClean="0">
                <a:latin typeface="Calibri" panose="020F0502020204030204" pitchFamily="34" charset="0"/>
                <a:cs typeface="Calibri" panose="020F0502020204030204" pitchFamily="34" charset="0"/>
              </a:rPr>
              <a:t>entity framework</a:t>
            </a:r>
            <a:r>
              <a:rPr lang="en-US" sz="1100" dirty="0">
                <a:latin typeface="Calibri" panose="020F0502020204030204" pitchFamily="34" charset="0"/>
                <a:cs typeface="Calibri" panose="020F0502020204030204" pitchFamily="34" charset="0"/>
              </a:rPr>
              <a:t>, </a:t>
            </a:r>
            <a:r>
              <a:rPr lang="en-US" sz="1100" dirty="0" err="1">
                <a:latin typeface="Calibri" panose="020F0502020204030204" pitchFamily="34" charset="0"/>
                <a:cs typeface="Calibri" panose="020F0502020204030204" pitchFamily="34" charset="0"/>
              </a:rPr>
              <a:t>Jquery</a:t>
            </a:r>
            <a:r>
              <a:rPr lang="en-US" sz="1100" dirty="0">
                <a:latin typeface="Calibri" panose="020F0502020204030204" pitchFamily="34" charset="0"/>
                <a:cs typeface="Calibri" panose="020F0502020204030204" pitchFamily="34" charset="0"/>
              </a:rPr>
              <a:t>, sqlserver2008 and etc.</a:t>
            </a:r>
          </a:p>
          <a:p>
            <a:r>
              <a:rPr lang="en-US" sz="1100" b="1" dirty="0" smtClean="0">
                <a:latin typeface="Calibri" panose="020F0502020204030204" pitchFamily="34" charset="0"/>
                <a:cs typeface="Calibri" panose="020F0502020204030204" pitchFamily="34" charset="0"/>
              </a:rPr>
              <a:t>Responsibilities</a:t>
            </a:r>
            <a:r>
              <a:rPr lang="en-US" sz="1100" dirty="0" smtClean="0">
                <a:latin typeface="Calibri" panose="020F0502020204030204" pitchFamily="34" charset="0"/>
                <a:cs typeface="Calibri" panose="020F0502020204030204" pitchFamily="34" charset="0"/>
              </a:rPr>
              <a:t>: I </a:t>
            </a:r>
            <a:r>
              <a:rPr lang="en-US" sz="1100" dirty="0">
                <a:latin typeface="Calibri" panose="020F0502020204030204" pitchFamily="34" charset="0"/>
                <a:cs typeface="Calibri" panose="020F0502020204030204" pitchFamily="34" charset="0"/>
              </a:rPr>
              <a:t>am a </a:t>
            </a:r>
            <a:r>
              <a:rPr lang="en-US" sz="1100" dirty="0" smtClean="0">
                <a:latin typeface="Calibri" panose="020F0502020204030204" pitchFamily="34" charset="0"/>
                <a:cs typeface="Calibri" panose="020F0502020204030204" pitchFamily="34" charset="0"/>
              </a:rPr>
              <a:t>senior developer </a:t>
            </a:r>
            <a:r>
              <a:rPr lang="en-US" sz="1100" dirty="0">
                <a:latin typeface="Calibri" panose="020F0502020204030204" pitchFamily="34" charset="0"/>
                <a:cs typeface="Calibri" panose="020F0502020204030204" pitchFamily="34" charset="0"/>
              </a:rPr>
              <a:t>in this project, and </a:t>
            </a:r>
            <a:r>
              <a:rPr lang="en-US" sz="1100" dirty="0" smtClean="0">
                <a:latin typeface="Calibri" panose="020F0502020204030204" pitchFamily="34" charset="0"/>
                <a:cs typeface="Calibri" panose="020F0502020204030204" pitchFamily="34" charset="0"/>
              </a:rPr>
              <a:t>do a lot </a:t>
            </a:r>
            <a:r>
              <a:rPr lang="en-US" sz="1100" dirty="0">
                <a:latin typeface="Calibri" panose="020F0502020204030204" pitchFamily="34" charset="0"/>
                <a:cs typeface="Calibri" panose="020F0502020204030204" pitchFamily="34" charset="0"/>
              </a:rPr>
              <a:t>of </a:t>
            </a:r>
            <a:r>
              <a:rPr lang="en-US" sz="1100" dirty="0" smtClean="0">
                <a:latin typeface="Calibri" panose="020F0502020204030204" pitchFamily="34" charset="0"/>
                <a:cs typeface="Calibri" panose="020F0502020204030204" pitchFamily="34" charset="0"/>
              </a:rPr>
              <a:t>works in </a:t>
            </a:r>
            <a:r>
              <a:rPr lang="en-US" sz="1100" dirty="0">
                <a:latin typeface="Calibri" panose="020F0502020204030204" pitchFamily="34" charset="0"/>
                <a:cs typeface="Calibri" panose="020F0502020204030204" pitchFamily="34" charset="0"/>
              </a:rPr>
              <a:t>this project</a:t>
            </a:r>
            <a:r>
              <a:rPr lang="en-US" sz="1100" dirty="0" smtClean="0">
                <a:latin typeface="Calibri" panose="020F0502020204030204" pitchFamily="34" charset="0"/>
                <a:cs typeface="Calibri" panose="020F0502020204030204" pitchFamily="34" charset="0"/>
              </a:rPr>
              <a:t>: High </a:t>
            </a:r>
            <a:r>
              <a:rPr lang="en-US" sz="1100" dirty="0">
                <a:latin typeface="Calibri" panose="020F0502020204030204" pitchFamily="34" charset="0"/>
                <a:cs typeface="Calibri" panose="020F0502020204030204" pitchFamily="34" charset="0"/>
              </a:rPr>
              <a:t>level design ,detail </a:t>
            </a:r>
            <a:r>
              <a:rPr lang="en-US" sz="1100" dirty="0" smtClean="0">
                <a:latin typeface="Calibri" panose="020F0502020204030204" pitchFamily="34" charset="0"/>
                <a:cs typeface="Calibri" panose="020F0502020204030204" pitchFamily="34" charset="0"/>
              </a:rPr>
              <a:t> program, fix </a:t>
            </a:r>
            <a:r>
              <a:rPr lang="en-US" sz="1100" dirty="0">
                <a:latin typeface="Calibri" panose="020F0502020204030204" pitchFamily="34" charset="0"/>
                <a:cs typeface="Calibri" panose="020F0502020204030204" pitchFamily="34" charset="0"/>
              </a:rPr>
              <a:t>bugs and so on</a:t>
            </a:r>
            <a:r>
              <a:rPr lang="en-US" sz="1100" dirty="0" smtClean="0">
                <a:latin typeface="Calibri" panose="020F0502020204030204" pitchFamily="34" charset="0"/>
                <a:cs typeface="Calibri" panose="020F0502020204030204" pitchFamily="34" charset="0"/>
              </a:rPr>
              <a:t>. In </a:t>
            </a:r>
            <a:r>
              <a:rPr lang="en-US" sz="1100" dirty="0">
                <a:latin typeface="Calibri" panose="020F0502020204030204" pitchFamily="34" charset="0"/>
                <a:cs typeface="Calibri" panose="020F0502020204030204" pitchFamily="34" charset="0"/>
              </a:rPr>
              <a:t>this </a:t>
            </a:r>
            <a:r>
              <a:rPr lang="en-US" sz="1100" dirty="0" smtClean="0">
                <a:latin typeface="Calibri" panose="020F0502020204030204" pitchFamily="34" charset="0"/>
                <a:cs typeface="Calibri" panose="020F0502020204030204" pitchFamily="34" charset="0"/>
              </a:rPr>
              <a:t>project, I </a:t>
            </a:r>
            <a:r>
              <a:rPr lang="en-US" sz="1100" dirty="0">
                <a:latin typeface="Calibri" panose="020F0502020204030204" pitchFamily="34" charset="0"/>
                <a:cs typeface="Calibri" panose="020F0502020204030204" pitchFamily="34" charset="0"/>
              </a:rPr>
              <a:t>using </a:t>
            </a:r>
            <a:r>
              <a:rPr lang="en-US" sz="1100" dirty="0" err="1">
                <a:latin typeface="Calibri" panose="020F0502020204030204" pitchFamily="34" charset="0"/>
                <a:cs typeface="Calibri" panose="020F0502020204030204" pitchFamily="34" charset="0"/>
              </a:rPr>
              <a:t>ASP.Net</a:t>
            </a:r>
            <a:r>
              <a:rPr lang="en-US" sz="1100" dirty="0">
                <a:latin typeface="Calibri" panose="020F0502020204030204" pitchFamily="34" charset="0"/>
                <a:cs typeface="Calibri" panose="020F0502020204030204" pitchFamily="34" charset="0"/>
              </a:rPr>
              <a:t> MVC and Entity Class</a:t>
            </a:r>
            <a:r>
              <a:rPr lang="en-US" sz="1100" dirty="0" smtClean="0">
                <a:latin typeface="Calibri" panose="020F0502020204030204" pitchFamily="34" charset="0"/>
                <a:cs typeface="Calibri" panose="020F0502020204030204" pitchFamily="34" charset="0"/>
              </a:rPr>
              <a:t>, and </a:t>
            </a:r>
            <a:r>
              <a:rPr lang="en-US" sz="1100" dirty="0">
                <a:latin typeface="Calibri" panose="020F0502020204030204" pitchFamily="34" charset="0"/>
                <a:cs typeface="Calibri" panose="020F0502020204030204" pitchFamily="34" charset="0"/>
              </a:rPr>
              <a:t>I am </a:t>
            </a:r>
            <a:r>
              <a:rPr lang="en-US" sz="1100" dirty="0" smtClean="0">
                <a:latin typeface="Calibri" panose="020F0502020204030204" pitchFamily="34" charset="0"/>
                <a:cs typeface="Calibri" panose="020F0502020204030204" pitchFamily="34" charset="0"/>
              </a:rPr>
              <a:t>familiar </a:t>
            </a:r>
            <a:r>
              <a:rPr lang="en-US" sz="1100" dirty="0">
                <a:latin typeface="Calibri" panose="020F0502020204030204" pitchFamily="34" charset="0"/>
                <a:cs typeface="Calibri" panose="020F0502020204030204" pitchFamily="34" charset="0"/>
              </a:rPr>
              <a:t>with MVC and Entity Class</a:t>
            </a:r>
            <a:r>
              <a:rPr lang="en-US" sz="1100" dirty="0" smtClean="0">
                <a:latin typeface="Calibri" panose="020F0502020204030204" pitchFamily="34" charset="0"/>
                <a:cs typeface="Calibri" panose="020F0502020204030204" pitchFamily="34" charset="0"/>
              </a:rPr>
              <a:t>.</a:t>
            </a:r>
            <a:endParaRPr lang="en-US" sz="1100" b="1" dirty="0" smtClean="0">
              <a:latin typeface="Calibri" panose="020F0502020204030204" pitchFamily="34" charset="0"/>
              <a:cs typeface="Calibri" panose="020F0502020204030204" pitchFamily="34" charset="0"/>
            </a:endParaRPr>
          </a:p>
          <a:p>
            <a:r>
              <a:rPr lang="en-US" sz="1100" b="1" dirty="0" smtClean="0">
                <a:latin typeface="Calibri" panose="020F0502020204030204" pitchFamily="34" charset="0"/>
                <a:cs typeface="Calibri" panose="020F0502020204030204" pitchFamily="34" charset="0"/>
              </a:rPr>
              <a:t>09/2014 – 07/2015  </a:t>
            </a:r>
            <a:r>
              <a:rPr lang="en-US" sz="1100" b="1" dirty="0">
                <a:latin typeface="Calibri" panose="020F0502020204030204" pitchFamily="34" charset="0"/>
                <a:cs typeface="Calibri" panose="020F0502020204030204" pitchFamily="34" charset="0"/>
              </a:rPr>
              <a:t>BIP(Business  Portal)   09/2014 </a:t>
            </a:r>
            <a:r>
              <a:rPr lang="en-US" sz="1100" b="1" dirty="0" smtClean="0">
                <a:latin typeface="Calibri" panose="020F0502020204030204" pitchFamily="34" charset="0"/>
                <a:cs typeface="Calibri" panose="020F0502020204030204" pitchFamily="34" charset="0"/>
              </a:rPr>
              <a:t>– 07/2015</a:t>
            </a:r>
            <a:endParaRPr lang="en-US" sz="1100" b="1" dirty="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Development Environment</a:t>
            </a:r>
            <a:r>
              <a:rPr lang="en-US" sz="1100" dirty="0">
                <a:latin typeface="Calibri" panose="020F0502020204030204" pitchFamily="34" charset="0"/>
                <a:cs typeface="Calibri" panose="020F0502020204030204" pitchFamily="34" charset="0"/>
              </a:rPr>
              <a:t>: MVC 4,EntityFrameWork  SqlServer2008,vs2012</a:t>
            </a:r>
          </a:p>
          <a:p>
            <a:r>
              <a:rPr lang="en-US" sz="1100" b="1" dirty="0">
                <a:latin typeface="Calibri" panose="020F0502020204030204" pitchFamily="34" charset="0"/>
                <a:cs typeface="Calibri" panose="020F0502020204030204" pitchFamily="34" charset="0"/>
              </a:rPr>
              <a:t>Programming Language</a:t>
            </a:r>
            <a:r>
              <a:rPr lang="en-US" sz="1100" dirty="0">
                <a:latin typeface="Calibri" panose="020F0502020204030204" pitchFamily="34" charset="0"/>
                <a:cs typeface="Calibri" panose="020F0502020204030204" pitchFamily="34" charset="0"/>
              </a:rPr>
              <a:t>: C#, </a:t>
            </a:r>
            <a:r>
              <a:rPr lang="en-US" sz="1100" dirty="0" err="1">
                <a:latin typeface="Calibri" panose="020F0502020204030204" pitchFamily="34" charset="0"/>
                <a:cs typeface="Calibri" panose="020F0502020204030204" pitchFamily="34" charset="0"/>
              </a:rPr>
              <a:t>Sql</a:t>
            </a:r>
            <a:endParaRPr lang="en-US" sz="1100" dirty="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Database</a:t>
            </a:r>
            <a:r>
              <a:rPr lang="en-US" sz="1100" dirty="0">
                <a:latin typeface="Calibri" panose="020F0502020204030204" pitchFamily="34" charset="0"/>
                <a:cs typeface="Calibri" panose="020F0502020204030204" pitchFamily="34" charset="0"/>
              </a:rPr>
              <a:t>: </a:t>
            </a:r>
            <a:r>
              <a:rPr lang="en-US" sz="1100" dirty="0" err="1">
                <a:latin typeface="Calibri" panose="020F0502020204030204" pitchFamily="34" charset="0"/>
                <a:cs typeface="Calibri" panose="020F0502020204030204" pitchFamily="34" charset="0"/>
              </a:rPr>
              <a:t>SqlServer</a:t>
            </a:r>
            <a:endParaRPr lang="en-US" sz="1100" dirty="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Project </a:t>
            </a:r>
            <a:r>
              <a:rPr lang="en-US" sz="1100" b="1" dirty="0" smtClean="0">
                <a:latin typeface="Calibri" panose="020F0502020204030204" pitchFamily="34" charset="0"/>
                <a:cs typeface="Calibri" panose="020F0502020204030204" pitchFamily="34" charset="0"/>
              </a:rPr>
              <a:t>Description</a:t>
            </a:r>
            <a:r>
              <a:rPr lang="en-US" sz="1100" dirty="0" smtClean="0">
                <a:latin typeface="Calibri" panose="020F0502020204030204" pitchFamily="34" charset="0"/>
                <a:cs typeface="Calibri" panose="020F0502020204030204" pitchFamily="34" charset="0"/>
              </a:rPr>
              <a:t>: This </a:t>
            </a:r>
            <a:r>
              <a:rPr lang="en-US" sz="1100" dirty="0">
                <a:latin typeface="Calibri" panose="020F0502020204030204" pitchFamily="34" charset="0"/>
                <a:cs typeface="Calibri" panose="020F0502020204030204" pitchFamily="34" charset="0"/>
              </a:rPr>
              <a:t>project is a new portal in </a:t>
            </a:r>
            <a:r>
              <a:rPr lang="en-US" sz="1100" dirty="0" err="1">
                <a:latin typeface="Calibri" panose="020F0502020204030204" pitchFamily="34" charset="0"/>
                <a:cs typeface="Calibri" panose="020F0502020204030204" pitchFamily="34" charset="0"/>
              </a:rPr>
              <a:t>hahahaha</a:t>
            </a:r>
            <a:r>
              <a:rPr lang="en-US" sz="1100" dirty="0">
                <a:latin typeface="Calibri" panose="020F0502020204030204" pitchFamily="34" charset="0"/>
                <a:cs typeface="Calibri" panose="020F0502020204030204" pitchFamily="34" charset="0"/>
              </a:rPr>
              <a:t> </a:t>
            </a:r>
            <a:r>
              <a:rPr lang="en-US" sz="1100" dirty="0">
                <a:latin typeface="Calibri" panose="020F0502020204030204" pitchFamily="34" charset="0"/>
                <a:cs typeface="Calibri" panose="020F0502020204030204" pitchFamily="34" charset="0"/>
              </a:rPr>
              <a:t>legal part. It was used by internal </a:t>
            </a:r>
            <a:r>
              <a:rPr lang="en-US" sz="1100" dirty="0" err="1">
                <a:latin typeface="Calibri" panose="020F0502020204030204" pitchFamily="34" charset="0"/>
                <a:cs typeface="Calibri" panose="020F0502020204030204" pitchFamily="34" charset="0"/>
              </a:rPr>
              <a:t>hahahaha</a:t>
            </a:r>
            <a:r>
              <a:rPr lang="en-US" sz="1100" dirty="0">
                <a:latin typeface="Calibri" panose="020F0502020204030204" pitchFamily="34" charset="0"/>
                <a:cs typeface="Calibri" panose="020F0502020204030204" pitchFamily="34" charset="0"/>
              </a:rPr>
              <a:t> </a:t>
            </a:r>
            <a:r>
              <a:rPr lang="en-US" sz="1100" dirty="0">
                <a:latin typeface="Calibri" panose="020F0502020204030204" pitchFamily="34" charset="0"/>
                <a:cs typeface="Calibri" panose="020F0502020204030204" pitchFamily="34" charset="0"/>
              </a:rPr>
              <a:t>and client outside, both of them can use this tool when contract to each other.</a:t>
            </a:r>
          </a:p>
          <a:p>
            <a:r>
              <a:rPr lang="en-US" sz="1100" b="1" dirty="0" smtClean="0">
                <a:latin typeface="Calibri" panose="020F0502020204030204" pitchFamily="34" charset="0"/>
                <a:cs typeface="Calibri" panose="020F0502020204030204" pitchFamily="34" charset="0"/>
              </a:rPr>
              <a:t>Responsibilities</a:t>
            </a:r>
            <a:r>
              <a:rPr lang="en-US" sz="1100" dirty="0" smtClean="0">
                <a:latin typeface="Calibri" panose="020F0502020204030204" pitchFamily="34" charset="0"/>
                <a:cs typeface="Calibri" panose="020F0502020204030204" pitchFamily="34" charset="0"/>
              </a:rPr>
              <a:t>: Using </a:t>
            </a:r>
            <a:r>
              <a:rPr lang="en-US" sz="1100" dirty="0" err="1">
                <a:latin typeface="Calibri" panose="020F0502020204030204" pitchFamily="34" charset="0"/>
                <a:cs typeface="Calibri" panose="020F0502020204030204" pitchFamily="34" charset="0"/>
              </a:rPr>
              <a:t>css</a:t>
            </a:r>
            <a:r>
              <a:rPr lang="en-US" sz="1100" dirty="0">
                <a:latin typeface="Calibri" panose="020F0502020204030204" pitchFamily="34" charset="0"/>
                <a:cs typeface="Calibri" panose="020F0502020204030204" pitchFamily="34" charset="0"/>
              </a:rPr>
              <a:t>, angular </a:t>
            </a:r>
            <a:r>
              <a:rPr lang="en-US" sz="1100" dirty="0" err="1">
                <a:latin typeface="Calibri" panose="020F0502020204030204" pitchFamily="34" charset="0"/>
                <a:cs typeface="Calibri" panose="020F0502020204030204" pitchFamily="34" charset="0"/>
              </a:rPr>
              <a:t>js</a:t>
            </a:r>
            <a:r>
              <a:rPr lang="en-US" sz="1100" dirty="0">
                <a:latin typeface="Calibri" panose="020F0502020204030204" pitchFamily="34" charset="0"/>
                <a:cs typeface="Calibri" panose="020F0502020204030204" pitchFamily="34" charset="0"/>
              </a:rPr>
              <a:t>, MVC4 ,entity frame work ,bootstrap and so on in our project. Build the web part(</a:t>
            </a:r>
            <a:r>
              <a:rPr lang="en-US" sz="1100" dirty="0" err="1">
                <a:latin typeface="Calibri" panose="020F0502020204030204" pitchFamily="34" charset="0"/>
                <a:cs typeface="Calibri" panose="020F0502020204030204" pitchFamily="34" charset="0"/>
              </a:rPr>
              <a:t>css,html,js</a:t>
            </a:r>
            <a:r>
              <a:rPr lang="en-US" sz="1100" dirty="0">
                <a:latin typeface="Calibri" panose="020F0502020204030204" pitchFamily="34" charset="0"/>
                <a:cs typeface="Calibri" panose="020F0502020204030204" pitchFamily="34" charset="0"/>
              </a:rPr>
              <a:t>) by </a:t>
            </a:r>
            <a:r>
              <a:rPr lang="en-US" sz="1100" dirty="0" smtClean="0">
                <a:latin typeface="Calibri" panose="020F0502020204030204" pitchFamily="34" charset="0"/>
                <a:cs typeface="Calibri" panose="020F0502020204030204" pitchFamily="34" charset="0"/>
              </a:rPr>
              <a:t>myself, and part </a:t>
            </a:r>
            <a:r>
              <a:rPr lang="en-US" sz="1100" dirty="0">
                <a:latin typeface="Calibri" panose="020F0502020204030204" pitchFamily="34" charset="0"/>
                <a:cs typeface="Calibri" panose="020F0502020204030204" pitchFamily="34" charset="0"/>
              </a:rPr>
              <a:t>business work for business workflow and fixing bugs.</a:t>
            </a:r>
          </a:p>
        </p:txBody>
      </p:sp>
      <p:sp>
        <p:nvSpPr>
          <p:cNvPr id="10" name="Rectangle 20"/>
          <p:cNvSpPr>
            <a:spLocks noChangeArrowheads="1"/>
          </p:cNvSpPr>
          <p:nvPr/>
        </p:nvSpPr>
        <p:spPr bwMode="auto">
          <a:xfrm>
            <a:off x="153774" y="887342"/>
            <a:ext cx="4418226"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400">
                <a:solidFill>
                  <a:srgbClr val="414141"/>
                </a:solidFill>
                <a:latin typeface="Arial" pitchFamily="34" charset="0"/>
                <a:ea typeface="MS PGothic" pitchFamily="34" charset="-128"/>
              </a:defRPr>
            </a:lvl1pPr>
            <a:lvl2pPr marL="742950" indent="-285750" eaLnBrk="0" hangingPunct="0">
              <a:defRPr sz="1400">
                <a:solidFill>
                  <a:srgbClr val="414141"/>
                </a:solidFill>
                <a:latin typeface="Arial" pitchFamily="34" charset="0"/>
                <a:ea typeface="MS PGothic" pitchFamily="34" charset="-128"/>
              </a:defRPr>
            </a:lvl2pPr>
            <a:lvl3pPr marL="1143000" indent="-228600" eaLnBrk="0" hangingPunct="0">
              <a:defRPr sz="1400">
                <a:solidFill>
                  <a:srgbClr val="414141"/>
                </a:solidFill>
                <a:latin typeface="Arial" pitchFamily="34" charset="0"/>
                <a:ea typeface="MS PGothic" pitchFamily="34" charset="-128"/>
              </a:defRPr>
            </a:lvl3pPr>
            <a:lvl4pPr marL="1600200" indent="-228600" eaLnBrk="0" hangingPunct="0">
              <a:defRPr sz="1400">
                <a:solidFill>
                  <a:srgbClr val="414141"/>
                </a:solidFill>
                <a:latin typeface="Arial" pitchFamily="34" charset="0"/>
                <a:ea typeface="MS PGothic" pitchFamily="34" charset="-128"/>
              </a:defRPr>
            </a:lvl4pPr>
            <a:lvl5pPr marL="2057400" indent="-228600" eaLnBrk="0" hangingPunct="0">
              <a:defRPr sz="1400">
                <a:solidFill>
                  <a:srgbClr val="414141"/>
                </a:solidFill>
                <a:latin typeface="Arial" pitchFamily="34" charset="0"/>
                <a:ea typeface="MS PGothic" pitchFamily="34" charset="-128"/>
              </a:defRPr>
            </a:lvl5pPr>
            <a:lvl6pPr marL="2514600" indent="-228600" eaLnBrk="0" fontAlgn="base" hangingPunct="0">
              <a:spcBef>
                <a:spcPct val="0"/>
              </a:spcBef>
              <a:spcAft>
                <a:spcPct val="0"/>
              </a:spcAft>
              <a:defRPr sz="1400">
                <a:solidFill>
                  <a:srgbClr val="414141"/>
                </a:solidFill>
                <a:latin typeface="Arial" pitchFamily="34" charset="0"/>
                <a:ea typeface="MS PGothic" pitchFamily="34" charset="-128"/>
              </a:defRPr>
            </a:lvl6pPr>
            <a:lvl7pPr marL="2971800" indent="-228600" eaLnBrk="0" fontAlgn="base" hangingPunct="0">
              <a:spcBef>
                <a:spcPct val="0"/>
              </a:spcBef>
              <a:spcAft>
                <a:spcPct val="0"/>
              </a:spcAft>
              <a:defRPr sz="1400">
                <a:solidFill>
                  <a:srgbClr val="414141"/>
                </a:solidFill>
                <a:latin typeface="Arial" pitchFamily="34" charset="0"/>
                <a:ea typeface="MS PGothic" pitchFamily="34" charset="-128"/>
              </a:defRPr>
            </a:lvl7pPr>
            <a:lvl8pPr marL="3429000" indent="-228600" eaLnBrk="0" fontAlgn="base" hangingPunct="0">
              <a:spcBef>
                <a:spcPct val="0"/>
              </a:spcBef>
              <a:spcAft>
                <a:spcPct val="0"/>
              </a:spcAft>
              <a:defRPr sz="1400">
                <a:solidFill>
                  <a:srgbClr val="414141"/>
                </a:solidFill>
                <a:latin typeface="Arial" pitchFamily="34" charset="0"/>
                <a:ea typeface="MS PGothic" pitchFamily="34" charset="-128"/>
              </a:defRPr>
            </a:lvl8pPr>
            <a:lvl9pPr marL="3886200" indent="-228600" eaLnBrk="0" fontAlgn="base" hangingPunct="0">
              <a:spcBef>
                <a:spcPct val="0"/>
              </a:spcBef>
              <a:spcAft>
                <a:spcPct val="0"/>
              </a:spcAft>
              <a:defRPr sz="1400">
                <a:solidFill>
                  <a:srgbClr val="414141"/>
                </a:solidFill>
                <a:latin typeface="Arial" pitchFamily="34" charset="0"/>
                <a:ea typeface="MS PGothic" pitchFamily="34" charset="-128"/>
              </a:defRPr>
            </a:lvl9pPr>
          </a:lstStyle>
          <a:p>
            <a:pPr algn="just" eaLnBrk="1" hangingPunct="1"/>
            <a:r>
              <a:rPr lang="en-US" altLang="zh-CN" sz="1600" b="1" u="sng" dirty="0">
                <a:solidFill>
                  <a:schemeClr val="tx1"/>
                </a:solidFill>
                <a:latin typeface="Calibri" panose="020F0502020204030204" pitchFamily="34" charset="0"/>
                <a:cs typeface="Calibri" panose="020F0502020204030204" pitchFamily="34" charset="0"/>
              </a:rPr>
              <a:t>Background </a:t>
            </a:r>
          </a:p>
          <a:p>
            <a:pPr algn="just" eaLnBrk="1" hangingPunct="1"/>
            <a:r>
              <a:rPr lang="en-US" altLang="ja-JP" sz="1200" dirty="0" smtClean="0">
                <a:solidFill>
                  <a:schemeClr val="tx1"/>
                </a:solidFill>
                <a:latin typeface="Calibri" panose="020F0502020204030204" pitchFamily="34" charset="0"/>
                <a:cs typeface="Calibri" panose="020F0502020204030204" pitchFamily="34" charset="0"/>
              </a:rPr>
              <a:t>8.5 years’ developing experience</a:t>
            </a:r>
            <a:r>
              <a:rPr lang="en-US" altLang="ja-JP" sz="1200" dirty="0">
                <a:solidFill>
                  <a:schemeClr val="tx1"/>
                </a:solidFill>
                <a:latin typeface="Calibri" panose="020F0502020204030204" pitchFamily="34" charset="0"/>
                <a:cs typeface="Calibri" panose="020F0502020204030204" pitchFamily="34" charset="0"/>
              </a:rPr>
              <a:t>. Familiar with varied computer programming </a:t>
            </a:r>
            <a:r>
              <a:rPr lang="en-US" altLang="ja-JP" sz="1200" dirty="0" smtClean="0">
                <a:solidFill>
                  <a:schemeClr val="tx1"/>
                </a:solidFill>
                <a:latin typeface="Calibri" panose="020F0502020204030204" pitchFamily="34" charset="0"/>
                <a:cs typeface="Calibri" panose="020F0502020204030204" pitchFamily="34" charset="0"/>
              </a:rPr>
              <a:t>languages especially </a:t>
            </a:r>
            <a:r>
              <a:rPr lang="en-US" altLang="ja-JP" sz="1200" dirty="0" err="1" smtClean="0">
                <a:solidFill>
                  <a:schemeClr val="tx1"/>
                </a:solidFill>
                <a:latin typeface="Calibri" panose="020F0502020204030204" pitchFamily="34" charset="0"/>
                <a:cs typeface="Calibri" panose="020F0502020204030204" pitchFamily="34" charset="0"/>
              </a:rPr>
              <a:t>angularjs</a:t>
            </a:r>
            <a:r>
              <a:rPr lang="en-US" altLang="ja-JP" sz="1200" dirty="0" smtClean="0">
                <a:solidFill>
                  <a:schemeClr val="tx1"/>
                </a:solidFill>
                <a:latin typeface="Calibri" panose="020F0502020204030204" pitchFamily="34" charset="0"/>
                <a:cs typeface="Calibri" panose="020F0502020204030204" pitchFamily="34" charset="0"/>
              </a:rPr>
              <a:t>, angular, </a:t>
            </a:r>
            <a:r>
              <a:rPr lang="en-US" altLang="ja-JP" sz="1200" dirty="0" err="1" smtClean="0">
                <a:solidFill>
                  <a:schemeClr val="tx1"/>
                </a:solidFill>
                <a:latin typeface="Calibri" panose="020F0502020204030204" pitchFamily="34" charset="0"/>
                <a:cs typeface="Calibri" panose="020F0502020204030204" pitchFamily="34" charset="0"/>
              </a:rPr>
              <a:t>jquery</a:t>
            </a:r>
            <a:r>
              <a:rPr lang="en-US" altLang="ja-JP" sz="1200" dirty="0" smtClean="0">
                <a:solidFill>
                  <a:schemeClr val="tx1"/>
                </a:solidFill>
                <a:latin typeface="Calibri" panose="020F0502020204030204" pitchFamily="34" charset="0"/>
                <a:cs typeface="Calibri" panose="020F0502020204030204" pitchFamily="34" charset="0"/>
              </a:rPr>
              <a:t>, html5, css,Silverlight,javascript,C#,</a:t>
            </a:r>
            <a:r>
              <a:rPr lang="en-US" altLang="ja-JP" sz="1200" dirty="0" err="1" smtClean="0">
                <a:solidFill>
                  <a:schemeClr val="tx1"/>
                </a:solidFill>
                <a:latin typeface="Calibri" panose="020F0502020204030204" pitchFamily="34" charset="0"/>
                <a:cs typeface="Calibri" panose="020F0502020204030204" pitchFamily="34" charset="0"/>
              </a:rPr>
              <a:t>sqlserver</a:t>
            </a:r>
            <a:r>
              <a:rPr lang="en-US" altLang="ja-JP" sz="1200" dirty="0" smtClean="0">
                <a:solidFill>
                  <a:schemeClr val="tx1"/>
                </a:solidFill>
                <a:latin typeface="Calibri" panose="020F0502020204030204" pitchFamily="34" charset="0"/>
                <a:cs typeface="Calibri" panose="020F0502020204030204" pitchFamily="34" charset="0"/>
              </a:rPr>
              <a:t> and Oracle. Good </a:t>
            </a:r>
            <a:r>
              <a:rPr lang="en-US" altLang="ja-JP" sz="1200" dirty="0">
                <a:solidFill>
                  <a:schemeClr val="tx1"/>
                </a:solidFill>
                <a:latin typeface="Calibri" panose="020F0502020204030204" pitchFamily="34" charset="0"/>
                <a:cs typeface="Calibri" panose="020F0502020204030204" pitchFamily="34" charset="0"/>
              </a:rPr>
              <a:t>at team </a:t>
            </a:r>
            <a:r>
              <a:rPr lang="en-US" altLang="ja-JP" sz="1200" dirty="0" smtClean="0">
                <a:solidFill>
                  <a:schemeClr val="tx1"/>
                </a:solidFill>
                <a:latin typeface="Calibri" panose="020F0502020204030204" pitchFamily="34" charset="0"/>
                <a:cs typeface="Calibri" panose="020F0502020204030204" pitchFamily="34" charset="0"/>
              </a:rPr>
              <a:t>work and communications; strong </a:t>
            </a:r>
            <a:r>
              <a:rPr lang="en-US" altLang="ja-JP" sz="1200" dirty="0">
                <a:solidFill>
                  <a:schemeClr val="tx1"/>
                </a:solidFill>
                <a:latin typeface="Calibri" panose="020F0502020204030204" pitchFamily="34" charset="0"/>
                <a:cs typeface="Calibri" panose="020F0502020204030204" pitchFamily="34" charset="0"/>
              </a:rPr>
              <a:t>sense of </a:t>
            </a:r>
            <a:r>
              <a:rPr lang="en-US" altLang="ja-JP" sz="1200" dirty="0" smtClean="0">
                <a:solidFill>
                  <a:schemeClr val="tx1"/>
                </a:solidFill>
                <a:latin typeface="Calibri" panose="020F0502020204030204" pitchFamily="34" charset="0"/>
                <a:cs typeface="Calibri" panose="020F0502020204030204" pitchFamily="34" charset="0"/>
              </a:rPr>
              <a:t>responsibility.</a:t>
            </a:r>
            <a:endParaRPr lang="en-US" altLang="ja-JP" sz="1200" dirty="0">
              <a:solidFill>
                <a:schemeClr val="tx1"/>
              </a:solidFill>
              <a:latin typeface="Calibri" panose="020F0502020204030204" pitchFamily="34" charset="0"/>
              <a:cs typeface="Calibri" panose="020F0502020204030204" pitchFamily="34" charset="0"/>
            </a:endParaRPr>
          </a:p>
        </p:txBody>
      </p:sp>
      <p:sp>
        <p:nvSpPr>
          <p:cNvPr id="11" name="Rectangle 17"/>
          <p:cNvSpPr>
            <a:spLocks noChangeArrowheads="1"/>
          </p:cNvSpPr>
          <p:nvPr/>
        </p:nvSpPr>
        <p:spPr bwMode="auto">
          <a:xfrm>
            <a:off x="4571999" y="898525"/>
            <a:ext cx="4433777" cy="398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rgbClr val="414141"/>
                </a:solidFill>
                <a:latin typeface="Arial" pitchFamily="34" charset="0"/>
                <a:ea typeface="MS PGothic" pitchFamily="34" charset="-128"/>
              </a:defRPr>
            </a:lvl1pPr>
            <a:lvl2pPr marL="742950" indent="-285750" eaLnBrk="0" hangingPunct="0">
              <a:defRPr sz="1400">
                <a:solidFill>
                  <a:srgbClr val="414141"/>
                </a:solidFill>
                <a:latin typeface="Arial" pitchFamily="34" charset="0"/>
                <a:ea typeface="MS PGothic" pitchFamily="34" charset="-128"/>
              </a:defRPr>
            </a:lvl2pPr>
            <a:lvl3pPr marL="1143000" indent="-228600" eaLnBrk="0" hangingPunct="0">
              <a:defRPr sz="1400">
                <a:solidFill>
                  <a:srgbClr val="414141"/>
                </a:solidFill>
                <a:latin typeface="Arial" pitchFamily="34" charset="0"/>
                <a:ea typeface="MS PGothic" pitchFamily="34" charset="-128"/>
              </a:defRPr>
            </a:lvl3pPr>
            <a:lvl4pPr marL="1600200" indent="-228600" eaLnBrk="0" hangingPunct="0">
              <a:defRPr sz="1400">
                <a:solidFill>
                  <a:srgbClr val="414141"/>
                </a:solidFill>
                <a:latin typeface="Arial" pitchFamily="34" charset="0"/>
                <a:ea typeface="MS PGothic" pitchFamily="34" charset="-128"/>
              </a:defRPr>
            </a:lvl4pPr>
            <a:lvl5pPr marL="2057400" indent="-228600" eaLnBrk="0" hangingPunct="0">
              <a:defRPr sz="1400">
                <a:solidFill>
                  <a:srgbClr val="414141"/>
                </a:solidFill>
                <a:latin typeface="Arial" pitchFamily="34" charset="0"/>
                <a:ea typeface="MS PGothic" pitchFamily="34" charset="-128"/>
              </a:defRPr>
            </a:lvl5pPr>
            <a:lvl6pPr marL="2514600" indent="-228600" eaLnBrk="0" fontAlgn="base" hangingPunct="0">
              <a:spcBef>
                <a:spcPct val="0"/>
              </a:spcBef>
              <a:spcAft>
                <a:spcPct val="0"/>
              </a:spcAft>
              <a:defRPr sz="1400">
                <a:solidFill>
                  <a:srgbClr val="414141"/>
                </a:solidFill>
                <a:latin typeface="Arial" pitchFamily="34" charset="0"/>
                <a:ea typeface="MS PGothic" pitchFamily="34" charset="-128"/>
              </a:defRPr>
            </a:lvl6pPr>
            <a:lvl7pPr marL="2971800" indent="-228600" eaLnBrk="0" fontAlgn="base" hangingPunct="0">
              <a:spcBef>
                <a:spcPct val="0"/>
              </a:spcBef>
              <a:spcAft>
                <a:spcPct val="0"/>
              </a:spcAft>
              <a:defRPr sz="1400">
                <a:solidFill>
                  <a:srgbClr val="414141"/>
                </a:solidFill>
                <a:latin typeface="Arial" pitchFamily="34" charset="0"/>
                <a:ea typeface="MS PGothic" pitchFamily="34" charset="-128"/>
              </a:defRPr>
            </a:lvl7pPr>
            <a:lvl8pPr marL="3429000" indent="-228600" eaLnBrk="0" fontAlgn="base" hangingPunct="0">
              <a:spcBef>
                <a:spcPct val="0"/>
              </a:spcBef>
              <a:spcAft>
                <a:spcPct val="0"/>
              </a:spcAft>
              <a:defRPr sz="1400">
                <a:solidFill>
                  <a:srgbClr val="414141"/>
                </a:solidFill>
                <a:latin typeface="Arial" pitchFamily="34" charset="0"/>
                <a:ea typeface="MS PGothic" pitchFamily="34" charset="-128"/>
              </a:defRPr>
            </a:lvl8pPr>
            <a:lvl9pPr marL="3886200" indent="-228600" eaLnBrk="0" fontAlgn="base" hangingPunct="0">
              <a:spcBef>
                <a:spcPct val="0"/>
              </a:spcBef>
              <a:spcAft>
                <a:spcPct val="0"/>
              </a:spcAft>
              <a:defRPr sz="1400">
                <a:solidFill>
                  <a:srgbClr val="414141"/>
                </a:solidFill>
                <a:latin typeface="Arial" pitchFamily="34" charset="0"/>
                <a:ea typeface="MS PGothic" pitchFamily="34" charset="-128"/>
              </a:defRPr>
            </a:lvl9pPr>
          </a:lstStyle>
          <a:p>
            <a:r>
              <a:rPr lang="en-US" sz="1100" b="1" dirty="0" smtClean="0">
                <a:latin typeface="Calibri" panose="020F0502020204030204" pitchFamily="34" charset="0"/>
                <a:cs typeface="Calibri" panose="020F0502020204030204" pitchFamily="34" charset="0"/>
              </a:rPr>
              <a:t>07/2010 </a:t>
            </a:r>
            <a:r>
              <a:rPr lang="en-US" sz="1100" b="1" dirty="0">
                <a:latin typeface="Calibri" panose="020F0502020204030204" pitchFamily="34" charset="0"/>
                <a:cs typeface="Calibri" panose="020F0502020204030204" pitchFamily="34" charset="0"/>
              </a:rPr>
              <a:t>– 06/2013  </a:t>
            </a:r>
            <a:r>
              <a:rPr lang="en-US" sz="1100" b="1" dirty="0" err="1">
                <a:latin typeface="Calibri" panose="020F0502020204030204" pitchFamily="34" charset="0"/>
                <a:cs typeface="Calibri" panose="020F0502020204030204" pitchFamily="34" charset="0"/>
              </a:rPr>
              <a:t>ShangHai</a:t>
            </a:r>
            <a:r>
              <a:rPr lang="en-US" sz="1100" b="1" dirty="0">
                <a:latin typeface="Calibri" panose="020F0502020204030204" pitchFamily="34" charset="0"/>
                <a:cs typeface="Calibri" panose="020F0502020204030204" pitchFamily="34" charset="0"/>
              </a:rPr>
              <a:t> </a:t>
            </a:r>
            <a:r>
              <a:rPr lang="en-US" sz="1100" b="1" dirty="0" err="1" smtClean="0">
                <a:latin typeface="Calibri" panose="020F0502020204030204" pitchFamily="34" charset="0"/>
                <a:cs typeface="Calibri" panose="020F0502020204030204" pitchFamily="34" charset="0"/>
              </a:rPr>
              <a:t>Hanheng</a:t>
            </a:r>
            <a:r>
              <a:rPr lang="en-US" sz="1100" b="1" dirty="0" smtClean="0">
                <a:latin typeface="Calibri" panose="020F0502020204030204" pitchFamily="34" charset="0"/>
                <a:cs typeface="Calibri" panose="020F0502020204030204" pitchFamily="34" charset="0"/>
              </a:rPr>
              <a:t> Tech. </a:t>
            </a:r>
            <a:r>
              <a:rPr lang="en-US" sz="1100" b="1" dirty="0">
                <a:latin typeface="Calibri" panose="020F0502020204030204" pitchFamily="34" charset="0"/>
                <a:cs typeface="Calibri" panose="020F0502020204030204" pitchFamily="34" charset="0"/>
              </a:rPr>
              <a:t>Corp Developer, Designer</a:t>
            </a:r>
          </a:p>
          <a:p>
            <a:r>
              <a:rPr lang="en-US" sz="1100" b="1" dirty="0" smtClean="0">
                <a:latin typeface="Calibri" panose="020F0502020204030204" pitchFamily="34" charset="0"/>
                <a:cs typeface="Calibri" panose="020F0502020204030204" pitchFamily="34" charset="0"/>
              </a:rPr>
              <a:t>12/2011 </a:t>
            </a:r>
            <a:r>
              <a:rPr lang="en-US" sz="1100" b="1" dirty="0">
                <a:latin typeface="Calibri" panose="020F0502020204030204" pitchFamily="34" charset="0"/>
                <a:cs typeface="Calibri" panose="020F0502020204030204" pitchFamily="34" charset="0"/>
              </a:rPr>
              <a:t>- </a:t>
            </a:r>
            <a:r>
              <a:rPr lang="en-US" sz="1100" b="1" dirty="0" smtClean="0">
                <a:latin typeface="Calibri" panose="020F0502020204030204" pitchFamily="34" charset="0"/>
                <a:cs typeface="Calibri" panose="020F0502020204030204" pitchFamily="34" charset="0"/>
              </a:rPr>
              <a:t>06/2013 Changing </a:t>
            </a:r>
            <a:r>
              <a:rPr lang="en-US" sz="1100" b="1" dirty="0">
                <a:latin typeface="Calibri" panose="020F0502020204030204" pitchFamily="34" charset="0"/>
                <a:cs typeface="Calibri" panose="020F0502020204030204" pitchFamily="34" charset="0"/>
              </a:rPr>
              <a:t>prison management system   </a:t>
            </a:r>
            <a:endParaRPr lang="en-US" sz="1100" b="1" dirty="0" smtClean="0">
              <a:latin typeface="Calibri" panose="020F0502020204030204" pitchFamily="34" charset="0"/>
              <a:cs typeface="Calibri" panose="020F0502020204030204" pitchFamily="34" charset="0"/>
            </a:endParaRPr>
          </a:p>
          <a:p>
            <a:r>
              <a:rPr lang="en-US" sz="1100" b="1" dirty="0" smtClean="0">
                <a:latin typeface="Calibri" panose="020F0502020204030204" pitchFamily="34" charset="0"/>
                <a:cs typeface="Calibri" panose="020F0502020204030204" pitchFamily="34" charset="0"/>
              </a:rPr>
              <a:t>Development </a:t>
            </a:r>
            <a:r>
              <a:rPr lang="en-US" sz="1100" b="1" dirty="0">
                <a:latin typeface="Calibri" panose="020F0502020204030204" pitchFamily="34" charset="0"/>
                <a:cs typeface="Calibri" panose="020F0502020204030204" pitchFamily="34" charset="0"/>
              </a:rPr>
              <a:t>Environment</a:t>
            </a:r>
            <a:r>
              <a:rPr lang="en-US" sz="1100" dirty="0">
                <a:latin typeface="Calibri" panose="020F0502020204030204" pitchFamily="34" charset="0"/>
                <a:cs typeface="Calibri" panose="020F0502020204030204" pitchFamily="34" charset="0"/>
              </a:rPr>
              <a:t>: Net 4.0, Oracle, Vs2010</a:t>
            </a:r>
          </a:p>
          <a:p>
            <a:r>
              <a:rPr lang="en-US" sz="1100" b="1" dirty="0">
                <a:latin typeface="Calibri" panose="020F0502020204030204" pitchFamily="34" charset="0"/>
                <a:cs typeface="Calibri" panose="020F0502020204030204" pitchFamily="34" charset="0"/>
              </a:rPr>
              <a:t>Programming Language</a:t>
            </a:r>
            <a:r>
              <a:rPr lang="en-US" sz="1100" dirty="0">
                <a:latin typeface="Calibri" panose="020F0502020204030204" pitchFamily="34" charset="0"/>
                <a:cs typeface="Calibri" panose="020F0502020204030204" pitchFamily="34" charset="0"/>
              </a:rPr>
              <a:t>: C#, </a:t>
            </a:r>
            <a:r>
              <a:rPr lang="en-US" sz="1100" dirty="0" err="1">
                <a:latin typeface="Calibri" panose="020F0502020204030204" pitchFamily="34" charset="0"/>
                <a:cs typeface="Calibri" panose="020F0502020204030204" pitchFamily="34" charset="0"/>
              </a:rPr>
              <a:t>Sql</a:t>
            </a:r>
            <a:endParaRPr lang="en-US" sz="1100" dirty="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Database</a:t>
            </a:r>
            <a:r>
              <a:rPr lang="en-US" sz="1100" dirty="0">
                <a:latin typeface="Calibri" panose="020F0502020204030204" pitchFamily="34" charset="0"/>
                <a:cs typeface="Calibri" panose="020F0502020204030204" pitchFamily="34" charset="0"/>
              </a:rPr>
              <a:t>: Oracle 11g</a:t>
            </a:r>
          </a:p>
          <a:p>
            <a:r>
              <a:rPr lang="en-US" sz="1100" b="1" dirty="0">
                <a:latin typeface="Calibri" panose="020F0502020204030204" pitchFamily="34" charset="0"/>
                <a:cs typeface="Calibri" panose="020F0502020204030204" pitchFamily="34" charset="0"/>
              </a:rPr>
              <a:t>Project Description</a:t>
            </a:r>
            <a:r>
              <a:rPr lang="en-US" sz="1100" dirty="0">
                <a:latin typeface="Calibri" panose="020F0502020204030204" pitchFamily="34" charset="0"/>
                <a:cs typeface="Calibri" panose="020F0502020204030204" pitchFamily="34" charset="0"/>
              </a:rPr>
              <a:t>: The project is a management system for prison, it contains many system, such as video management system, Talking management system, person Information management system</a:t>
            </a:r>
          </a:p>
          <a:p>
            <a:r>
              <a:rPr lang="en-US" sz="1100" b="1" dirty="0">
                <a:latin typeface="Calibri" panose="020F0502020204030204" pitchFamily="34" charset="0"/>
                <a:cs typeface="Calibri" panose="020F0502020204030204" pitchFamily="34" charset="0"/>
              </a:rPr>
              <a:t>Responsibilities</a:t>
            </a:r>
            <a:r>
              <a:rPr lang="en-US" sz="1100" dirty="0">
                <a:latin typeface="Calibri" panose="020F0502020204030204" pitchFamily="34" charset="0"/>
                <a:cs typeface="Calibri" panose="020F0502020204030204" pitchFamily="34" charset="0"/>
              </a:rPr>
              <a:t>: Design the software interface (</a:t>
            </a:r>
            <a:r>
              <a:rPr lang="en-US" sz="1100" dirty="0" err="1">
                <a:latin typeface="Calibri" panose="020F0502020204030204" pitchFamily="34" charset="0"/>
                <a:cs typeface="Calibri" panose="020F0502020204030204" pitchFamily="34" charset="0"/>
              </a:rPr>
              <a:t>winform</a:t>
            </a:r>
            <a:r>
              <a:rPr lang="en-US" sz="1100" dirty="0">
                <a:latin typeface="Calibri" panose="020F0502020204030204" pitchFamily="34" charset="0"/>
                <a:cs typeface="Calibri" panose="020F0502020204030204" pitchFamily="34" charset="0"/>
              </a:rPr>
              <a:t> C/S) according to the design documents, complete the function of the software</a:t>
            </a:r>
            <a:r>
              <a:rPr lang="en-US" sz="1100" dirty="0" smtClean="0">
                <a:latin typeface="Calibri" panose="020F0502020204030204" pitchFamily="34" charset="0"/>
                <a:cs typeface="Calibri" panose="020F0502020204030204" pitchFamily="34" charset="0"/>
              </a:rPr>
              <a:t>, develop </a:t>
            </a:r>
            <a:r>
              <a:rPr lang="en-US" sz="1100" dirty="0">
                <a:latin typeface="Calibri" panose="020F0502020204030204" pitchFamily="34" charset="0"/>
                <a:cs typeface="Calibri" panose="020F0502020204030204" pitchFamily="34" charset="0"/>
              </a:rPr>
              <a:t>the </a:t>
            </a:r>
            <a:r>
              <a:rPr lang="en-US" sz="1100" dirty="0" err="1" smtClean="0">
                <a:latin typeface="Calibri" panose="020F0502020204030204" pitchFamily="34" charset="0"/>
                <a:cs typeface="Calibri" panose="020F0502020204030204" pitchFamily="34" charset="0"/>
              </a:rPr>
              <a:t>webservice</a:t>
            </a:r>
            <a:r>
              <a:rPr lang="en-US" sz="1100" dirty="0" smtClean="0">
                <a:latin typeface="Calibri" panose="020F0502020204030204" pitchFamily="34" charset="0"/>
                <a:cs typeface="Calibri" panose="020F0502020204030204" pitchFamily="34" charset="0"/>
              </a:rPr>
              <a:t> </a:t>
            </a:r>
            <a:r>
              <a:rPr lang="en-US" sz="1100" dirty="0">
                <a:latin typeface="Calibri" panose="020F0502020204030204" pitchFamily="34" charset="0"/>
                <a:cs typeface="Calibri" panose="020F0502020204030204" pitchFamily="34" charset="0"/>
              </a:rPr>
              <a:t>design and complete the database, develop the interface of the other systems, test and release the </a:t>
            </a:r>
            <a:r>
              <a:rPr lang="en-US" sz="1100" dirty="0" smtClean="0">
                <a:latin typeface="Calibri" panose="020F0502020204030204" pitchFamily="34" charset="0"/>
                <a:cs typeface="Calibri" panose="020F0502020204030204" pitchFamily="34" charset="0"/>
              </a:rPr>
              <a:t>project</a:t>
            </a:r>
            <a:endParaRPr lang="en-US" sz="1100" dirty="0">
              <a:latin typeface="Calibri" panose="020F0502020204030204" pitchFamily="34" charset="0"/>
              <a:cs typeface="Calibri" panose="020F0502020204030204" pitchFamily="34" charset="0"/>
            </a:endParaRPr>
          </a:p>
          <a:p>
            <a:r>
              <a:rPr lang="en-US" sz="1100" b="1" dirty="0" smtClean="0">
                <a:latin typeface="Calibri" panose="020F0502020204030204" pitchFamily="34" charset="0"/>
                <a:cs typeface="Calibri" panose="020F0502020204030204" pitchFamily="34" charset="0"/>
              </a:rPr>
              <a:t>07/2010 </a:t>
            </a:r>
            <a:r>
              <a:rPr lang="en-US" sz="1100" b="1" dirty="0">
                <a:latin typeface="Calibri" panose="020F0502020204030204" pitchFamily="34" charset="0"/>
                <a:cs typeface="Calibri" panose="020F0502020204030204" pitchFamily="34" charset="0"/>
              </a:rPr>
              <a:t>- </a:t>
            </a:r>
            <a:r>
              <a:rPr lang="en-US" sz="1100" b="1" dirty="0" smtClean="0">
                <a:latin typeface="Calibri" panose="020F0502020204030204" pitchFamily="34" charset="0"/>
                <a:cs typeface="Calibri" panose="020F0502020204030204" pitchFamily="34" charset="0"/>
              </a:rPr>
              <a:t>07/2011  </a:t>
            </a:r>
            <a:r>
              <a:rPr lang="en-US" sz="1100" b="1" dirty="0">
                <a:latin typeface="Calibri" panose="020F0502020204030204" pitchFamily="34" charset="0"/>
                <a:cs typeface="Calibri" panose="020F0502020204030204" pitchFamily="34" charset="0"/>
              </a:rPr>
              <a:t>Handan steel management system </a:t>
            </a:r>
          </a:p>
          <a:p>
            <a:r>
              <a:rPr lang="en-US" sz="1100" b="1" dirty="0">
                <a:latin typeface="Calibri" panose="020F0502020204030204" pitchFamily="34" charset="0"/>
                <a:cs typeface="Calibri" panose="020F0502020204030204" pitchFamily="34" charset="0"/>
              </a:rPr>
              <a:t>Development Environment</a:t>
            </a:r>
            <a:r>
              <a:rPr lang="en-US" sz="1100" dirty="0">
                <a:latin typeface="Calibri" panose="020F0502020204030204" pitchFamily="34" charset="0"/>
                <a:cs typeface="Calibri" panose="020F0502020204030204" pitchFamily="34" charset="0"/>
              </a:rPr>
              <a:t>: Net 3.5, Oracle, Vs2008</a:t>
            </a:r>
          </a:p>
          <a:p>
            <a:r>
              <a:rPr lang="en-US" sz="1100" b="1" dirty="0">
                <a:latin typeface="Calibri" panose="020F0502020204030204" pitchFamily="34" charset="0"/>
                <a:cs typeface="Calibri" panose="020F0502020204030204" pitchFamily="34" charset="0"/>
              </a:rPr>
              <a:t>Programming Language</a:t>
            </a:r>
            <a:r>
              <a:rPr lang="en-US" sz="1100" dirty="0">
                <a:latin typeface="Calibri" panose="020F0502020204030204" pitchFamily="34" charset="0"/>
                <a:cs typeface="Calibri" panose="020F0502020204030204" pitchFamily="34" charset="0"/>
              </a:rPr>
              <a:t>: C#, </a:t>
            </a:r>
            <a:r>
              <a:rPr lang="en-US" sz="1100" dirty="0" err="1">
                <a:latin typeface="Calibri" panose="020F0502020204030204" pitchFamily="34" charset="0"/>
                <a:cs typeface="Calibri" panose="020F0502020204030204" pitchFamily="34" charset="0"/>
              </a:rPr>
              <a:t>Sql</a:t>
            </a:r>
            <a:endParaRPr lang="en-US" sz="1100" dirty="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Database</a:t>
            </a:r>
            <a:r>
              <a:rPr lang="en-US" sz="1100" dirty="0">
                <a:latin typeface="Calibri" panose="020F0502020204030204" pitchFamily="34" charset="0"/>
                <a:cs typeface="Calibri" panose="020F0502020204030204" pitchFamily="34" charset="0"/>
              </a:rPr>
              <a:t>: Oracle 10g</a:t>
            </a:r>
          </a:p>
          <a:p>
            <a:r>
              <a:rPr lang="en-US" sz="1100" b="1" dirty="0">
                <a:latin typeface="Calibri" panose="020F0502020204030204" pitchFamily="34" charset="0"/>
                <a:cs typeface="Calibri" panose="020F0502020204030204" pitchFamily="34" charset="0"/>
              </a:rPr>
              <a:t>Project Description: </a:t>
            </a:r>
            <a:r>
              <a:rPr lang="en-US" sz="1100" dirty="0">
                <a:latin typeface="Calibri" panose="020F0502020204030204" pitchFamily="34" charset="0"/>
                <a:cs typeface="Calibri" panose="020F0502020204030204" pitchFamily="34" charset="0"/>
              </a:rPr>
              <a:t>The project is an management system for  steel factory , The function is to strengthen the management automation of making steel and the management of the data from the other system</a:t>
            </a:r>
          </a:p>
          <a:p>
            <a:r>
              <a:rPr lang="en-US" sz="1100" b="1" dirty="0" smtClean="0">
                <a:latin typeface="Calibri" panose="020F0502020204030204" pitchFamily="34" charset="0"/>
                <a:cs typeface="Calibri" panose="020F0502020204030204" pitchFamily="34" charset="0"/>
              </a:rPr>
              <a:t>Responsibilities</a:t>
            </a:r>
            <a:r>
              <a:rPr lang="en-US" sz="1100" dirty="0" smtClean="0">
                <a:latin typeface="Calibri" panose="020F0502020204030204" pitchFamily="34" charset="0"/>
                <a:cs typeface="Calibri" panose="020F0502020204030204" pitchFamily="34" charset="0"/>
              </a:rPr>
              <a:t>: Develop </a:t>
            </a:r>
            <a:r>
              <a:rPr lang="en-US" sz="1100" dirty="0">
                <a:latin typeface="Calibri" panose="020F0502020204030204" pitchFamily="34" charset="0"/>
                <a:cs typeface="Calibri" panose="020F0502020204030204" pitchFamily="34" charset="0"/>
              </a:rPr>
              <a:t>the broadcast management system, design the window of the software (</a:t>
            </a:r>
            <a:r>
              <a:rPr lang="en-US" sz="1100" dirty="0" err="1">
                <a:latin typeface="Calibri" panose="020F0502020204030204" pitchFamily="34" charset="0"/>
                <a:cs typeface="Calibri" panose="020F0502020204030204" pitchFamily="34" charset="0"/>
              </a:rPr>
              <a:t>winform</a:t>
            </a:r>
            <a:r>
              <a:rPr lang="en-US" sz="1100" dirty="0">
                <a:latin typeface="Calibri" panose="020F0502020204030204" pitchFamily="34" charset="0"/>
                <a:cs typeface="Calibri" panose="020F0502020204030204" pitchFamily="34" charset="0"/>
              </a:rPr>
              <a:t> C/S)  according to the requirements, design and complete the database, optimize the operation of data because of the large number of data in database, test and  release the project</a:t>
            </a:r>
          </a:p>
        </p:txBody>
      </p:sp>
      <p:sp>
        <p:nvSpPr>
          <p:cNvPr id="12" name="Rectangle 17"/>
          <p:cNvSpPr>
            <a:spLocks noChangeArrowheads="1"/>
          </p:cNvSpPr>
          <p:nvPr/>
        </p:nvSpPr>
        <p:spPr bwMode="auto">
          <a:xfrm>
            <a:off x="4584700" y="5304802"/>
            <a:ext cx="4305300"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rgbClr val="414141"/>
                </a:solidFill>
                <a:latin typeface="Arial" pitchFamily="34" charset="0"/>
                <a:ea typeface="MS PGothic" pitchFamily="34" charset="-128"/>
              </a:defRPr>
            </a:lvl1pPr>
            <a:lvl2pPr marL="742950" indent="-285750" eaLnBrk="0" hangingPunct="0">
              <a:defRPr sz="1400">
                <a:solidFill>
                  <a:srgbClr val="414141"/>
                </a:solidFill>
                <a:latin typeface="Arial" pitchFamily="34" charset="0"/>
                <a:ea typeface="MS PGothic" pitchFamily="34" charset="-128"/>
              </a:defRPr>
            </a:lvl2pPr>
            <a:lvl3pPr marL="1143000" indent="-228600" eaLnBrk="0" hangingPunct="0">
              <a:defRPr sz="1400">
                <a:solidFill>
                  <a:srgbClr val="414141"/>
                </a:solidFill>
                <a:latin typeface="Arial" pitchFamily="34" charset="0"/>
                <a:ea typeface="MS PGothic" pitchFamily="34" charset="-128"/>
              </a:defRPr>
            </a:lvl3pPr>
            <a:lvl4pPr marL="1600200" indent="-228600" eaLnBrk="0" hangingPunct="0">
              <a:defRPr sz="1400">
                <a:solidFill>
                  <a:srgbClr val="414141"/>
                </a:solidFill>
                <a:latin typeface="Arial" pitchFamily="34" charset="0"/>
                <a:ea typeface="MS PGothic" pitchFamily="34" charset="-128"/>
              </a:defRPr>
            </a:lvl4pPr>
            <a:lvl5pPr marL="2057400" indent="-228600" eaLnBrk="0" hangingPunct="0">
              <a:defRPr sz="1400">
                <a:solidFill>
                  <a:srgbClr val="414141"/>
                </a:solidFill>
                <a:latin typeface="Arial" pitchFamily="34" charset="0"/>
                <a:ea typeface="MS PGothic" pitchFamily="34" charset="-128"/>
              </a:defRPr>
            </a:lvl5pPr>
            <a:lvl6pPr marL="2514600" indent="-228600" eaLnBrk="0" fontAlgn="base" hangingPunct="0">
              <a:spcBef>
                <a:spcPct val="0"/>
              </a:spcBef>
              <a:spcAft>
                <a:spcPct val="0"/>
              </a:spcAft>
              <a:defRPr sz="1400">
                <a:solidFill>
                  <a:srgbClr val="414141"/>
                </a:solidFill>
                <a:latin typeface="Arial" pitchFamily="34" charset="0"/>
                <a:ea typeface="MS PGothic" pitchFamily="34" charset="-128"/>
              </a:defRPr>
            </a:lvl6pPr>
            <a:lvl7pPr marL="2971800" indent="-228600" eaLnBrk="0" fontAlgn="base" hangingPunct="0">
              <a:spcBef>
                <a:spcPct val="0"/>
              </a:spcBef>
              <a:spcAft>
                <a:spcPct val="0"/>
              </a:spcAft>
              <a:defRPr sz="1400">
                <a:solidFill>
                  <a:srgbClr val="414141"/>
                </a:solidFill>
                <a:latin typeface="Arial" pitchFamily="34" charset="0"/>
                <a:ea typeface="MS PGothic" pitchFamily="34" charset="-128"/>
              </a:defRPr>
            </a:lvl7pPr>
            <a:lvl8pPr marL="3429000" indent="-228600" eaLnBrk="0" fontAlgn="base" hangingPunct="0">
              <a:spcBef>
                <a:spcPct val="0"/>
              </a:spcBef>
              <a:spcAft>
                <a:spcPct val="0"/>
              </a:spcAft>
              <a:defRPr sz="1400">
                <a:solidFill>
                  <a:srgbClr val="414141"/>
                </a:solidFill>
                <a:latin typeface="Arial" pitchFamily="34" charset="0"/>
                <a:ea typeface="MS PGothic" pitchFamily="34" charset="-128"/>
              </a:defRPr>
            </a:lvl8pPr>
            <a:lvl9pPr marL="3886200" indent="-228600" eaLnBrk="0" fontAlgn="base" hangingPunct="0">
              <a:spcBef>
                <a:spcPct val="0"/>
              </a:spcBef>
              <a:spcAft>
                <a:spcPct val="0"/>
              </a:spcAft>
              <a:defRPr sz="1400">
                <a:solidFill>
                  <a:srgbClr val="414141"/>
                </a:solidFill>
                <a:latin typeface="Arial" pitchFamily="34" charset="0"/>
                <a:ea typeface="MS PGothic" pitchFamily="34" charset="-128"/>
              </a:defRPr>
            </a:lvl9pPr>
          </a:lstStyle>
          <a:p>
            <a:pPr eaLnBrk="1" hangingPunct="1"/>
            <a:r>
              <a:rPr lang="en-US" altLang="zh-CN" sz="1600" b="1" u="sng" dirty="0" smtClean="0">
                <a:solidFill>
                  <a:schemeClr val="tx1"/>
                </a:solidFill>
                <a:latin typeface="Calibri" panose="020F0502020204030204" pitchFamily="34" charset="0"/>
                <a:cs typeface="Calibri" panose="020F0502020204030204" pitchFamily="34" charset="0"/>
              </a:rPr>
              <a:t>Skillset</a:t>
            </a:r>
            <a:endParaRPr lang="en-US" altLang="zh-CN" sz="1600" b="1" u="sng" dirty="0">
              <a:solidFill>
                <a:schemeClr val="tx1"/>
              </a:solidFill>
              <a:latin typeface="Calibri" panose="020F0502020204030204" pitchFamily="34" charset="0"/>
              <a:cs typeface="Calibri" panose="020F0502020204030204" pitchFamily="34" charset="0"/>
            </a:endParaRPr>
          </a:p>
          <a:p>
            <a:pPr eaLnBrk="1" hangingPunct="1">
              <a:buFont typeface="Wingdings" pitchFamily="2" charset="2"/>
              <a:buChar char="Ø"/>
            </a:pPr>
            <a:r>
              <a:rPr lang="en-US" altLang="zh-CN" sz="1200" dirty="0" smtClean="0">
                <a:solidFill>
                  <a:schemeClr val="tx1"/>
                </a:solidFill>
                <a:latin typeface="Calibri" panose="020F0502020204030204" pitchFamily="34" charset="0"/>
                <a:cs typeface="Calibri" panose="020F0502020204030204" pitchFamily="34" charset="0"/>
              </a:rPr>
              <a:t>Angular </a:t>
            </a:r>
            <a:r>
              <a:rPr lang="en-US" altLang="zh-CN" sz="1200" dirty="0" err="1">
                <a:solidFill>
                  <a:schemeClr val="tx1"/>
                </a:solidFill>
                <a:latin typeface="Calibri" panose="020F0502020204030204" pitchFamily="34" charset="0"/>
                <a:cs typeface="Calibri" panose="020F0502020204030204" pitchFamily="34" charset="0"/>
              </a:rPr>
              <a:t>js</a:t>
            </a:r>
            <a:r>
              <a:rPr lang="en-US" altLang="zh-CN" sz="1200" dirty="0">
                <a:solidFill>
                  <a:schemeClr val="tx1"/>
                </a:solidFill>
                <a:latin typeface="Calibri" panose="020F0502020204030204" pitchFamily="34" charset="0"/>
                <a:cs typeface="Calibri" panose="020F0502020204030204" pitchFamily="34" charset="0"/>
              </a:rPr>
              <a:t>, </a:t>
            </a:r>
            <a:r>
              <a:rPr lang="en-US" altLang="zh-CN" sz="1200" dirty="0" smtClean="0">
                <a:solidFill>
                  <a:schemeClr val="tx1"/>
                </a:solidFill>
                <a:latin typeface="Calibri" panose="020F0502020204030204" pitchFamily="34" charset="0"/>
                <a:cs typeface="Calibri" panose="020F0502020204030204" pitchFamily="34" charset="0"/>
              </a:rPr>
              <a:t>Angular, </a:t>
            </a:r>
            <a:r>
              <a:rPr lang="en-US" altLang="zh-CN" sz="1200" dirty="0" err="1" smtClean="0">
                <a:solidFill>
                  <a:schemeClr val="tx1"/>
                </a:solidFill>
                <a:latin typeface="Calibri" panose="020F0502020204030204" pitchFamily="34" charset="0"/>
                <a:cs typeface="Calibri" panose="020F0502020204030204" pitchFamily="34" charset="0"/>
              </a:rPr>
              <a:t>Javascript</a:t>
            </a:r>
            <a:r>
              <a:rPr lang="en-US" altLang="zh-CN" sz="1200" dirty="0" smtClean="0">
                <a:solidFill>
                  <a:schemeClr val="tx1"/>
                </a:solidFill>
                <a:latin typeface="Calibri" panose="020F0502020204030204" pitchFamily="34" charset="0"/>
                <a:cs typeface="Calibri" panose="020F0502020204030204" pitchFamily="34" charset="0"/>
              </a:rPr>
              <a:t>, </a:t>
            </a:r>
            <a:r>
              <a:rPr lang="en-US" altLang="zh-CN" sz="1200" dirty="0" err="1" smtClean="0">
                <a:solidFill>
                  <a:schemeClr val="tx1"/>
                </a:solidFill>
                <a:latin typeface="Calibri" panose="020F0502020204030204" pitchFamily="34" charset="0"/>
                <a:cs typeface="Calibri" panose="020F0502020204030204" pitchFamily="34" charset="0"/>
              </a:rPr>
              <a:t>nodejs</a:t>
            </a:r>
            <a:r>
              <a:rPr lang="en-US" altLang="zh-CN" sz="1200" dirty="0" smtClean="0">
                <a:solidFill>
                  <a:schemeClr val="tx1"/>
                </a:solidFill>
                <a:latin typeface="Calibri" panose="020F0502020204030204" pitchFamily="34" charset="0"/>
                <a:cs typeface="Calibri" panose="020F0502020204030204" pitchFamily="34" charset="0"/>
              </a:rPr>
              <a:t>, html5, </a:t>
            </a:r>
            <a:r>
              <a:rPr lang="en-US" altLang="zh-CN" sz="1200" dirty="0" err="1">
                <a:solidFill>
                  <a:schemeClr val="tx1"/>
                </a:solidFill>
                <a:latin typeface="Calibri" panose="020F0502020204030204" pitchFamily="34" charset="0"/>
                <a:cs typeface="Calibri" panose="020F0502020204030204" pitchFamily="34" charset="0"/>
              </a:rPr>
              <a:t>jquery</a:t>
            </a:r>
            <a:r>
              <a:rPr lang="en-US" altLang="zh-CN" sz="1200" dirty="0">
                <a:solidFill>
                  <a:schemeClr val="tx1"/>
                </a:solidFill>
                <a:latin typeface="Calibri" panose="020F0502020204030204" pitchFamily="34" charset="0"/>
                <a:cs typeface="Calibri" panose="020F0502020204030204" pitchFamily="34" charset="0"/>
              </a:rPr>
              <a:t>, oracle, </a:t>
            </a:r>
            <a:r>
              <a:rPr lang="en-US" altLang="zh-CN" sz="1200" dirty="0" err="1">
                <a:solidFill>
                  <a:schemeClr val="tx1"/>
                </a:solidFill>
                <a:latin typeface="Calibri" panose="020F0502020204030204" pitchFamily="34" charset="0"/>
                <a:cs typeface="Calibri" panose="020F0502020204030204" pitchFamily="34" charset="0"/>
              </a:rPr>
              <a:t>.Net</a:t>
            </a:r>
            <a:r>
              <a:rPr lang="en-US" altLang="zh-CN" sz="1200" dirty="0">
                <a:solidFill>
                  <a:schemeClr val="tx1"/>
                </a:solidFill>
                <a:latin typeface="Calibri" panose="020F0502020204030204" pitchFamily="34" charset="0"/>
                <a:cs typeface="Calibri" panose="020F0502020204030204" pitchFamily="34" charset="0"/>
              </a:rPr>
              <a:t> and </a:t>
            </a:r>
            <a:r>
              <a:rPr lang="en-US" altLang="zh-CN" sz="1200" dirty="0" err="1" smtClean="0">
                <a:solidFill>
                  <a:schemeClr val="tx1"/>
                </a:solidFill>
                <a:latin typeface="Calibri" panose="020F0502020204030204" pitchFamily="34" charset="0"/>
                <a:cs typeface="Calibri" panose="020F0502020204030204" pitchFamily="34" charset="0"/>
              </a:rPr>
              <a:t>etc</a:t>
            </a:r>
            <a:endParaRPr lang="en-US" altLang="zh-CN" sz="1200" dirty="0" smtClean="0">
              <a:solidFill>
                <a:schemeClr val="tx1"/>
              </a:solidFill>
              <a:latin typeface="Calibri" panose="020F0502020204030204" pitchFamily="34" charset="0"/>
              <a:cs typeface="Calibri" panose="020F0502020204030204" pitchFamily="34" charset="0"/>
            </a:endParaRPr>
          </a:p>
          <a:p>
            <a:pPr eaLnBrk="1" hangingPunct="1">
              <a:buFont typeface="Wingdings" pitchFamily="2" charset="2"/>
              <a:buChar char="Ø"/>
            </a:pPr>
            <a:endParaRPr lang="en-US" altLang="zh-CN" sz="500" dirty="0">
              <a:solidFill>
                <a:schemeClr val="tx1"/>
              </a:solidFill>
              <a:latin typeface="Calibri" panose="020F0502020204030204" pitchFamily="34" charset="0"/>
              <a:cs typeface="Calibri" panose="020F0502020204030204" pitchFamily="34" charset="0"/>
            </a:endParaRPr>
          </a:p>
          <a:p>
            <a:pPr eaLnBrk="1" hangingPunct="1"/>
            <a:r>
              <a:rPr lang="en-US" altLang="zh-CN" sz="1600" b="1" u="sng" dirty="0" smtClean="0">
                <a:solidFill>
                  <a:schemeClr val="tx1"/>
                </a:solidFill>
                <a:latin typeface="Calibri" panose="020F0502020204030204" pitchFamily="34" charset="0"/>
                <a:cs typeface="Calibri" panose="020F0502020204030204" pitchFamily="34" charset="0"/>
              </a:rPr>
              <a:t>Education</a:t>
            </a:r>
          </a:p>
          <a:p>
            <a:pPr marL="171450" indent="-171450" eaLnBrk="1" hangingPunct="1">
              <a:buFont typeface="Wingdings" panose="05000000000000000000" pitchFamily="2" charset="2"/>
              <a:buChar char="Ø"/>
            </a:pPr>
            <a:r>
              <a:rPr lang="en-US" sz="1200" dirty="0" smtClean="0">
                <a:solidFill>
                  <a:schemeClr val="tx1"/>
                </a:solidFill>
                <a:latin typeface="Calibri" panose="020F0502020204030204" pitchFamily="34" charset="0"/>
                <a:cs typeface="Calibri" panose="020F0502020204030204" pitchFamily="34" charset="0"/>
              </a:rPr>
              <a:t>2006 – </a:t>
            </a:r>
            <a:r>
              <a:rPr lang="en-US" sz="1200" dirty="0">
                <a:solidFill>
                  <a:schemeClr val="tx1"/>
                </a:solidFill>
                <a:latin typeface="Calibri" panose="020F0502020204030204" pitchFamily="34" charset="0"/>
                <a:cs typeface="Calibri" panose="020F0502020204030204" pitchFamily="34" charset="0"/>
              </a:rPr>
              <a:t>2010 Henan University, </a:t>
            </a:r>
            <a:r>
              <a:rPr lang="en-US" sz="1200" dirty="0" smtClean="0">
                <a:solidFill>
                  <a:schemeClr val="tx1"/>
                </a:solidFill>
                <a:latin typeface="Calibri" panose="020F0502020204030204" pitchFamily="34" charset="0"/>
                <a:cs typeface="Calibri" panose="020F0502020204030204" pitchFamily="34" charset="0"/>
              </a:rPr>
              <a:t>Computer </a:t>
            </a:r>
            <a:r>
              <a:rPr lang="en-US" sz="1200" dirty="0">
                <a:solidFill>
                  <a:schemeClr val="tx1"/>
                </a:solidFill>
                <a:latin typeface="Calibri" panose="020F0502020204030204" pitchFamily="34" charset="0"/>
                <a:cs typeface="Calibri" panose="020F0502020204030204" pitchFamily="34" charset="0"/>
              </a:rPr>
              <a:t>Science and </a:t>
            </a:r>
            <a:r>
              <a:rPr lang="en-US" sz="1200" dirty="0" smtClean="0">
                <a:solidFill>
                  <a:schemeClr val="tx1"/>
                </a:solidFill>
                <a:latin typeface="Calibri" panose="020F0502020204030204" pitchFamily="34" charset="0"/>
                <a:cs typeface="Calibri" panose="020F0502020204030204" pitchFamily="34" charset="0"/>
              </a:rPr>
              <a:t>Technology, </a:t>
            </a:r>
            <a:r>
              <a:rPr lang="en-US" sz="1200" dirty="0">
                <a:solidFill>
                  <a:schemeClr val="tx1"/>
                </a:solidFill>
                <a:latin typeface="Calibri" panose="020F0502020204030204" pitchFamily="34" charset="0"/>
                <a:cs typeface="Calibri" panose="020F0502020204030204" pitchFamily="34" charset="0"/>
              </a:rPr>
              <a:t>Bachelor</a:t>
            </a:r>
          </a:p>
        </p:txBody>
      </p:sp>
    </p:spTree>
    <p:extLst>
      <p:ext uri="{BB962C8B-B14F-4D97-AF65-F5344CB8AC3E}">
        <p14:creationId xmlns:p14="http://schemas.microsoft.com/office/powerpoint/2010/main" val="290677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Office Theme">
  <a:themeElements>
    <a:clrScheme name="GNPT2">
      <a:dk1>
        <a:sysClr val="windowText" lastClr="000000"/>
      </a:dk1>
      <a:lt1>
        <a:sysClr val="window" lastClr="FFFFFF"/>
      </a:lt1>
      <a:dk2>
        <a:srgbClr val="F5E003"/>
      </a:dk2>
      <a:lt2>
        <a:srgbClr val="1AA2DC"/>
      </a:lt2>
      <a:accent1>
        <a:srgbClr val="00608A"/>
      </a:accent1>
      <a:accent2>
        <a:srgbClr val="905500"/>
      </a:accent2>
      <a:accent3>
        <a:srgbClr val="4C7520"/>
      </a:accent3>
      <a:accent4>
        <a:srgbClr val="F7941E"/>
      </a:accent4>
      <a:accent5>
        <a:srgbClr val="8DC63F"/>
      </a:accent5>
      <a:accent6>
        <a:srgbClr val="959697"/>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4519</TotalTime>
  <Words>626</Words>
  <Application>Microsoft Office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PGothic</vt:lpstr>
      <vt:lpstr>黑体</vt:lpstr>
      <vt:lpstr>Arial</vt:lpstr>
      <vt:lpstr>Calibri</vt:lpstr>
      <vt:lpstr>Webdings</vt:lpstr>
      <vt:lpstr>Wingdings</vt:lpstr>
      <vt:lpstr>Office Theme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MonicaS</dc:creator>
  <cp:lastModifiedBy>Zhang, Lianchun</cp:lastModifiedBy>
  <cp:revision>422</cp:revision>
  <cp:lastPrinted>2014-11-27T03:15:40Z</cp:lastPrinted>
  <dcterms:created xsi:type="dcterms:W3CDTF">2013-11-18T18:38:17Z</dcterms:created>
  <dcterms:modified xsi:type="dcterms:W3CDTF">2019-11-15T04:58:16Z</dcterms:modified>
</cp:coreProperties>
</file>