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55" r:id="rId2"/>
    <p:sldMasterId id="2147483657" r:id="rId3"/>
    <p:sldMasterId id="2147483659" r:id="rId4"/>
    <p:sldMasterId id="2147483661" r:id="rId5"/>
    <p:sldMasterId id="2147483676" r:id="rId6"/>
    <p:sldMasterId id="2147483740" r:id="rId7"/>
  </p:sldMasterIdLst>
  <p:notesMasterIdLst>
    <p:notesMasterId r:id="rId17"/>
  </p:notesMasterIdLst>
  <p:handoutMasterIdLst>
    <p:handoutMasterId r:id="rId18"/>
  </p:handoutMasterIdLst>
  <p:sldIdLst>
    <p:sldId id="860" r:id="rId8"/>
    <p:sldId id="873" r:id="rId9"/>
    <p:sldId id="730" r:id="rId10"/>
    <p:sldId id="874" r:id="rId11"/>
    <p:sldId id="878" r:id="rId12"/>
    <p:sldId id="880" r:id="rId13"/>
    <p:sldId id="879" r:id="rId14"/>
    <p:sldId id="881" r:id="rId15"/>
    <p:sldId id="882" r:id="rId16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96F"/>
    <a:srgbClr val="7204CC"/>
    <a:srgbClr val="604A7B"/>
    <a:srgbClr val="81709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0353" autoAdjust="0"/>
  </p:normalViewPr>
  <p:slideViewPr>
    <p:cSldViewPr>
      <p:cViewPr varScale="1">
        <p:scale>
          <a:sx n="113" d="100"/>
          <a:sy n="113" d="100"/>
        </p:scale>
        <p:origin x="576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2FB41-A481-446E-A5D7-98FC130C801E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D7B14B-2CC7-4923-90AE-672CD39AB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B064C9-9A4A-40D3-B43E-D20DDEC2BF17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4E8E1-5FB2-4DE1-888D-4C9792C88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两个时钟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168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单元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里面有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计算单元，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的控制，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Spad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里面存储数据（ｗ，ｉｆ，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psum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3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传到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1row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里面，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ifmap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按照对角线传到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矩阵，然后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的值纵向加起来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0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5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5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7C9D-3DC5-437F-B505-71D6C523D9A7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5C0-BF88-4EE6-BC06-CCF63D99A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1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6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8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8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3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3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6121A-29DB-4E37-B519-E6743174E56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854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1A02A-67E7-423A-8CC3-5F3D54C301B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007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5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8CDB-1DEE-4936-8556-2E0E8FA4032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189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0B805-BB4E-448E-8014-4DEC130CA0C3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D4B-F3F8-4E4E-B3DB-8C55B5700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37C27-02C6-4BFF-8038-58900B14C7A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651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7783D-D897-422B-9F16-4899DD3432F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454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DDCD-5674-478B-B0F1-BB9FDF00300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61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474-A7F1-4209-9F88-D9452D3F7B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921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BC6B8-28C1-48CE-93B5-6F168D11F4C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297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03D50-73BD-4837-BACD-54E79F5CE79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809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A2817-490E-410B-9658-128DC8892C4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83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73" y="228659"/>
            <a:ext cx="2772833" cy="625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28659"/>
            <a:ext cx="8119533" cy="625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94DC9-2B2C-4CB0-9A24-A73602B50A9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8263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F55A5-3853-48D2-9C84-BE8693D09EC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6929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1" y="12239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301" y="39290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8E5DD-5B15-4A3D-901C-3DC7D53D134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58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31EDC-EEE0-4694-AD5C-53E888961552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C4000-7B99-4794-A184-AF7FA1CF4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3036" y="1223963"/>
            <a:ext cx="11091333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0AE48-98BC-47FF-A824-D08D43A043A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5702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58839" y="228659"/>
            <a:ext cx="11095567" cy="625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913C8-ADE5-4FE8-A085-9E22998C69C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88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75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772816"/>
            <a:ext cx="10515600" cy="4351338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AFD6DC48-BE4A-4DFD-B6B2-884AA72AAEF9}" type="datetime1">
              <a:rPr lang="zh-CN" altLang="en-US" smtClean="0"/>
              <a:t></a:t>
            </a:fld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zh-CN">
              <a:solidFill>
                <a:prstClr val="black"/>
              </a:solidFill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57200" y="864096"/>
            <a:ext cx="1789122" cy="5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719" y="1449388"/>
            <a:ext cx="45719" cy="856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6200" y="0"/>
            <a:ext cx="2133600" cy="864096"/>
          </a:xfrm>
          <a:prstGeom prst="rect">
            <a:avLst/>
          </a:prstGeom>
          <a:solidFill>
            <a:srgbClr val="5F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8296F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864096"/>
            <a:ext cx="1209531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1066800" y="5257800"/>
            <a:ext cx="2743200" cy="365125"/>
          </a:xfrm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287000" y="6356350"/>
            <a:ext cx="1371600" cy="365125"/>
          </a:xfrm>
          <a:solidFill>
            <a:srgbClr val="652F7D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25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42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7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87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8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00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415E-7F95-46DD-A1DB-FAED0E04FD81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9375-F350-4BE1-AAF9-04E1D9029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820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28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BEAA-48AA-478F-952E-CEE3822242AD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9DB3-B41C-4B44-B419-C200F0A69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7EAE0-120F-48F0-985D-137405672BC9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9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2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4B7E8D-92C9-4803-8654-1F8666271737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DC45C-B6E9-43FD-AAA1-D81656BB09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4FB747-CD27-43C0-952F-B0D78EBD57E7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BE48FF-9186-4D28-8D18-E480A8B12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EDE515-741B-4AB3-8ABD-54FE1986096F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56944-249B-419D-A0BD-FA694102B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7B39FB-9B6A-492E-B5FF-E98E05E351E0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3C377A-E1D8-4193-9A3B-ECF92C7F92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4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6" y="1223963"/>
            <a:ext cx="1109133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048680" y="6712008"/>
            <a:ext cx="1009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  <a:ea typeface="宋体" charset="-122"/>
              </a:defRPr>
            </a:lvl1pPr>
          </a:lstStyle>
          <a:p>
            <a:fld id="{B6B2632A-B34B-4C44-98AE-DD2754FC87F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228600"/>
            <a:ext cx="11074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931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949" y="6599297"/>
            <a:ext cx="65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6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3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234950" indent="-2349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FF0000"/>
        </a:buClr>
        <a:buSzPct val="12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0000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2020/12/13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67608" y="141121"/>
            <a:ext cx="728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2020.12.12</a:t>
            </a:r>
            <a:r>
              <a:rPr lang="zh-CN" altLang="en-US" sz="3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组</a:t>
            </a: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会汇报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35600" y="6356350"/>
            <a:ext cx="10706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B28297-1914-464C-9A7A-5C615373A0EB}"/>
              </a:ext>
            </a:extLst>
          </p:cNvPr>
          <p:cNvSpPr/>
          <p:nvPr/>
        </p:nvSpPr>
        <p:spPr>
          <a:xfrm>
            <a:off x="947428" y="2567806"/>
            <a:ext cx="9937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rgbClr val="231F20"/>
                </a:solidFill>
                <a:latin typeface="Times-Roman"/>
              </a:rPr>
              <a:t>Eyeriss: An Energy-Efficient Reconfigurable Accelerator for Deep Convolutional Neural Networks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0B5165-511F-4636-95A7-55017C2FEE20}"/>
              </a:ext>
            </a:extLst>
          </p:cNvPr>
          <p:cNvSpPr/>
          <p:nvPr/>
        </p:nvSpPr>
        <p:spPr>
          <a:xfrm>
            <a:off x="3552536" y="3419508"/>
            <a:ext cx="4726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231F20"/>
                </a:solidFill>
                <a:latin typeface="Times-Roman"/>
              </a:rPr>
              <a:t>IEEE JOURNAL OF SOLID-STATE CIRCUITS</a:t>
            </a:r>
            <a:endParaRPr lang="zh-CN" altLang="en-US" sz="48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6F52BA-BDAD-4F5F-9E4B-0D3B275F2917}"/>
              </a:ext>
            </a:extLst>
          </p:cNvPr>
          <p:cNvCxnSpPr/>
          <p:nvPr/>
        </p:nvCxnSpPr>
        <p:spPr>
          <a:xfrm>
            <a:off x="1343472" y="3645024"/>
            <a:ext cx="9145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202533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Eyeriss system architecture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916BE3-EA09-47EB-9EDE-DC32505A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1" y="1628800"/>
            <a:ext cx="11863657" cy="43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8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60648"/>
            <a:ext cx="1202533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in PEs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0D8AB3-5588-475F-BA48-8F05F65B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83978"/>
            <a:ext cx="10545391" cy="2517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ADDA66-F99F-4788-BDB1-8417D4FAC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13" y="4021914"/>
            <a:ext cx="9370846" cy="28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1" y="212060"/>
            <a:ext cx="8928992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Sets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B60885-CE34-4CF3-AD81-EEC86AA1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1" y="1808820"/>
            <a:ext cx="11926138" cy="3240360"/>
          </a:xfrm>
          <a:prstGeom prst="rect">
            <a:avLst/>
          </a:prstGeom>
        </p:spPr>
      </p:pic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50DC00D-9CB4-45E1-9589-2790CF75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4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12060"/>
            <a:ext cx="10776519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SCNN DATAFLOW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25249E-2D13-4874-979E-AF1C94E98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12" y="1138022"/>
            <a:ext cx="8576047" cy="5561511"/>
          </a:xfrm>
          <a:prstGeom prst="rect">
            <a:avLst/>
          </a:prstGeom>
        </p:spPr>
      </p:pic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EB2C445-F80C-41FB-9619-C13F5D5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2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1" y="212060"/>
            <a:ext cx="9649072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Architecture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F44C2-4679-4DEF-A760-B53E29463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1" y="1320425"/>
            <a:ext cx="9964272" cy="5328592"/>
          </a:xfrm>
          <a:prstGeom prst="rect">
            <a:avLst/>
          </a:prstGeom>
        </p:spPr>
      </p:pic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29B53F8-295B-42FF-B090-CBB93F37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1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15481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2A63EBDF-F4FC-4F76-A399-31F83043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1" y="212060"/>
            <a:ext cx="950505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GIN</a:t>
            </a:r>
            <a:endParaRPr lang="en-US" altLang="zh-CN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4C1E4E-16F8-41C9-85E2-D1D43F30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3" y="1598860"/>
            <a:ext cx="10927795" cy="4206404"/>
          </a:xfrm>
          <a:prstGeom prst="rect">
            <a:avLst/>
          </a:prstGeom>
        </p:spPr>
      </p:pic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9C35998-5B32-4A09-97D8-C27787E6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905AE-FFB3-497D-A194-80776B4A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17222A-8299-414F-9BD5-54A74A5B6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00" y="1772816"/>
            <a:ext cx="4344431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895E52-4C84-4CA5-B14F-AED1B518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762077"/>
            <a:ext cx="4344431" cy="43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B08DC5D-09F4-4DD8-A694-0AF4CAC77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70"/>
          <a:stretch/>
        </p:blipFill>
        <p:spPr>
          <a:xfrm>
            <a:off x="1775520" y="3070095"/>
            <a:ext cx="8424936" cy="312224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877CD8-126B-423F-A457-9520B6FC2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520" y="1311277"/>
            <a:ext cx="8492461" cy="17400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10F67-2A05-411A-8F3E-09995639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068498-C13E-4424-BA22-9313861C5AE6}"/>
              </a:ext>
            </a:extLst>
          </p:cNvPr>
          <p:cNvSpPr txBox="1"/>
          <p:nvPr/>
        </p:nvSpPr>
        <p:spPr>
          <a:xfrm>
            <a:off x="623392" y="20608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AE7B0-7013-4D64-85BF-F1D316CBF248}"/>
              </a:ext>
            </a:extLst>
          </p:cNvPr>
          <p:cNvSpPr txBox="1"/>
          <p:nvPr/>
        </p:nvSpPr>
        <p:spPr>
          <a:xfrm>
            <a:off x="623392" y="426188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9010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. Default No Logo">
  <a:themeElements>
    <a:clrScheme name="2. Default No Logo 1">
      <a:dk1>
        <a:srgbClr val="000000"/>
      </a:dk1>
      <a:lt1>
        <a:srgbClr val="FFFFFF"/>
      </a:lt1>
      <a:dk2>
        <a:srgbClr val="FF0000"/>
      </a:dk2>
      <a:lt2>
        <a:srgbClr val="666699"/>
      </a:lt2>
      <a:accent1>
        <a:srgbClr val="1F8BA5"/>
      </a:accent1>
      <a:accent2>
        <a:srgbClr val="FFB41D"/>
      </a:accent2>
      <a:accent3>
        <a:srgbClr val="FFFFFF"/>
      </a:accent3>
      <a:accent4>
        <a:srgbClr val="000000"/>
      </a:accent4>
      <a:accent5>
        <a:srgbClr val="ABC4CF"/>
      </a:accent5>
      <a:accent6>
        <a:srgbClr val="E7A319"/>
      </a:accent6>
      <a:hlink>
        <a:srgbClr val="99CC00"/>
      </a:hlink>
      <a:folHlink>
        <a:srgbClr val="003366"/>
      </a:folHlink>
    </a:clrScheme>
    <a:fontScheme name="2. Default No Logo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. Default No Logo 1">
        <a:dk1>
          <a:srgbClr val="000000"/>
        </a:dk1>
        <a:lt1>
          <a:srgbClr val="FFFFFF"/>
        </a:lt1>
        <a:dk2>
          <a:srgbClr val="FF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15767</TotalTime>
  <Words>108</Words>
  <Application>Microsoft Office PowerPoint</Application>
  <PresentationFormat>宽屏</PresentationFormat>
  <Paragraphs>37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Times-Roman</vt:lpstr>
      <vt:lpstr>等线</vt:lpstr>
      <vt:lpstr>等线 Light</vt:lpstr>
      <vt:lpstr>黑体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Times New Roman</vt:lpstr>
      <vt:lpstr>自定义设计方案</vt:lpstr>
      <vt:lpstr>1_自定义设计方案</vt:lpstr>
      <vt:lpstr>2_自定义设计方案</vt:lpstr>
      <vt:lpstr>3_自定义设计方案</vt:lpstr>
      <vt:lpstr>Office 主题</vt:lpstr>
      <vt:lpstr>2. Default No Logo</vt:lpstr>
      <vt:lpstr>8_Office 主题</vt:lpstr>
      <vt:lpstr>PowerPoint 演示文稿</vt:lpstr>
      <vt:lpstr>Eyeriss system architecture</vt:lpstr>
      <vt:lpstr>Dataflow in PEs</vt:lpstr>
      <vt:lpstr>PE Sets</vt:lpstr>
      <vt:lpstr>SCNN DATAFLOW</vt:lpstr>
      <vt:lpstr>PE Architecture</vt:lpstr>
      <vt:lpstr>Architecture of the GIN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2011-2012学年省级优秀学生干部竞选答辩</dc:title>
  <dc:creator>Viczong</dc:creator>
  <cp:lastModifiedBy>Dell</cp:lastModifiedBy>
  <cp:revision>2004</cp:revision>
  <cp:lastPrinted>2013-04-08T12:26:00Z</cp:lastPrinted>
  <dcterms:created xsi:type="dcterms:W3CDTF">2010-10-20T04:06:00Z</dcterms:created>
  <dcterms:modified xsi:type="dcterms:W3CDTF">2020-12-13T08:56:19Z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