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3" r:id="rId3"/>
    <p:sldId id="262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887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FB920-8BCD-42D8-A4EE-27B16BE7948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0B0D7-69B4-4AB8-B61B-559AD55A2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4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5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3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8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5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3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3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8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86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1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952D-69FC-4243-8DF7-C4666D155C5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AC23-05AA-49E8-9776-169AA63C4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5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227632"/>
            <a:ext cx="9144000" cy="1058593"/>
          </a:xfrm>
        </p:spPr>
        <p:txBody>
          <a:bodyPr>
            <a:normAutofit/>
          </a:bodyPr>
          <a:lstStyle/>
          <a:p>
            <a:r>
              <a:rPr lang="zh-TW" altLang="en-US" sz="5000" b="1" dirty="0" smtClean="0"/>
              <a:t>雲端運算期中報告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0524829</a:t>
            </a:r>
          </a:p>
          <a:p>
            <a:r>
              <a:rPr lang="zh-TW" altLang="en-US" sz="3000" dirty="0" smtClean="0"/>
              <a:t>蔡</a:t>
            </a:r>
            <a:r>
              <a:rPr lang="zh-TW" altLang="en-US" sz="3000" dirty="0"/>
              <a:t>博鈞</a:t>
            </a:r>
          </a:p>
        </p:txBody>
      </p:sp>
    </p:spTree>
    <p:extLst>
      <p:ext uri="{BB962C8B-B14F-4D97-AF65-F5344CB8AC3E}">
        <p14:creationId xmlns:p14="http://schemas.microsoft.com/office/powerpoint/2010/main" val="41249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6838" y="4286723"/>
            <a:ext cx="4745477" cy="151096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(150, 4)</a:t>
            </a:r>
          </a:p>
          <a:p>
            <a:pPr marL="0" indent="0">
              <a:buNone/>
            </a:pPr>
            <a:r>
              <a:rPr lang="en-US" altLang="zh-TW" dirty="0" smtClean="0"/>
              <a:t>(150,)</a:t>
            </a:r>
          </a:p>
          <a:p>
            <a:pPr marL="0" indent="0">
              <a:buNone/>
            </a:pPr>
            <a:r>
              <a:rPr lang="en-US" altLang="zh-TW" dirty="0" smtClean="0"/>
              <a:t>{'</a:t>
            </a:r>
            <a:r>
              <a:rPr lang="en-US" altLang="zh-TW" dirty="0" err="1" smtClean="0"/>
              <a:t>setosa</a:t>
            </a:r>
            <a:r>
              <a:rPr lang="en-US" altLang="zh-TW" dirty="0" smtClean="0"/>
              <a:t>', 'versicolor', '</a:t>
            </a:r>
            <a:r>
              <a:rPr lang="en-US" altLang="zh-TW" dirty="0" err="1" smtClean="0"/>
              <a:t>virginica</a:t>
            </a:r>
            <a:r>
              <a:rPr lang="en-US" altLang="zh-TW" dirty="0" smtClean="0"/>
              <a:t>'}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38" y="1163207"/>
            <a:ext cx="8150158" cy="25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2523" y="4267268"/>
            <a:ext cx="2741579" cy="204598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0.977777777778</a:t>
            </a:r>
          </a:p>
          <a:p>
            <a:pPr marL="0" indent="0">
              <a:buNone/>
            </a:pPr>
            <a:r>
              <a:rPr lang="en-US" altLang="zh-TW" dirty="0" smtClean="0"/>
              <a:t>[[16  0  0]</a:t>
            </a:r>
          </a:p>
          <a:p>
            <a:pPr marL="0" indent="0">
              <a:buNone/>
            </a:pPr>
            <a:r>
              <a:rPr lang="en-US" altLang="zh-TW" dirty="0" smtClean="0"/>
              <a:t> [ 0 17  0]</a:t>
            </a:r>
          </a:p>
          <a:p>
            <a:pPr marL="0" indent="0">
              <a:buNone/>
            </a:pPr>
            <a:r>
              <a:rPr lang="en-US" altLang="zh-TW" dirty="0" smtClean="0"/>
              <a:t> [ 0  1 11]]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23" y="972766"/>
            <a:ext cx="8606936" cy="29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80742" y="2986392"/>
            <a:ext cx="6431929" cy="3103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precision    recall  f1-score   support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setosa</a:t>
            </a:r>
            <a:r>
              <a:rPr lang="en-US" altLang="zh-TW" dirty="0" smtClean="0"/>
              <a:t>       1.00      1.00      1.00        16</a:t>
            </a:r>
          </a:p>
          <a:p>
            <a:pPr marL="0" indent="0">
              <a:buNone/>
            </a:pPr>
            <a:r>
              <a:rPr lang="en-US" altLang="zh-TW" dirty="0" smtClean="0"/>
              <a:t> versicolor     0.94      1.00      0.97        17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virginica</a:t>
            </a:r>
            <a:r>
              <a:rPr lang="en-US" altLang="zh-TW" dirty="0" smtClean="0"/>
              <a:t>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1.00      0.92      0.96        12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avg</a:t>
            </a:r>
            <a:r>
              <a:rPr lang="en-US" altLang="zh-TW" dirty="0" smtClean="0"/>
              <a:t> / total      0.98      0.98      0.98        45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13" y="1609685"/>
            <a:ext cx="9369683" cy="1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3145" y="2850204"/>
            <a:ext cx="6739647" cy="3346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precision    recall  f1-score   support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setosa</a:t>
            </a:r>
            <a:r>
              <a:rPr lang="en-US" altLang="zh-TW" dirty="0" smtClean="0"/>
              <a:t>       1.00      1.00      1.00        11</a:t>
            </a:r>
          </a:p>
          <a:p>
            <a:pPr marL="0" indent="0">
              <a:buNone/>
            </a:pPr>
            <a:r>
              <a:rPr lang="en-US" altLang="zh-TW" dirty="0" smtClean="0"/>
              <a:t> versicolor     0.92      1.00      0.96        12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virginica</a:t>
            </a:r>
            <a:r>
              <a:rPr lang="en-US" altLang="zh-TW" dirty="0" smtClean="0"/>
              <a:t>       1.00      0.86      0.92         7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avg</a:t>
            </a:r>
            <a:r>
              <a:rPr lang="en-US" altLang="zh-TW" dirty="0" smtClean="0"/>
              <a:t> / total      0.97      0.97      0.97        30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36" y="1142355"/>
            <a:ext cx="10458856" cy="9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24583" y="2830750"/>
            <a:ext cx="6768830" cy="3424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precision    recall  f1-score   support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setosa</a:t>
            </a:r>
            <a:r>
              <a:rPr lang="en-US" altLang="zh-TW" dirty="0" smtClean="0"/>
              <a:t>       1.00      1.00      1.00        16</a:t>
            </a:r>
          </a:p>
          <a:p>
            <a:pPr marL="0" indent="0">
              <a:buNone/>
            </a:pPr>
            <a:r>
              <a:rPr lang="en-US" altLang="zh-TW" dirty="0" smtClean="0"/>
              <a:t> versicolor     0.96      0.92      0.94        24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virginica</a:t>
            </a:r>
            <a:r>
              <a:rPr lang="en-US" altLang="zh-TW" dirty="0" smtClean="0"/>
              <a:t>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0.90      0.95      0.93        20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avg</a:t>
            </a:r>
            <a:r>
              <a:rPr lang="en-US" altLang="zh-TW" dirty="0" smtClean="0"/>
              <a:t> / total      0.95      0.95      0.95        60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84" y="1313233"/>
            <a:ext cx="10208212" cy="9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39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雲端運算期中報告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Neighbors Regression</dc:title>
  <dc:creator>Windows 使用者</dc:creator>
  <cp:lastModifiedBy>Windows 使用者</cp:lastModifiedBy>
  <cp:revision>24</cp:revision>
  <dcterms:created xsi:type="dcterms:W3CDTF">2017-05-01T15:12:17Z</dcterms:created>
  <dcterms:modified xsi:type="dcterms:W3CDTF">2017-05-03T07:58:48Z</dcterms:modified>
</cp:coreProperties>
</file>