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37490400" cx="374904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hynMQoKhWLLZaqGJMeboefISC9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e39b4004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e39b400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1ef7e2cb96_4_103"/>
          <p:cNvGrpSpPr/>
          <p:nvPr/>
        </p:nvGrpSpPr>
        <p:grpSpPr>
          <a:xfrm>
            <a:off x="25003350" y="36"/>
            <a:ext cx="12487063" cy="14800624"/>
            <a:chOff x="6098378" y="5"/>
            <a:chExt cx="3045625" cy="2030570"/>
          </a:xfrm>
        </p:grpSpPr>
        <p:sp>
          <p:nvSpPr>
            <p:cNvPr id="11" name="Google Shape;11;g21ef7e2cb96_4_10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g21ef7e2cb96_4_10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1ef7e2cb96_4_10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21ef7e2cb96_4_10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21ef7e2cb96_4_10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21ef7e2cb96_4_103"/>
          <p:cNvSpPr txBox="1"/>
          <p:nvPr>
            <p:ph type="ctrTitle"/>
          </p:nvPr>
        </p:nvSpPr>
        <p:spPr>
          <a:xfrm>
            <a:off x="2452210" y="12939398"/>
            <a:ext cx="33710700" cy="6114000"/>
          </a:xfrm>
          <a:prstGeom prst="rect">
            <a:avLst/>
          </a:prstGeom>
        </p:spPr>
        <p:txBody>
          <a:bodyPr anchorCtr="0" anchor="b" bIns="472025" lIns="472025" spcFirstLastPara="1" rIns="472025" wrap="square" tIns="472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g21ef7e2cb96_4_103"/>
          <p:cNvSpPr txBox="1"/>
          <p:nvPr>
            <p:ph idx="1" type="subTitle"/>
          </p:nvPr>
        </p:nvSpPr>
        <p:spPr>
          <a:xfrm>
            <a:off x="2452162" y="19795987"/>
            <a:ext cx="33710700" cy="31554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None/>
              <a:defRPr sz="10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None/>
              <a:defRPr sz="10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None/>
              <a:defRPr sz="10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None/>
              <a:defRPr sz="10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None/>
              <a:defRPr sz="10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None/>
              <a:defRPr sz="10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None/>
              <a:defRPr sz="10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None/>
              <a:defRPr sz="10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800"/>
              <a:buNone/>
              <a:defRPr sz="10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21ef7e2cb96_4_103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21ef7e2cb96_4_163"/>
          <p:cNvGrpSpPr/>
          <p:nvPr/>
        </p:nvGrpSpPr>
        <p:grpSpPr>
          <a:xfrm>
            <a:off x="25003350" y="36"/>
            <a:ext cx="12487063" cy="14800624"/>
            <a:chOff x="6098378" y="5"/>
            <a:chExt cx="3045625" cy="2030570"/>
          </a:xfrm>
        </p:grpSpPr>
        <p:sp>
          <p:nvSpPr>
            <p:cNvPr id="71" name="Google Shape;71;g21ef7e2cb96_4_16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21ef7e2cb96_4_16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21ef7e2cb96_4_16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21ef7e2cb96_4_16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21ef7e2cb96_4_16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g21ef7e2cb96_4_163"/>
          <p:cNvSpPr txBox="1"/>
          <p:nvPr>
            <p:ph hasCustomPrompt="1" type="title"/>
          </p:nvPr>
        </p:nvSpPr>
        <p:spPr>
          <a:xfrm>
            <a:off x="1277970" y="9155209"/>
            <a:ext cx="34934400" cy="14801400"/>
          </a:xfrm>
          <a:prstGeom prst="rect">
            <a:avLst/>
          </a:prstGeom>
        </p:spPr>
        <p:txBody>
          <a:bodyPr anchorCtr="0" anchor="b" bIns="472025" lIns="472025" spcFirstLastPara="1" rIns="472025" wrap="square" tIns="472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0"/>
              <a:buNone/>
              <a:defRPr sz="6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0"/>
              <a:buNone/>
              <a:defRPr sz="6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0"/>
              <a:buNone/>
              <a:defRPr sz="6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0"/>
              <a:buNone/>
              <a:defRPr sz="6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0"/>
              <a:buNone/>
              <a:defRPr sz="6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0"/>
              <a:buNone/>
              <a:defRPr sz="6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0"/>
              <a:buNone/>
              <a:defRPr sz="6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0"/>
              <a:buNone/>
              <a:defRPr sz="6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0"/>
              <a:buNone/>
              <a:defRPr sz="6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g21ef7e2cb96_4_163"/>
          <p:cNvSpPr txBox="1"/>
          <p:nvPr>
            <p:ph idx="1" type="body"/>
          </p:nvPr>
        </p:nvSpPr>
        <p:spPr>
          <a:xfrm>
            <a:off x="1277970" y="24557907"/>
            <a:ext cx="34934400" cy="93435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indent="-819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00"/>
              <a:buChar char="●"/>
              <a:defRPr>
                <a:solidFill>
                  <a:schemeClr val="lt1"/>
                </a:solidFill>
              </a:defRPr>
            </a:lvl1pPr>
            <a:lvl2pPr indent="-685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○"/>
              <a:defRPr>
                <a:solidFill>
                  <a:schemeClr val="lt1"/>
                </a:solidFill>
              </a:defRPr>
            </a:lvl2pPr>
            <a:lvl3pPr indent="-685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■"/>
              <a:defRPr>
                <a:solidFill>
                  <a:schemeClr val="lt1"/>
                </a:solidFill>
              </a:defRPr>
            </a:lvl3pPr>
            <a:lvl4pPr indent="-685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●"/>
              <a:defRPr>
                <a:solidFill>
                  <a:schemeClr val="lt1"/>
                </a:solidFill>
              </a:defRPr>
            </a:lvl4pPr>
            <a:lvl5pPr indent="-685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○"/>
              <a:defRPr>
                <a:solidFill>
                  <a:schemeClr val="lt1"/>
                </a:solidFill>
              </a:defRPr>
            </a:lvl5pPr>
            <a:lvl6pPr indent="-685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■"/>
              <a:defRPr>
                <a:solidFill>
                  <a:schemeClr val="lt1"/>
                </a:solidFill>
              </a:defRPr>
            </a:lvl6pPr>
            <a:lvl7pPr indent="-685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●"/>
              <a:defRPr>
                <a:solidFill>
                  <a:schemeClr val="lt1"/>
                </a:solidFill>
              </a:defRPr>
            </a:lvl7pPr>
            <a:lvl8pPr indent="-685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○"/>
              <a:defRPr>
                <a:solidFill>
                  <a:schemeClr val="lt1"/>
                </a:solidFill>
              </a:defRPr>
            </a:lvl8pPr>
            <a:lvl9pPr indent="-685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g21ef7e2cb96_4_163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ef7e2cb96_4_173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21ef7e2cb96_4_113"/>
          <p:cNvGrpSpPr/>
          <p:nvPr/>
        </p:nvGrpSpPr>
        <p:grpSpPr>
          <a:xfrm>
            <a:off x="25003350" y="36"/>
            <a:ext cx="12487063" cy="14800624"/>
            <a:chOff x="6098378" y="5"/>
            <a:chExt cx="3045625" cy="2030570"/>
          </a:xfrm>
        </p:grpSpPr>
        <p:sp>
          <p:nvSpPr>
            <p:cNvPr id="21" name="Google Shape;21;g21ef7e2cb96_4_11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21ef7e2cb96_4_11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21ef7e2cb96_4_1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21ef7e2cb96_4_11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21ef7e2cb96_4_11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g21ef7e2cb96_4_113"/>
          <p:cNvSpPr txBox="1"/>
          <p:nvPr>
            <p:ph type="title"/>
          </p:nvPr>
        </p:nvSpPr>
        <p:spPr>
          <a:xfrm>
            <a:off x="2452210" y="15688220"/>
            <a:ext cx="33710700" cy="61140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700"/>
              <a:buNone/>
              <a:defRPr sz="217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g21ef7e2cb96_4_113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g21ef7e2cb96_4_122"/>
          <p:cNvGrpSpPr/>
          <p:nvPr/>
        </p:nvGrpSpPr>
        <p:grpSpPr>
          <a:xfrm>
            <a:off x="0" y="28453454"/>
            <a:ext cx="37490400" cy="9037689"/>
            <a:chOff x="0" y="3903669"/>
            <a:chExt cx="9144000" cy="1239925"/>
          </a:xfrm>
        </p:grpSpPr>
        <p:sp>
          <p:nvSpPr>
            <p:cNvPr id="30" name="Google Shape;30;g21ef7e2cb96_4_12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21ef7e2cb96_4_12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21ef7e2cb96_4_12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21ef7e2cb96_4_12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21ef7e2cb96_4_122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g21ef7e2cb96_4_122"/>
          <p:cNvSpPr txBox="1"/>
          <p:nvPr>
            <p:ph type="title"/>
          </p:nvPr>
        </p:nvSpPr>
        <p:spPr>
          <a:xfrm>
            <a:off x="1277970" y="2988444"/>
            <a:ext cx="34934400" cy="44301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9pPr>
          </a:lstStyle>
          <a:p/>
        </p:txBody>
      </p:sp>
      <p:sp>
        <p:nvSpPr>
          <p:cNvPr id="36" name="Google Shape;36;g21ef7e2cb96_4_122"/>
          <p:cNvSpPr txBox="1"/>
          <p:nvPr>
            <p:ph idx="1" type="body"/>
          </p:nvPr>
        </p:nvSpPr>
        <p:spPr>
          <a:xfrm>
            <a:off x="1277970" y="8964422"/>
            <a:ext cx="34934400" cy="243375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indent="-819150" lvl="0" marL="457200">
              <a:spcBef>
                <a:spcPts val="0"/>
              </a:spcBef>
              <a:spcAft>
                <a:spcPts val="0"/>
              </a:spcAft>
              <a:buSzPts val="9300"/>
              <a:buChar char="●"/>
              <a:defRPr/>
            </a:lvl1pPr>
            <a:lvl2pPr indent="-685800" lvl="1" marL="914400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2pPr>
            <a:lvl3pPr indent="-685800" lvl="2" marL="1371600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3pPr>
            <a:lvl4pPr indent="-685800" lvl="3" marL="18288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4pPr>
            <a:lvl5pPr indent="-685800" lvl="4" marL="2286000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5pPr>
            <a:lvl6pPr indent="-685800" lvl="5" marL="2743200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6pPr>
            <a:lvl7pPr indent="-685800" lvl="6" marL="3200400">
              <a:spcBef>
                <a:spcPts val="0"/>
              </a:spcBef>
              <a:spcAft>
                <a:spcPts val="0"/>
              </a:spcAft>
              <a:buSzPts val="7200"/>
              <a:buChar char="●"/>
              <a:defRPr/>
            </a:lvl7pPr>
            <a:lvl8pPr indent="-685800" lvl="7" marL="3657600">
              <a:spcBef>
                <a:spcPts val="0"/>
              </a:spcBef>
              <a:spcAft>
                <a:spcPts val="0"/>
              </a:spcAft>
              <a:buSzPts val="7200"/>
              <a:buChar char="○"/>
              <a:defRPr/>
            </a:lvl8pPr>
            <a:lvl9pPr indent="-685800" lvl="8" marL="4114800">
              <a:spcBef>
                <a:spcPts val="0"/>
              </a:spcBef>
              <a:spcAft>
                <a:spcPts val="0"/>
              </a:spcAft>
              <a:buSzPts val="7200"/>
              <a:buChar char="■"/>
              <a:defRPr/>
            </a:lvl9pPr>
          </a:lstStyle>
          <a:p/>
        </p:txBody>
      </p:sp>
      <p:sp>
        <p:nvSpPr>
          <p:cNvPr id="37" name="Google Shape;37;g21ef7e2cb96_4_122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ef7e2cb96_4_132"/>
          <p:cNvSpPr txBox="1"/>
          <p:nvPr>
            <p:ph type="title"/>
          </p:nvPr>
        </p:nvSpPr>
        <p:spPr>
          <a:xfrm>
            <a:off x="1277970" y="2988444"/>
            <a:ext cx="34934400" cy="44301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9pPr>
          </a:lstStyle>
          <a:p/>
        </p:txBody>
      </p:sp>
      <p:sp>
        <p:nvSpPr>
          <p:cNvPr id="40" name="Google Shape;40;g21ef7e2cb96_4_132"/>
          <p:cNvSpPr txBox="1"/>
          <p:nvPr>
            <p:ph idx="1" type="body"/>
          </p:nvPr>
        </p:nvSpPr>
        <p:spPr>
          <a:xfrm>
            <a:off x="1277970" y="8965151"/>
            <a:ext cx="16399500" cy="243375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indent="-685800" lvl="0" marL="457200">
              <a:spcBef>
                <a:spcPts val="0"/>
              </a:spcBef>
              <a:spcAft>
                <a:spcPts val="0"/>
              </a:spcAft>
              <a:buSzPts val="7200"/>
              <a:buChar char="●"/>
              <a:defRPr sz="7200"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9pPr>
          </a:lstStyle>
          <a:p/>
        </p:txBody>
      </p:sp>
      <p:sp>
        <p:nvSpPr>
          <p:cNvPr id="41" name="Google Shape;41;g21ef7e2cb96_4_132"/>
          <p:cNvSpPr txBox="1"/>
          <p:nvPr>
            <p:ph idx="2" type="body"/>
          </p:nvPr>
        </p:nvSpPr>
        <p:spPr>
          <a:xfrm>
            <a:off x="19812840" y="8965151"/>
            <a:ext cx="16399500" cy="243375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indent="-685800" lvl="0" marL="457200">
              <a:spcBef>
                <a:spcPts val="0"/>
              </a:spcBef>
              <a:spcAft>
                <a:spcPts val="0"/>
              </a:spcAft>
              <a:buSzPts val="7200"/>
              <a:buChar char="●"/>
              <a:defRPr sz="7200"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9pPr>
          </a:lstStyle>
          <a:p/>
        </p:txBody>
      </p:sp>
      <p:sp>
        <p:nvSpPr>
          <p:cNvPr id="42" name="Google Shape;42;g21ef7e2cb96_4_132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1ef7e2cb96_4_137"/>
          <p:cNvSpPr txBox="1"/>
          <p:nvPr>
            <p:ph type="title"/>
          </p:nvPr>
        </p:nvSpPr>
        <p:spPr>
          <a:xfrm>
            <a:off x="1277970" y="2988444"/>
            <a:ext cx="34934400" cy="44301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500"/>
              <a:buNone/>
              <a:defRPr/>
            </a:lvl9pPr>
          </a:lstStyle>
          <a:p/>
        </p:txBody>
      </p:sp>
      <p:sp>
        <p:nvSpPr>
          <p:cNvPr id="45" name="Google Shape;45;g21ef7e2cb96_4_137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ef7e2cb96_4_140"/>
          <p:cNvSpPr txBox="1"/>
          <p:nvPr>
            <p:ph type="title"/>
          </p:nvPr>
        </p:nvSpPr>
        <p:spPr>
          <a:xfrm>
            <a:off x="1277970" y="4049707"/>
            <a:ext cx="11512800" cy="5508300"/>
          </a:xfrm>
          <a:prstGeom prst="rect">
            <a:avLst/>
          </a:prstGeom>
        </p:spPr>
        <p:txBody>
          <a:bodyPr anchorCtr="0" anchor="b" bIns="472025" lIns="472025" spcFirstLastPara="1" rIns="472025" wrap="square" tIns="472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 sz="12400"/>
            </a:lvl9pPr>
          </a:lstStyle>
          <a:p/>
        </p:txBody>
      </p:sp>
      <p:sp>
        <p:nvSpPr>
          <p:cNvPr id="48" name="Google Shape;48;g21ef7e2cb96_4_140"/>
          <p:cNvSpPr txBox="1"/>
          <p:nvPr>
            <p:ph idx="1" type="body"/>
          </p:nvPr>
        </p:nvSpPr>
        <p:spPr>
          <a:xfrm>
            <a:off x="1277970" y="10684083"/>
            <a:ext cx="11512800" cy="226188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indent="-622300" lvl="0" marL="4572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1pPr>
            <a:lvl2pPr indent="-622300" lvl="1" marL="9144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2pPr>
            <a:lvl3pPr indent="-622300" lvl="2" marL="13716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3pPr>
            <a:lvl4pPr indent="-622300" lvl="3" marL="18288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4pPr>
            <a:lvl5pPr indent="-622300" lvl="4" marL="22860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5pPr>
            <a:lvl6pPr indent="-622300" lvl="5" marL="27432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6pPr>
            <a:lvl7pPr indent="-622300" lvl="6" marL="320040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6200"/>
            </a:lvl7pPr>
            <a:lvl8pPr indent="-622300" lvl="7" marL="3657600">
              <a:spcBef>
                <a:spcPts val="0"/>
              </a:spcBef>
              <a:spcAft>
                <a:spcPts val="0"/>
              </a:spcAft>
              <a:buSzPts val="6200"/>
              <a:buChar char="○"/>
              <a:defRPr sz="6200"/>
            </a:lvl8pPr>
            <a:lvl9pPr indent="-622300" lvl="8" marL="4114800">
              <a:spcBef>
                <a:spcPts val="0"/>
              </a:spcBef>
              <a:spcAft>
                <a:spcPts val="0"/>
              </a:spcAft>
              <a:buSzPts val="6200"/>
              <a:buChar char="■"/>
              <a:defRPr sz="6200"/>
            </a:lvl9pPr>
          </a:lstStyle>
          <a:p/>
        </p:txBody>
      </p:sp>
      <p:sp>
        <p:nvSpPr>
          <p:cNvPr id="49" name="Google Shape;49;g21ef7e2cb96_4_140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g21ef7e2cb96_4_144"/>
          <p:cNvGrpSpPr/>
          <p:nvPr/>
        </p:nvGrpSpPr>
        <p:grpSpPr>
          <a:xfrm>
            <a:off x="25003350" y="36"/>
            <a:ext cx="12487063" cy="14800624"/>
            <a:chOff x="6098378" y="5"/>
            <a:chExt cx="3045625" cy="2030570"/>
          </a:xfrm>
        </p:grpSpPr>
        <p:sp>
          <p:nvSpPr>
            <p:cNvPr id="52" name="Google Shape;52;g21ef7e2cb96_4_14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g21ef7e2cb96_4_14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g21ef7e2cb96_4_14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g21ef7e2cb96_4_14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g21ef7e2cb96_4_14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72025" lIns="472025" spcFirstLastPara="1" rIns="472025" wrap="square" tIns="472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g21ef7e2cb96_4_144"/>
          <p:cNvSpPr txBox="1"/>
          <p:nvPr>
            <p:ph type="title"/>
          </p:nvPr>
        </p:nvSpPr>
        <p:spPr>
          <a:xfrm>
            <a:off x="2010025" y="3836507"/>
            <a:ext cx="23036700" cy="298173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0"/>
              <a:buNone/>
              <a:defRPr sz="2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0"/>
              <a:buNone/>
              <a:defRPr sz="2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0"/>
              <a:buNone/>
              <a:defRPr sz="2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0"/>
              <a:buNone/>
              <a:defRPr sz="2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0"/>
              <a:buNone/>
              <a:defRPr sz="2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0"/>
              <a:buNone/>
              <a:defRPr sz="2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0"/>
              <a:buNone/>
              <a:defRPr sz="2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0"/>
              <a:buNone/>
              <a:defRPr sz="2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800"/>
              <a:buNone/>
              <a:defRPr sz="2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g21ef7e2cb96_4_144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ef7e2cb96_4_153"/>
          <p:cNvSpPr/>
          <p:nvPr/>
        </p:nvSpPr>
        <p:spPr>
          <a:xfrm>
            <a:off x="18745200" y="-1276"/>
            <a:ext cx="18745200" cy="3749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72025" lIns="472025" spcFirstLastPara="1" rIns="472025" wrap="square" tIns="472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g21ef7e2cb96_4_153"/>
          <p:cNvCxnSpPr/>
          <p:nvPr/>
        </p:nvCxnSpPr>
        <p:spPr>
          <a:xfrm>
            <a:off x="20621668" y="32767200"/>
            <a:ext cx="1920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g21ef7e2cb96_4_153"/>
          <p:cNvSpPr txBox="1"/>
          <p:nvPr>
            <p:ph type="title"/>
          </p:nvPr>
        </p:nvSpPr>
        <p:spPr>
          <a:xfrm>
            <a:off x="1088550" y="8390240"/>
            <a:ext cx="16585200" cy="11403600"/>
          </a:xfrm>
          <a:prstGeom prst="rect">
            <a:avLst/>
          </a:prstGeom>
        </p:spPr>
        <p:txBody>
          <a:bodyPr anchorCtr="0" anchor="b" bIns="472025" lIns="472025" spcFirstLastPara="1" rIns="472025" wrap="square" tIns="472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700"/>
              <a:buNone/>
              <a:defRPr sz="21700"/>
            </a:lvl9pPr>
          </a:lstStyle>
          <a:p/>
        </p:txBody>
      </p:sp>
      <p:sp>
        <p:nvSpPr>
          <p:cNvPr id="63" name="Google Shape;63;g21ef7e2cb96_4_153"/>
          <p:cNvSpPr txBox="1"/>
          <p:nvPr>
            <p:ph idx="1" type="subTitle"/>
          </p:nvPr>
        </p:nvSpPr>
        <p:spPr>
          <a:xfrm>
            <a:off x="1088550" y="20182942"/>
            <a:ext cx="16585200" cy="9251700"/>
          </a:xfrm>
          <a:prstGeom prst="rect">
            <a:avLst/>
          </a:prstGeom>
        </p:spPr>
        <p:txBody>
          <a:bodyPr anchorCtr="0" anchor="t" bIns="472025" lIns="472025" spcFirstLastPara="1" rIns="472025" wrap="square" tIns="472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/>
        </p:txBody>
      </p:sp>
      <p:sp>
        <p:nvSpPr>
          <p:cNvPr id="64" name="Google Shape;64;g21ef7e2cb96_4_153"/>
          <p:cNvSpPr txBox="1"/>
          <p:nvPr>
            <p:ph idx="2" type="body"/>
          </p:nvPr>
        </p:nvSpPr>
        <p:spPr>
          <a:xfrm>
            <a:off x="20251950" y="5278613"/>
            <a:ext cx="15731700" cy="269331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indent="-819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300"/>
              <a:buChar char="●"/>
              <a:defRPr>
                <a:solidFill>
                  <a:schemeClr val="lt1"/>
                </a:solidFill>
              </a:defRPr>
            </a:lvl1pPr>
            <a:lvl2pPr indent="-685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○"/>
              <a:defRPr>
                <a:solidFill>
                  <a:schemeClr val="lt1"/>
                </a:solidFill>
              </a:defRPr>
            </a:lvl2pPr>
            <a:lvl3pPr indent="-685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■"/>
              <a:defRPr>
                <a:solidFill>
                  <a:schemeClr val="lt1"/>
                </a:solidFill>
              </a:defRPr>
            </a:lvl3pPr>
            <a:lvl4pPr indent="-685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●"/>
              <a:defRPr>
                <a:solidFill>
                  <a:schemeClr val="lt1"/>
                </a:solidFill>
              </a:defRPr>
            </a:lvl4pPr>
            <a:lvl5pPr indent="-685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○"/>
              <a:defRPr>
                <a:solidFill>
                  <a:schemeClr val="lt1"/>
                </a:solidFill>
              </a:defRPr>
            </a:lvl5pPr>
            <a:lvl6pPr indent="-685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■"/>
              <a:defRPr>
                <a:solidFill>
                  <a:schemeClr val="lt1"/>
                </a:solidFill>
              </a:defRPr>
            </a:lvl6pPr>
            <a:lvl7pPr indent="-685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●"/>
              <a:defRPr>
                <a:solidFill>
                  <a:schemeClr val="lt1"/>
                </a:solidFill>
              </a:defRPr>
            </a:lvl7pPr>
            <a:lvl8pPr indent="-685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○"/>
              <a:defRPr>
                <a:solidFill>
                  <a:schemeClr val="lt1"/>
                </a:solidFill>
              </a:defRPr>
            </a:lvl8pPr>
            <a:lvl9pPr indent="-685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g21ef7e2cb96_4_153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ef7e2cb96_4_160"/>
          <p:cNvSpPr txBox="1"/>
          <p:nvPr>
            <p:ph idx="1" type="body"/>
          </p:nvPr>
        </p:nvSpPr>
        <p:spPr>
          <a:xfrm>
            <a:off x="1309950" y="30836191"/>
            <a:ext cx="24595200" cy="43647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/>
            </a:lvl1pPr>
          </a:lstStyle>
          <a:p/>
        </p:txBody>
      </p:sp>
      <p:sp>
        <p:nvSpPr>
          <p:cNvPr id="68" name="Google Shape;68;g21ef7e2cb96_4_160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1ef7e2cb96_4_99"/>
          <p:cNvSpPr txBox="1"/>
          <p:nvPr>
            <p:ph type="title"/>
          </p:nvPr>
        </p:nvSpPr>
        <p:spPr>
          <a:xfrm>
            <a:off x="1277970" y="2988444"/>
            <a:ext cx="34934400" cy="4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2025" lIns="472025" spcFirstLastPara="1" rIns="472025" wrap="square" tIns="472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Roboto"/>
              <a:buNone/>
              <a:defRPr sz="1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Roboto"/>
              <a:buNone/>
              <a:defRPr sz="1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Roboto"/>
              <a:buNone/>
              <a:defRPr sz="1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Roboto"/>
              <a:buNone/>
              <a:defRPr sz="1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Roboto"/>
              <a:buNone/>
              <a:defRPr sz="1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Roboto"/>
              <a:buNone/>
              <a:defRPr sz="1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Roboto"/>
              <a:buNone/>
              <a:defRPr sz="1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Roboto"/>
              <a:buNone/>
              <a:defRPr sz="1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Roboto"/>
              <a:buNone/>
              <a:defRPr sz="15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g21ef7e2cb96_4_99"/>
          <p:cNvSpPr txBox="1"/>
          <p:nvPr>
            <p:ph idx="1" type="body"/>
          </p:nvPr>
        </p:nvSpPr>
        <p:spPr>
          <a:xfrm>
            <a:off x="1277970" y="8964422"/>
            <a:ext cx="34934400" cy="24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72025" lIns="472025" spcFirstLastPara="1" rIns="472025" wrap="square" tIns="472025">
            <a:normAutofit/>
          </a:bodyPr>
          <a:lstStyle>
            <a:lvl1pPr indent="-819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00"/>
              <a:buFont typeface="Roboto"/>
              <a:buChar char="●"/>
              <a:defRPr sz="9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685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Roboto"/>
              <a:buChar char="○"/>
              <a:defRPr sz="7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685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Roboto"/>
              <a:buChar char="■"/>
              <a:defRPr sz="7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685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Roboto"/>
              <a:buChar char="●"/>
              <a:defRPr sz="7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685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Roboto"/>
              <a:buChar char="○"/>
              <a:defRPr sz="7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685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Roboto"/>
              <a:buChar char="■"/>
              <a:defRPr sz="7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685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Roboto"/>
              <a:buChar char="●"/>
              <a:defRPr sz="7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685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Roboto"/>
              <a:buChar char="○"/>
              <a:defRPr sz="7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685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Roboto"/>
              <a:buChar char="■"/>
              <a:defRPr sz="7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21ef7e2cb96_4_99"/>
          <p:cNvSpPr txBox="1"/>
          <p:nvPr>
            <p:ph idx="12" type="sldNum"/>
          </p:nvPr>
        </p:nvSpPr>
        <p:spPr>
          <a:xfrm>
            <a:off x="34687768" y="33902009"/>
            <a:ext cx="22497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72025" lIns="472025" spcFirstLastPara="1" rIns="472025" wrap="square" tIns="472025">
            <a:normAutofit/>
          </a:bodyPr>
          <a:lstStyle>
            <a:lvl1pPr lvl="0" algn="r">
              <a:buNone/>
              <a:defRPr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5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i.org/10.1016/j.ijpe.2020.107899" TargetMode="External"/><Relationship Id="rId4" Type="http://schemas.openxmlformats.org/officeDocument/2006/relationships/hyperlink" Target="https://arxiv.org/ftp/arxiv/papers/2008/2008.04355.pdf" TargetMode="External"/><Relationship Id="rId5" Type="http://schemas.openxmlformats.org/officeDocument/2006/relationships/hyperlink" Target="https://iapp.org/news/a/the-evolution-of-indias-data-privacy-regime-in-2021/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26024375" y="11304600"/>
            <a:ext cx="10177200" cy="15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889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100"/>
              <a:buChar char="●"/>
            </a:pPr>
            <a:r>
              <a:rPr b="1" lang="en-US" sz="4100">
                <a:solidFill>
                  <a:srgbClr val="0E101A"/>
                </a:solidFill>
                <a:highlight>
                  <a:srgbClr val="FFFFFF"/>
                </a:highlight>
              </a:rPr>
              <a:t>Asghari, M., &amp; Mirzapour Al-e-hashem, S. M. J. (2021). Green vehicle routing problem: A state-of-the-art review. </a:t>
            </a:r>
            <a:r>
              <a:rPr b="1" i="1" lang="en-US" sz="4100">
                <a:solidFill>
                  <a:srgbClr val="0E101A"/>
                </a:solidFill>
                <a:highlight>
                  <a:srgbClr val="FFFFFF"/>
                </a:highlight>
              </a:rPr>
              <a:t>International Journal of Production Economics</a:t>
            </a:r>
            <a:r>
              <a:rPr b="1" lang="en-US" sz="4100">
                <a:solidFill>
                  <a:srgbClr val="0E101A"/>
                </a:solidFill>
                <a:highlight>
                  <a:srgbClr val="FFFFFF"/>
                </a:highlight>
              </a:rPr>
              <a:t>, </a:t>
            </a:r>
            <a:r>
              <a:rPr b="1" i="1" lang="en-US" sz="4100">
                <a:solidFill>
                  <a:srgbClr val="0E101A"/>
                </a:solidFill>
                <a:highlight>
                  <a:srgbClr val="FFFFFF"/>
                </a:highlight>
              </a:rPr>
              <a:t>231</a:t>
            </a:r>
            <a:r>
              <a:rPr b="1" lang="en-US" sz="4100">
                <a:solidFill>
                  <a:srgbClr val="0E101A"/>
                </a:solidFill>
                <a:highlight>
                  <a:srgbClr val="FFFFFF"/>
                </a:highlight>
              </a:rPr>
              <a:t>, 107899. </a:t>
            </a:r>
            <a:r>
              <a:rPr b="1" lang="en-US" sz="41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https://doi.org/10.1016/j.ijpe.2020.107899</a:t>
            </a:r>
            <a:endParaRPr b="1" sz="4100" u="sng">
              <a:solidFill>
                <a:srgbClr val="0E101A"/>
              </a:solidFill>
              <a:highlight>
                <a:srgbClr val="FFFFFF"/>
              </a:highlight>
            </a:endParaRPr>
          </a:p>
          <a:p>
            <a:pPr indent="-48895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100"/>
              <a:buChar char="●"/>
            </a:pPr>
            <a:r>
              <a:rPr b="1" lang="en-US" sz="4100"/>
              <a:t>Abdirad, Krishnan, Gupta; “A Two-Stage Metaheuristic Algorithm for the Dynamic Vehicle Routing Problem in Industry 4.0 approach”,form</a:t>
            </a:r>
            <a:endParaRPr b="1" sz="4100"/>
          </a:p>
          <a:p>
            <a:pPr indent="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-US" sz="4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https://arxiv.org/ftp/arxiv/papers/2008/2008.04355.pdf</a:t>
            </a:r>
            <a:endParaRPr b="1" sz="4100"/>
          </a:p>
          <a:p>
            <a:pPr indent="-488950" lvl="0" marL="45720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4100"/>
              <a:buChar char="●"/>
            </a:pPr>
            <a:r>
              <a:rPr b="1" lang="en-US" sz="4100"/>
              <a:t>Rishi Wadhwa GB. (2022, March 17) The Evolution of India's data privacy regime in 2021. The evolution of India's data privacy regime in 2021. </a:t>
            </a:r>
            <a:r>
              <a:rPr b="1" lang="en-US" sz="4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https://iapp.org/news/a/the-evolution-of-indias-data-privacy-regime-in-2021/</a:t>
            </a:r>
            <a:r>
              <a:rPr b="1" lang="en-US" sz="4100"/>
              <a:t>. </a:t>
            </a:r>
            <a:endParaRPr b="1" sz="41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86" name="Google Shape;86;p1"/>
          <p:cNvSpPr txBox="1"/>
          <p:nvPr/>
        </p:nvSpPr>
        <p:spPr>
          <a:xfrm>
            <a:off x="-173300" y="0"/>
            <a:ext cx="37816200" cy="3663300"/>
          </a:xfrm>
          <a:prstGeom prst="rect">
            <a:avLst/>
          </a:prstGeom>
          <a:solidFill>
            <a:srgbClr val="ED7D3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Vehicle Routing Problem</a:t>
            </a:r>
            <a:endParaRPr b="1" sz="15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Govardhini Bandla, Norberto Limon, Faria Haque, Minh Vong, Kanwarpreet Singh</a:t>
            </a:r>
            <a:endParaRPr b="1" sz="7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6042350" y="9615100"/>
            <a:ext cx="10276500" cy="1323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771325" y="8093900"/>
            <a:ext cx="143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081326" y="12619575"/>
            <a:ext cx="10276500" cy="1323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71200" y="7288600"/>
            <a:ext cx="10548300" cy="59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4100"/>
              <a:t>The VRP is an integer programming and combinatorial optimization problem that involves determining the best routes for a fleet of vehicles to take in order to efficiently deliver goods to a specific group of customers. Essentially, the VRP expands upon the well-known TSP.</a:t>
            </a:r>
            <a:endParaRPr b="1" sz="4100"/>
          </a:p>
        </p:txBody>
      </p:sp>
      <p:sp>
        <p:nvSpPr>
          <p:cNvPr id="91" name="Google Shape;91;p1"/>
          <p:cNvSpPr txBox="1"/>
          <p:nvPr/>
        </p:nvSpPr>
        <p:spPr>
          <a:xfrm>
            <a:off x="1043251" y="5603600"/>
            <a:ext cx="10276500" cy="1323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09450" y="14223375"/>
            <a:ext cx="10548300" cy="6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US" sz="4100"/>
              <a:t>Due to the nature of the traditional combinatorial algorithms applications, the methodologies of Reinforcement Learning (RL) to NP-Hard Combinatorial optimization problems has become a popular topic. Our project focuses on the application of Reinforcement Learning for the Vehicle Routing Problem (VRP) which is a famous combinatorial problem.</a:t>
            </a:r>
            <a:endParaRPr b="1" sz="4100"/>
          </a:p>
        </p:txBody>
      </p:sp>
      <p:sp>
        <p:nvSpPr>
          <p:cNvPr id="93" name="Google Shape;93;p1"/>
          <p:cNvSpPr txBox="1"/>
          <p:nvPr/>
        </p:nvSpPr>
        <p:spPr>
          <a:xfrm>
            <a:off x="13231550" y="22429300"/>
            <a:ext cx="11061900" cy="12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From testing the VRP agent, we were able to successfully initialize and extract Q-table with a shape that can hold all possible states and actions as well as their results of each episode.</a:t>
            </a:r>
            <a:endParaRPr b="1" sz="4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The problem was also </a:t>
            </a:r>
            <a:r>
              <a:rPr b="1" lang="en-US" sz="4100"/>
              <a:t>solved</a:t>
            </a:r>
            <a:r>
              <a:rPr b="1" lang="en-US" sz="4100"/>
              <a:t> using Google OR tools to determine the optimal routes for all participating vehicles. </a:t>
            </a:r>
            <a:endParaRPr b="1" sz="41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5777750" y="7003425"/>
            <a:ext cx="10548300" cy="3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88950" lvl="0" marL="457200" rtl="0" algn="just">
              <a:spcBef>
                <a:spcPts val="0"/>
              </a:spcBef>
              <a:spcAft>
                <a:spcPts val="0"/>
              </a:spcAft>
              <a:buSzPts val="4100"/>
              <a:buChar char="●"/>
            </a:pPr>
            <a:r>
              <a:rPr b="1" lang="en-US" sz="4100"/>
              <a:t>The model was </a:t>
            </a:r>
            <a:r>
              <a:rPr b="1" lang="en-US" sz="4100"/>
              <a:t>successfully</a:t>
            </a:r>
            <a:r>
              <a:rPr b="1" lang="en-US" sz="4100"/>
              <a:t> trained. However, more work will be focus on the testing phase of the code. </a:t>
            </a:r>
            <a:endParaRPr b="1"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</p:txBody>
      </p:sp>
      <p:sp>
        <p:nvSpPr>
          <p:cNvPr id="95" name="Google Shape;95;p1"/>
          <p:cNvSpPr txBox="1"/>
          <p:nvPr/>
        </p:nvSpPr>
        <p:spPr>
          <a:xfrm>
            <a:off x="26001250" y="5603600"/>
            <a:ext cx="10276500" cy="1323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600" y="76200"/>
            <a:ext cx="2182250" cy="34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3458650" y="5603600"/>
            <a:ext cx="11061900" cy="15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4100"/>
              <a:t>The test-vrp-agent() function tests the learned policy on a new set of VRP instances. </a:t>
            </a:r>
            <a:endParaRPr b="1" sz="4100"/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4100"/>
              <a:t>The Q-learning update rule is as followed:</a:t>
            </a:r>
            <a:endParaRPr b="1" sz="4100"/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-US" sz="4100"/>
              <a:t>	Q(s, a) ← Q(s, a) + α(r + γ max_a' Q(s', a') - Q(s, a))</a:t>
            </a:r>
            <a:endParaRPr b="1" sz="4100"/>
          </a:p>
          <a:p>
            <a:pPr indent="-4889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●"/>
            </a:pPr>
            <a:r>
              <a:rPr b="1" lang="en-US" sz="4100"/>
              <a:t>Q(s, a) represents the Q-value of state-action pair (s, a)</a:t>
            </a:r>
            <a:endParaRPr b="1" sz="4100"/>
          </a:p>
          <a:p>
            <a:pPr indent="-4889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●"/>
            </a:pPr>
            <a:r>
              <a:rPr b="1" lang="en-US" sz="4100"/>
              <a:t>α is the learning rate</a:t>
            </a:r>
            <a:endParaRPr b="1" sz="4100"/>
          </a:p>
          <a:p>
            <a:pPr indent="-4889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●"/>
            </a:pPr>
            <a:r>
              <a:rPr b="1" lang="en-US" sz="4100"/>
              <a:t>r is the reward obtained by taking action a in state s</a:t>
            </a:r>
            <a:endParaRPr b="1" sz="4100"/>
          </a:p>
          <a:p>
            <a:pPr indent="-4889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●"/>
            </a:pPr>
            <a:r>
              <a:rPr b="1" lang="en-US" sz="4100"/>
              <a:t>γ is the discount factor</a:t>
            </a:r>
            <a:endParaRPr b="1" sz="4100"/>
          </a:p>
          <a:p>
            <a:pPr indent="-4889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●"/>
            </a:pPr>
            <a:r>
              <a:rPr b="1" lang="en-US" sz="4100"/>
              <a:t>max_a' Q(s', a') is the maximum Q-value over all possible actions a' in the next state s'</a:t>
            </a:r>
            <a:endParaRPr b="1" sz="4100"/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Epsilon-greedy exploration:</a:t>
            </a:r>
            <a:endParaRPr b="1" sz="4100"/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	if random.uniform(0, 1) &lt; ε:</a:t>
            </a:r>
            <a:endParaRPr b="1" sz="4100"/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    a ← random action</a:t>
            </a:r>
            <a:endParaRPr b="1" sz="4100"/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else:</a:t>
            </a:r>
            <a:endParaRPr b="1" sz="4100"/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    a ← argmax_a' Q(s, a')</a:t>
            </a:r>
            <a:endParaRPr b="1" sz="4100"/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  <a:p>
            <a:pPr indent="-4889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●"/>
            </a:pPr>
            <a:r>
              <a:rPr b="1" lang="en-US" sz="4100"/>
              <a:t>ε is the probability of taking a random action (exploration)</a:t>
            </a:r>
            <a:endParaRPr b="1" sz="4100"/>
          </a:p>
          <a:p>
            <a:pPr indent="-48895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Char char="●"/>
            </a:pPr>
            <a:r>
              <a:rPr b="1" lang="en-US" sz="4100"/>
              <a:t>argmax_a' Q(s, a') is the action that maximizes the Q-value in state s</a:t>
            </a:r>
            <a:endParaRPr b="1" sz="410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88038"/>
              </a:solidFill>
            </a:endParaRPr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88038"/>
              </a:solidFill>
            </a:endParaRPr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4000"/>
          </a:p>
        </p:txBody>
      </p:sp>
      <p:sp>
        <p:nvSpPr>
          <p:cNvPr id="98" name="Google Shape;98;p1"/>
          <p:cNvSpPr txBox="1"/>
          <p:nvPr/>
        </p:nvSpPr>
        <p:spPr>
          <a:xfrm>
            <a:off x="13179200" y="20862625"/>
            <a:ext cx="11061900" cy="1323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9" name="Google Shape;99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46925" y="31756975"/>
            <a:ext cx="8995116" cy="341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1119426" y="20862625"/>
            <a:ext cx="10276500" cy="132360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Methodologies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218725" y="22429300"/>
            <a:ext cx="10177200" cy="13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Reinforcement Learning for VRP with</a:t>
            </a:r>
            <a:endParaRPr b="1" sz="4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/>
              <a:t>Q-learning model. The model implements a Q-learning algorithm for solving VRP that defines a VRP environment class that simulates VRP environment and conduct the step() function, which takes action (ie., </a:t>
            </a:r>
            <a:r>
              <a:rPr b="1" lang="en-US" sz="4100"/>
              <a:t>choosing</a:t>
            </a:r>
            <a:r>
              <a:rPr b="1" lang="en-US" sz="4100"/>
              <a:t> a customer to visit) for each </a:t>
            </a:r>
            <a:r>
              <a:rPr b="1" lang="en-US" sz="4100"/>
              <a:t>vehicle</a:t>
            </a:r>
            <a:r>
              <a:rPr b="1" lang="en-US" sz="4100"/>
              <a:t> and returns the next state, the reward, and whether  the episode is done.</a:t>
            </a:r>
            <a:endParaRPr b="1" sz="41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b="1" lang="en-US" sz="4100"/>
              <a:t>The train-vrp-agent() function uses the Q-learning algorithm to learn the optimal policy for the VRP. It initializes a Q-table and trains the agent for a specified number of episodes. The code uses an epsilon-greedy exploration strategy to balance between exploration and exploitation.</a:t>
            </a:r>
            <a:endParaRPr b="1" sz="4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/>
          </a:p>
        </p:txBody>
      </p:sp>
      <p:pic>
        <p:nvPicPr>
          <p:cNvPr id="102" name="Google Shape;102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34850" y="28505250"/>
            <a:ext cx="10548300" cy="671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3e39b40049_2_0"/>
          <p:cNvPicPr preferRelativeResize="0"/>
          <p:nvPr/>
        </p:nvPicPr>
        <p:blipFill rotWithShape="1">
          <a:blip r:embed="rId3">
            <a:alphaModFix/>
          </a:blip>
          <a:srcRect b="-32749" l="0" r="-24890" t="0"/>
          <a:stretch/>
        </p:blipFill>
        <p:spPr>
          <a:xfrm>
            <a:off x="7606313" y="534700"/>
            <a:ext cx="26253948" cy="242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3e39b40049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3388" y="19845775"/>
            <a:ext cx="22611325" cy="1401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2023-04-30T02:42:47Z</dcterms:created>
</cp:coreProperties>
</file>