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7FBFF"/>
    <a:srgbClr val="00B050"/>
    <a:srgbClr val="00B0F0"/>
    <a:srgbClr val="FFEAA7"/>
    <a:srgbClr val="FFD243"/>
    <a:srgbClr val="FFC000"/>
    <a:srgbClr val="92D050"/>
    <a:srgbClr val="000000"/>
    <a:srgbClr val="E3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308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516EE-D79D-4DA2-940F-B039DBD55DB3}" type="datetimeFigureOut">
              <a:rPr lang="zh-CN" altLang="en-US" smtClean="0"/>
              <a:t>2013/8/29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35FBC-3B95-4BEC-96D3-B2DF1EAAF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07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35FBC-3B95-4BEC-96D3-B2DF1EAAF9B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730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35FBC-3B95-4BEC-96D3-B2DF1EAAF9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932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0" Type="http://schemas.openxmlformats.org/officeDocument/2006/relationships/image" Target="../media/image9.gif"/><Relationship Id="rId4" Type="http://schemas.openxmlformats.org/officeDocument/2006/relationships/image" Target="../media/image3.jpeg"/><Relationship Id="rId9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915816" y="1478060"/>
            <a:ext cx="576064" cy="968727"/>
            <a:chOff x="1691680" y="3148588"/>
            <a:chExt cx="576064" cy="968727"/>
          </a:xfrm>
        </p:grpSpPr>
        <p:sp>
          <p:nvSpPr>
            <p:cNvPr id="15" name="矩形 14"/>
            <p:cNvSpPr/>
            <p:nvPr/>
          </p:nvSpPr>
          <p:spPr>
            <a:xfrm rot="5400000">
              <a:off x="1495348" y="3344920"/>
              <a:ext cx="968727" cy="576064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635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schemeClr val="bg1"/>
                </a:solidFill>
                <a:latin typeface="Ravie" pitchFamily="82" charset="0"/>
                <a:ea typeface="GungsuhChe" pitchFamily="49" charset="-127"/>
                <a:cs typeface="Arial Unicode MS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flipH="1">
              <a:off x="1722494" y="3246075"/>
              <a:ext cx="329388" cy="830997"/>
            </a:xfrm>
            <a:prstGeom prst="rect">
              <a:avLst/>
            </a:prstGeom>
            <a:noFill/>
            <a:effectLst>
              <a:softEdge rad="63500"/>
            </a:effectLst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en-US" altLang="zh-CN" sz="48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Ravie" pitchFamily="82" charset="0"/>
                  <a:ea typeface="GungsuhChe" pitchFamily="49" charset="-127"/>
                  <a:cs typeface="Gautami" pitchFamily="2"/>
                </a:rPr>
                <a:t>i</a:t>
              </a:r>
              <a:endParaRPr lang="zh-CN" altLang="en-US" sz="48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Ravie" pitchFamily="82" charset="0"/>
                <a:ea typeface="GungsuhChe" pitchFamily="49" charset="-127"/>
                <a:cs typeface="Gautami" pitchFamily="2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 flipH="1">
            <a:off x="1259628" y="1582271"/>
            <a:ext cx="1008113" cy="830997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zh-CN" sz="48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Ravie" pitchFamily="82" charset="0"/>
                <a:ea typeface="GungsuhChe" pitchFamily="49" charset="-127"/>
                <a:cs typeface="Gautami" pitchFamily="2"/>
              </a:rPr>
              <a:t>i</a:t>
            </a:r>
            <a:endParaRPr lang="zh-CN" altLang="en-US" sz="48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Ravie" pitchFamily="82" charset="0"/>
              <a:ea typeface="GungsuhChe" pitchFamily="49" charset="-127"/>
              <a:cs typeface="Gautami" pitchFamily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32039" y="873119"/>
            <a:ext cx="1691785" cy="16917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113579" y="944905"/>
            <a:ext cx="1325667" cy="1187951"/>
            <a:chOff x="5076056" y="944905"/>
            <a:chExt cx="1325667" cy="1187951"/>
          </a:xfrm>
        </p:grpSpPr>
        <p:sp>
          <p:nvSpPr>
            <p:cNvPr id="19" name="等腰三角形 18"/>
            <p:cNvSpPr/>
            <p:nvPr/>
          </p:nvSpPr>
          <p:spPr>
            <a:xfrm>
              <a:off x="5076056" y="944905"/>
              <a:ext cx="1323203" cy="1187951"/>
            </a:xfrm>
            <a:prstGeom prst="triangle">
              <a:avLst/>
            </a:prstGeom>
            <a:solidFill>
              <a:schemeClr val="accent5">
                <a:lumMod val="75000"/>
                <a:alpha val="20000"/>
              </a:schemeClr>
            </a:solidFill>
            <a:ln w="3175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585870">
              <a:off x="5489857" y="1284230"/>
              <a:ext cx="911866" cy="405032"/>
            </a:xfrm>
            <a:prstGeom prst="triangle">
              <a:avLst>
                <a:gd name="adj" fmla="val 38221"/>
              </a:avLst>
            </a:prstGeom>
            <a:gradFill flip="none" rotWithShape="1">
              <a:gsLst>
                <a:gs pos="0">
                  <a:srgbClr val="FF3399"/>
                </a:gs>
                <a:gs pos="36000">
                  <a:srgbClr val="FF0000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4900603" y="3056945"/>
            <a:ext cx="1759212" cy="1714745"/>
          </a:xfrm>
          <a:prstGeom prst="roundRect">
            <a:avLst>
              <a:gd name="adj" fmla="val 74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5017725" y="3246075"/>
            <a:ext cx="1517377" cy="1308084"/>
          </a:xfrm>
          <a:prstGeom prst="triangle">
            <a:avLst/>
          </a:prstGeom>
          <a:solidFill>
            <a:srgbClr val="E3EBF5">
              <a:alpha val="20000"/>
            </a:srgbClr>
          </a:solidFill>
          <a:ln w="3175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436988">
            <a:off x="5516446" y="3585400"/>
            <a:ext cx="911866" cy="405032"/>
          </a:xfrm>
          <a:prstGeom prst="triangle">
            <a:avLst>
              <a:gd name="adj" fmla="val 3822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梯形 24"/>
          <p:cNvSpPr/>
          <p:nvPr/>
        </p:nvSpPr>
        <p:spPr>
          <a:xfrm rot="14373656">
            <a:off x="5988924" y="3530877"/>
            <a:ext cx="1033816" cy="622156"/>
          </a:xfrm>
          <a:custGeom>
            <a:avLst/>
            <a:gdLst>
              <a:gd name="connsiteX0" fmla="*/ 0 w 1028950"/>
              <a:gd name="connsiteY0" fmla="*/ 645925 h 645925"/>
              <a:gd name="connsiteX1" fmla="*/ 161481 w 1028950"/>
              <a:gd name="connsiteY1" fmla="*/ 0 h 645925"/>
              <a:gd name="connsiteX2" fmla="*/ 867469 w 1028950"/>
              <a:gd name="connsiteY2" fmla="*/ 0 h 645925"/>
              <a:gd name="connsiteX3" fmla="*/ 1028950 w 1028950"/>
              <a:gd name="connsiteY3" fmla="*/ 645925 h 645925"/>
              <a:gd name="connsiteX4" fmla="*/ 0 w 1028950"/>
              <a:gd name="connsiteY4" fmla="*/ 645925 h 645925"/>
              <a:gd name="connsiteX0" fmla="*/ 0 w 867469"/>
              <a:gd name="connsiteY0" fmla="*/ 645925 h 645925"/>
              <a:gd name="connsiteX1" fmla="*/ 161481 w 867469"/>
              <a:gd name="connsiteY1" fmla="*/ 0 h 645925"/>
              <a:gd name="connsiteX2" fmla="*/ 867469 w 867469"/>
              <a:gd name="connsiteY2" fmla="*/ 0 h 645925"/>
              <a:gd name="connsiteX3" fmla="*/ 627522 w 867469"/>
              <a:gd name="connsiteY3" fmla="*/ 622156 h 645925"/>
              <a:gd name="connsiteX4" fmla="*/ 0 w 867469"/>
              <a:gd name="connsiteY4" fmla="*/ 645925 h 645925"/>
              <a:gd name="connsiteX0" fmla="*/ 0 w 1033816"/>
              <a:gd name="connsiteY0" fmla="*/ 176974 h 622156"/>
              <a:gd name="connsiteX1" fmla="*/ 327828 w 1033816"/>
              <a:gd name="connsiteY1" fmla="*/ 0 h 622156"/>
              <a:gd name="connsiteX2" fmla="*/ 1033816 w 1033816"/>
              <a:gd name="connsiteY2" fmla="*/ 0 h 622156"/>
              <a:gd name="connsiteX3" fmla="*/ 793869 w 1033816"/>
              <a:gd name="connsiteY3" fmla="*/ 622156 h 622156"/>
              <a:gd name="connsiteX4" fmla="*/ 0 w 1033816"/>
              <a:gd name="connsiteY4" fmla="*/ 176974 h 62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3816" h="622156">
                <a:moveTo>
                  <a:pt x="0" y="176974"/>
                </a:moveTo>
                <a:lnTo>
                  <a:pt x="327828" y="0"/>
                </a:lnTo>
                <a:lnTo>
                  <a:pt x="1033816" y="0"/>
                </a:lnTo>
                <a:lnTo>
                  <a:pt x="793869" y="622156"/>
                </a:lnTo>
                <a:lnTo>
                  <a:pt x="0" y="176974"/>
                </a:lnTo>
                <a:close/>
              </a:path>
            </a:pathLst>
          </a:custGeom>
          <a:gradFill flip="none" rotWithShape="1">
            <a:gsLst>
              <a:gs pos="0">
                <a:srgbClr val="FF3399"/>
              </a:gs>
              <a:gs pos="36000">
                <a:srgbClr val="FF0000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126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2276288" y="3585432"/>
            <a:ext cx="999730" cy="968727"/>
            <a:chOff x="1691680" y="3148588"/>
            <a:chExt cx="576064" cy="968727"/>
          </a:xfrm>
        </p:grpSpPr>
        <p:sp>
          <p:nvSpPr>
            <p:cNvPr id="14" name="矩形 13"/>
            <p:cNvSpPr/>
            <p:nvPr/>
          </p:nvSpPr>
          <p:spPr>
            <a:xfrm rot="5400000">
              <a:off x="1495348" y="3344920"/>
              <a:ext cx="968727" cy="576064"/>
            </a:xfrm>
            <a:prstGeom prst="rect">
              <a:avLst/>
            </a:prstGeom>
            <a:solidFill>
              <a:srgbClr val="00B0F0"/>
            </a:solidFill>
            <a:ln w="190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schemeClr val="bg1"/>
                </a:solidFill>
                <a:latin typeface="Ravie" pitchFamily="82" charset="0"/>
                <a:ea typeface="GungsuhChe" pitchFamily="49" charset="-127"/>
                <a:cs typeface="Arial Unicode MS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flipH="1">
              <a:off x="1815017" y="3246075"/>
              <a:ext cx="329388" cy="830997"/>
            </a:xfrm>
            <a:prstGeom prst="rect">
              <a:avLst/>
            </a:prstGeom>
            <a:noFill/>
            <a:ln>
              <a:noFill/>
            </a:ln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Ravie" pitchFamily="82" charset="0"/>
                  <a:ea typeface="GungsuhChe" pitchFamily="49" charset="-127"/>
                  <a:cs typeface="Gautami" pitchFamily="2"/>
                </a:rPr>
                <a:t>i</a:t>
              </a:r>
              <a:endParaRPr lang="zh-CN" altLang="en-US" sz="4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Ravie" pitchFamily="82" charset="0"/>
                <a:ea typeface="GungsuhChe" pitchFamily="49" charset="-127"/>
                <a:cs typeface="Gautami" pitchFamily="2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6768647" y="873119"/>
            <a:ext cx="1691785" cy="16917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07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78300" y="2900513"/>
            <a:ext cx="3001190" cy="3001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06787" y="3429000"/>
            <a:ext cx="1944216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372706" y="3838785"/>
            <a:ext cx="1944216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940152" y="873569"/>
            <a:ext cx="1944216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过程 12"/>
          <p:cNvSpPr/>
          <p:nvPr/>
        </p:nvSpPr>
        <p:spPr>
          <a:xfrm>
            <a:off x="6012160" y="1845677"/>
            <a:ext cx="590346" cy="972108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过程 13"/>
          <p:cNvSpPr/>
          <p:nvPr/>
        </p:nvSpPr>
        <p:spPr>
          <a:xfrm>
            <a:off x="6660232" y="1484784"/>
            <a:ext cx="590346" cy="1333001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过程 14"/>
          <p:cNvSpPr/>
          <p:nvPr/>
        </p:nvSpPr>
        <p:spPr>
          <a:xfrm>
            <a:off x="7308304" y="1070738"/>
            <a:ext cx="590346" cy="1747047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 rot="5988226">
            <a:off x="6088747" y="559714"/>
            <a:ext cx="1933182" cy="1933182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999675" y="1124744"/>
            <a:ext cx="588549" cy="588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过程 17"/>
          <p:cNvSpPr/>
          <p:nvPr/>
        </p:nvSpPr>
        <p:spPr>
          <a:xfrm>
            <a:off x="3372706" y="3838786"/>
            <a:ext cx="590346" cy="1944216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过程 18"/>
          <p:cNvSpPr/>
          <p:nvPr/>
        </p:nvSpPr>
        <p:spPr>
          <a:xfrm>
            <a:off x="4049641" y="3838786"/>
            <a:ext cx="590346" cy="1944215"/>
          </a:xfrm>
          <a:prstGeom prst="flowChart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4726576" y="3838786"/>
            <a:ext cx="590346" cy="1944215"/>
          </a:xfrm>
          <a:prstGeom prst="flowChartProcess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rot="10800000">
            <a:off x="3127276" y="3670897"/>
            <a:ext cx="892060" cy="912224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直角三角形 22"/>
          <p:cNvSpPr/>
          <p:nvPr/>
        </p:nvSpPr>
        <p:spPr>
          <a:xfrm rot="10800000">
            <a:off x="3771899" y="3670897"/>
            <a:ext cx="892060" cy="912224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直角三角形 23"/>
          <p:cNvSpPr/>
          <p:nvPr/>
        </p:nvSpPr>
        <p:spPr>
          <a:xfrm rot="10800000">
            <a:off x="4499993" y="3670897"/>
            <a:ext cx="892060" cy="912224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过程 24"/>
          <p:cNvSpPr/>
          <p:nvPr/>
        </p:nvSpPr>
        <p:spPr>
          <a:xfrm>
            <a:off x="611560" y="3429000"/>
            <a:ext cx="590346" cy="194421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1591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591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过程 24"/>
          <p:cNvSpPr/>
          <p:nvPr/>
        </p:nvSpPr>
        <p:spPr>
          <a:xfrm>
            <a:off x="1286109" y="3429000"/>
            <a:ext cx="590346" cy="194421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1591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591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>
              <a:alpha val="8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过程 24"/>
          <p:cNvSpPr/>
          <p:nvPr/>
        </p:nvSpPr>
        <p:spPr>
          <a:xfrm flipH="1">
            <a:off x="1960657" y="3429000"/>
            <a:ext cx="590346" cy="194421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1591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591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过程 24"/>
          <p:cNvSpPr/>
          <p:nvPr/>
        </p:nvSpPr>
        <p:spPr>
          <a:xfrm>
            <a:off x="611560" y="3722359"/>
            <a:ext cx="590346" cy="11245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1591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591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过程 24"/>
          <p:cNvSpPr/>
          <p:nvPr/>
        </p:nvSpPr>
        <p:spPr>
          <a:xfrm>
            <a:off x="611560" y="3899170"/>
            <a:ext cx="590346" cy="60995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1591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591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过程 24"/>
          <p:cNvSpPr/>
          <p:nvPr/>
        </p:nvSpPr>
        <p:spPr>
          <a:xfrm>
            <a:off x="606787" y="4127009"/>
            <a:ext cx="590346" cy="38434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1591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591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过程 24"/>
          <p:cNvSpPr/>
          <p:nvPr/>
        </p:nvSpPr>
        <p:spPr>
          <a:xfrm>
            <a:off x="603602" y="3899170"/>
            <a:ext cx="590346" cy="94769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1591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591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662769" y="212698"/>
            <a:ext cx="3001190" cy="30011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过程 24"/>
          <p:cNvSpPr/>
          <p:nvPr/>
        </p:nvSpPr>
        <p:spPr>
          <a:xfrm>
            <a:off x="2196029" y="741185"/>
            <a:ext cx="590346" cy="194421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1591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591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过程 24"/>
          <p:cNvSpPr/>
          <p:nvPr/>
        </p:nvSpPr>
        <p:spPr>
          <a:xfrm>
            <a:off x="2870578" y="741185"/>
            <a:ext cx="590346" cy="194421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1591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591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8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过程 24"/>
          <p:cNvSpPr/>
          <p:nvPr/>
        </p:nvSpPr>
        <p:spPr>
          <a:xfrm flipH="1">
            <a:off x="3545126" y="741185"/>
            <a:ext cx="590346" cy="194421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1591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591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过程 24"/>
          <p:cNvSpPr/>
          <p:nvPr/>
        </p:nvSpPr>
        <p:spPr>
          <a:xfrm>
            <a:off x="2188071" y="1211355"/>
            <a:ext cx="590346" cy="94769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1591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591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454810" y="3310299"/>
            <a:ext cx="3001190" cy="3001190"/>
          </a:xfrm>
          <a:prstGeom prst="ellipse">
            <a:avLst/>
          </a:prstGeom>
          <a:solidFill>
            <a:schemeClr val="bg1"/>
          </a:solidFill>
          <a:ln w="3175">
            <a:solidFill>
              <a:srgbClr val="E3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过程 24"/>
          <p:cNvSpPr/>
          <p:nvPr/>
        </p:nvSpPr>
        <p:spPr>
          <a:xfrm>
            <a:off x="5940152" y="3838786"/>
            <a:ext cx="590346" cy="194421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1591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1591 h 10000"/>
              <a:gd name="connsiteX2" fmla="*/ 10000 w 10000"/>
              <a:gd name="connsiteY2" fmla="*/ 9032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591"/>
                </a:lnTo>
                <a:lnTo>
                  <a:pt x="10000" y="9032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过程 24"/>
          <p:cNvSpPr/>
          <p:nvPr/>
        </p:nvSpPr>
        <p:spPr>
          <a:xfrm>
            <a:off x="6647447" y="3838786"/>
            <a:ext cx="590346" cy="194421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1591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1591 h 10000"/>
              <a:gd name="connsiteX2" fmla="*/ 10000 w 10000"/>
              <a:gd name="connsiteY2" fmla="*/ 9032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591"/>
                </a:lnTo>
                <a:lnTo>
                  <a:pt x="10000" y="9032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过程 24"/>
          <p:cNvSpPr/>
          <p:nvPr/>
        </p:nvSpPr>
        <p:spPr>
          <a:xfrm flipH="1">
            <a:off x="7337167" y="3838786"/>
            <a:ext cx="590346" cy="194421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1591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1591 h 10000"/>
              <a:gd name="connsiteX2" fmla="*/ 10000 w 10000"/>
              <a:gd name="connsiteY2" fmla="*/ 9032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591"/>
                </a:lnTo>
                <a:lnTo>
                  <a:pt x="10000" y="9032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20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899592" y="548680"/>
            <a:ext cx="3001190" cy="3001190"/>
          </a:xfrm>
          <a:prstGeom prst="ellipse">
            <a:avLst/>
          </a:prstGeom>
          <a:solidFill>
            <a:schemeClr val="bg1"/>
          </a:solidFill>
          <a:ln w="3175">
            <a:solidFill>
              <a:srgbClr val="E3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过程 24"/>
          <p:cNvSpPr/>
          <p:nvPr/>
        </p:nvSpPr>
        <p:spPr>
          <a:xfrm>
            <a:off x="1384934" y="1077167"/>
            <a:ext cx="590346" cy="194421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1591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1591 h 10000"/>
              <a:gd name="connsiteX2" fmla="*/ 10000 w 10000"/>
              <a:gd name="connsiteY2" fmla="*/ 9032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591"/>
                </a:lnTo>
                <a:lnTo>
                  <a:pt x="10000" y="9032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过程 24"/>
          <p:cNvSpPr/>
          <p:nvPr/>
        </p:nvSpPr>
        <p:spPr>
          <a:xfrm flipH="1">
            <a:off x="2781949" y="1077167"/>
            <a:ext cx="590346" cy="194421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1591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1591 h 10000"/>
              <a:gd name="connsiteX2" fmla="*/ 10000 w 10000"/>
              <a:gd name="connsiteY2" fmla="*/ 9032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591"/>
                </a:lnTo>
                <a:lnTo>
                  <a:pt x="10000" y="9032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过程 24"/>
          <p:cNvSpPr/>
          <p:nvPr/>
        </p:nvSpPr>
        <p:spPr>
          <a:xfrm>
            <a:off x="1742492" y="1077167"/>
            <a:ext cx="590346" cy="194421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1591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1591 h 10000"/>
              <a:gd name="connsiteX2" fmla="*/ 10000 w 10000"/>
              <a:gd name="connsiteY2" fmla="*/ 9032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591"/>
                </a:lnTo>
                <a:lnTo>
                  <a:pt x="10000" y="9032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过程 24"/>
          <p:cNvSpPr/>
          <p:nvPr/>
        </p:nvSpPr>
        <p:spPr>
          <a:xfrm>
            <a:off x="2092229" y="1077167"/>
            <a:ext cx="590346" cy="194421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1591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1591 h 10000"/>
              <a:gd name="connsiteX2" fmla="*/ 10000 w 10000"/>
              <a:gd name="connsiteY2" fmla="*/ 9032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591"/>
                </a:lnTo>
                <a:lnTo>
                  <a:pt x="10000" y="9032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171210" y="548680"/>
            <a:ext cx="3001190" cy="3001190"/>
          </a:xfrm>
          <a:prstGeom prst="ellipse">
            <a:avLst/>
          </a:prstGeom>
          <a:solidFill>
            <a:schemeClr val="bg1"/>
          </a:solidFill>
          <a:ln w="3175">
            <a:solidFill>
              <a:srgbClr val="E3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过程 24"/>
          <p:cNvSpPr/>
          <p:nvPr/>
        </p:nvSpPr>
        <p:spPr>
          <a:xfrm>
            <a:off x="5656552" y="1077167"/>
            <a:ext cx="590346" cy="194421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1591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1591 h 10000"/>
              <a:gd name="connsiteX2" fmla="*/ 10000 w 10000"/>
              <a:gd name="connsiteY2" fmla="*/ 9032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591"/>
                </a:lnTo>
                <a:lnTo>
                  <a:pt x="10000" y="9032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过程 24"/>
          <p:cNvSpPr/>
          <p:nvPr/>
        </p:nvSpPr>
        <p:spPr>
          <a:xfrm>
            <a:off x="6363847" y="1077167"/>
            <a:ext cx="590346" cy="194421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1591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1591 h 10000"/>
              <a:gd name="connsiteX2" fmla="*/ 10000 w 10000"/>
              <a:gd name="connsiteY2" fmla="*/ 9032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591"/>
                </a:lnTo>
                <a:lnTo>
                  <a:pt x="10000" y="9032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过程 24"/>
          <p:cNvSpPr/>
          <p:nvPr/>
        </p:nvSpPr>
        <p:spPr>
          <a:xfrm flipH="1">
            <a:off x="7053567" y="1077167"/>
            <a:ext cx="590346" cy="194421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1591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1591 h 10000"/>
              <a:gd name="connsiteX2" fmla="*/ 10000 w 10000"/>
              <a:gd name="connsiteY2" fmla="*/ 9032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591"/>
                </a:lnTo>
                <a:lnTo>
                  <a:pt x="10000" y="9032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16278" y="3810422"/>
            <a:ext cx="3001190" cy="3001190"/>
          </a:xfrm>
          <a:prstGeom prst="ellipse">
            <a:avLst/>
          </a:prstGeom>
          <a:solidFill>
            <a:schemeClr val="bg1"/>
          </a:solidFill>
          <a:ln w="3175">
            <a:solidFill>
              <a:srgbClr val="E3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过程 24"/>
          <p:cNvSpPr/>
          <p:nvPr/>
        </p:nvSpPr>
        <p:spPr>
          <a:xfrm>
            <a:off x="1415067" y="4338909"/>
            <a:ext cx="590346" cy="194421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1591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1591 h 10000"/>
              <a:gd name="connsiteX2" fmla="*/ 10000 w 10000"/>
              <a:gd name="connsiteY2" fmla="*/ 9032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591"/>
                </a:lnTo>
                <a:lnTo>
                  <a:pt x="10000" y="9032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过程 24"/>
          <p:cNvSpPr/>
          <p:nvPr/>
        </p:nvSpPr>
        <p:spPr>
          <a:xfrm flipH="1">
            <a:off x="2798635" y="4338909"/>
            <a:ext cx="590346" cy="194421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1591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1591 h 10000"/>
              <a:gd name="connsiteX2" fmla="*/ 10000 w 10000"/>
              <a:gd name="connsiteY2" fmla="*/ 9032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591"/>
                </a:lnTo>
                <a:lnTo>
                  <a:pt x="10000" y="9032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过程 24"/>
          <p:cNvSpPr/>
          <p:nvPr/>
        </p:nvSpPr>
        <p:spPr>
          <a:xfrm>
            <a:off x="1772625" y="4338909"/>
            <a:ext cx="590346" cy="194421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1591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1591 h 10000"/>
              <a:gd name="connsiteX2" fmla="*/ 10000 w 10000"/>
              <a:gd name="connsiteY2" fmla="*/ 9032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591"/>
                </a:lnTo>
                <a:lnTo>
                  <a:pt x="10000" y="9032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过程 24"/>
          <p:cNvSpPr/>
          <p:nvPr/>
        </p:nvSpPr>
        <p:spPr>
          <a:xfrm>
            <a:off x="2122362" y="4338909"/>
            <a:ext cx="590346" cy="194421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1591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1591 h 10000"/>
              <a:gd name="connsiteX2" fmla="*/ 10000 w 10000"/>
              <a:gd name="connsiteY2" fmla="*/ 9032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591"/>
                </a:lnTo>
                <a:lnTo>
                  <a:pt x="10000" y="9032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171210" y="3776178"/>
            <a:ext cx="3001190" cy="3001190"/>
            <a:chOff x="4335977" y="3776178"/>
            <a:chExt cx="3001190" cy="3001190"/>
          </a:xfrm>
        </p:grpSpPr>
        <p:sp>
          <p:nvSpPr>
            <p:cNvPr id="29" name="椭圆 28"/>
            <p:cNvSpPr/>
            <p:nvPr/>
          </p:nvSpPr>
          <p:spPr>
            <a:xfrm>
              <a:off x="4335977" y="3776178"/>
              <a:ext cx="3001190" cy="3001190"/>
            </a:xfrm>
            <a:prstGeom prst="ellipse">
              <a:avLst/>
            </a:prstGeom>
            <a:noFill/>
            <a:ln w="3175">
              <a:solidFill>
                <a:srgbClr val="E3EB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流程图: 过程 24"/>
            <p:cNvSpPr/>
            <p:nvPr/>
          </p:nvSpPr>
          <p:spPr>
            <a:xfrm>
              <a:off x="4821319" y="4304665"/>
              <a:ext cx="295173" cy="194421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1591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1591 h 10000"/>
                <a:gd name="connsiteX2" fmla="*/ 10000 w 10000"/>
                <a:gd name="connsiteY2" fmla="*/ 9032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1591"/>
                  </a:lnTo>
                  <a:lnTo>
                    <a:pt x="10000" y="9032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流程图: 过程 24"/>
            <p:cNvSpPr/>
            <p:nvPr/>
          </p:nvSpPr>
          <p:spPr>
            <a:xfrm>
              <a:off x="5178877" y="4304665"/>
              <a:ext cx="295173" cy="194421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1591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1591 h 10000"/>
                <a:gd name="connsiteX2" fmla="*/ 10000 w 10000"/>
                <a:gd name="connsiteY2" fmla="*/ 9032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1591"/>
                  </a:lnTo>
                  <a:lnTo>
                    <a:pt x="10000" y="9032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流程图: 过程 24"/>
            <p:cNvSpPr/>
            <p:nvPr/>
          </p:nvSpPr>
          <p:spPr>
            <a:xfrm>
              <a:off x="5528614" y="4304665"/>
              <a:ext cx="590346" cy="194421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1591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1591 h 10000"/>
                <a:gd name="connsiteX2" fmla="*/ 10000 w 10000"/>
                <a:gd name="connsiteY2" fmla="*/ 9032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2144 h 10000"/>
                <a:gd name="connsiteX2" fmla="*/ 10000 w 10000"/>
                <a:gd name="connsiteY2" fmla="*/ 9032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2144 h 10000"/>
                <a:gd name="connsiteX2" fmla="*/ 10000 w 10000"/>
                <a:gd name="connsiteY2" fmla="*/ 841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2144"/>
                  </a:lnTo>
                  <a:lnTo>
                    <a:pt x="10000" y="8410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流程图: 过程 24"/>
            <p:cNvSpPr/>
            <p:nvPr/>
          </p:nvSpPr>
          <p:spPr>
            <a:xfrm flipH="1">
              <a:off x="6218334" y="4304665"/>
              <a:ext cx="590346" cy="194421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1591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1591 h 10000"/>
                <a:gd name="connsiteX2" fmla="*/ 10000 w 10000"/>
                <a:gd name="connsiteY2" fmla="*/ 9032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2144 h 10000"/>
                <a:gd name="connsiteX2" fmla="*/ 10000 w 10000"/>
                <a:gd name="connsiteY2" fmla="*/ 9032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2144 h 10000"/>
                <a:gd name="connsiteX2" fmla="*/ 10000 w 10000"/>
                <a:gd name="connsiteY2" fmla="*/ 841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2144"/>
                  </a:lnTo>
                  <a:lnTo>
                    <a:pt x="10000" y="8410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8724" r="25466" b="36750"/>
          <a:stretch/>
        </p:blipFill>
        <p:spPr>
          <a:xfrm>
            <a:off x="3434680" y="2649770"/>
            <a:ext cx="208823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2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07357" y="593037"/>
            <a:ext cx="1944216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5783080" y="593037"/>
            <a:ext cx="1268493" cy="432048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5107358" y="593037"/>
            <a:ext cx="432047" cy="432048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过程 6"/>
          <p:cNvSpPr/>
          <p:nvPr/>
        </p:nvSpPr>
        <p:spPr>
          <a:xfrm rot="5400000">
            <a:off x="4689134" y="1686983"/>
            <a:ext cx="1268493" cy="432048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过程 7"/>
          <p:cNvSpPr/>
          <p:nvPr/>
        </p:nvSpPr>
        <p:spPr>
          <a:xfrm>
            <a:off x="5783080" y="1268760"/>
            <a:ext cx="1268493" cy="512409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>
            <a:off x="5783080" y="1999353"/>
            <a:ext cx="1268493" cy="537901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flipH="1">
            <a:off x="6000316" y="593037"/>
            <a:ext cx="1051257" cy="1951412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43808" y="586074"/>
            <a:ext cx="1944216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过程 11"/>
          <p:cNvSpPr/>
          <p:nvPr/>
        </p:nvSpPr>
        <p:spPr>
          <a:xfrm>
            <a:off x="3519531" y="586074"/>
            <a:ext cx="1268493" cy="432048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843809" y="586074"/>
            <a:ext cx="432047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过程 13"/>
          <p:cNvSpPr/>
          <p:nvPr/>
        </p:nvSpPr>
        <p:spPr>
          <a:xfrm rot="5400000">
            <a:off x="2425585" y="1680020"/>
            <a:ext cx="1268493" cy="432048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过程 14"/>
          <p:cNvSpPr/>
          <p:nvPr/>
        </p:nvSpPr>
        <p:spPr>
          <a:xfrm>
            <a:off x="3519531" y="1261797"/>
            <a:ext cx="1268493" cy="512409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过程 15"/>
          <p:cNvSpPr/>
          <p:nvPr/>
        </p:nvSpPr>
        <p:spPr>
          <a:xfrm>
            <a:off x="3519531" y="1992390"/>
            <a:ext cx="1268493" cy="537901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flipH="1">
            <a:off x="3736767" y="586074"/>
            <a:ext cx="1051257" cy="1951412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027246" y="3736796"/>
            <a:ext cx="1944216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过程 18"/>
          <p:cNvSpPr/>
          <p:nvPr/>
        </p:nvSpPr>
        <p:spPr>
          <a:xfrm>
            <a:off x="6702969" y="3736796"/>
            <a:ext cx="1268493" cy="432048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联系 19"/>
          <p:cNvSpPr/>
          <p:nvPr/>
        </p:nvSpPr>
        <p:spPr>
          <a:xfrm>
            <a:off x="6027246" y="3736796"/>
            <a:ext cx="432047" cy="432048"/>
          </a:xfrm>
          <a:prstGeom prst="flowChartConnector">
            <a:avLst/>
          </a:prstGeom>
          <a:gradFill flip="none" rotWithShape="1">
            <a:gsLst>
              <a:gs pos="0">
                <a:srgbClr val="FFC000"/>
              </a:gs>
              <a:gs pos="50000">
                <a:srgbClr val="FFC000"/>
              </a:gs>
              <a:gs pos="100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6027246" y="4243251"/>
            <a:ext cx="432047" cy="432048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联系 25"/>
          <p:cNvSpPr/>
          <p:nvPr/>
        </p:nvSpPr>
        <p:spPr>
          <a:xfrm>
            <a:off x="6027246" y="4749706"/>
            <a:ext cx="432047" cy="432048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联系 26"/>
          <p:cNvSpPr/>
          <p:nvPr/>
        </p:nvSpPr>
        <p:spPr>
          <a:xfrm>
            <a:off x="6027246" y="5256160"/>
            <a:ext cx="432047" cy="432048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过程 27"/>
          <p:cNvSpPr/>
          <p:nvPr/>
        </p:nvSpPr>
        <p:spPr>
          <a:xfrm>
            <a:off x="6702968" y="4243251"/>
            <a:ext cx="1268493" cy="43204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过程 28"/>
          <p:cNvSpPr/>
          <p:nvPr/>
        </p:nvSpPr>
        <p:spPr>
          <a:xfrm>
            <a:off x="6702968" y="4749706"/>
            <a:ext cx="1268493" cy="432048"/>
          </a:xfrm>
          <a:prstGeom prst="flowChart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过程 29"/>
          <p:cNvSpPr/>
          <p:nvPr/>
        </p:nvSpPr>
        <p:spPr>
          <a:xfrm>
            <a:off x="6702967" y="5248964"/>
            <a:ext cx="1268493" cy="432048"/>
          </a:xfrm>
          <a:prstGeom prst="flowChartProcess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直角三角形 23"/>
          <p:cNvSpPr/>
          <p:nvPr/>
        </p:nvSpPr>
        <p:spPr>
          <a:xfrm flipH="1">
            <a:off x="6920205" y="3736796"/>
            <a:ext cx="1051257" cy="1951412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867246" y="3743992"/>
            <a:ext cx="1944216" cy="1944216"/>
            <a:chOff x="867246" y="3743992"/>
            <a:chExt cx="1944216" cy="1944216"/>
          </a:xfrm>
        </p:grpSpPr>
        <p:sp>
          <p:nvSpPr>
            <p:cNvPr id="31" name="矩形 30"/>
            <p:cNvSpPr/>
            <p:nvPr/>
          </p:nvSpPr>
          <p:spPr>
            <a:xfrm>
              <a:off x="867246" y="3743992"/>
              <a:ext cx="1944216" cy="19442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流程图: 联系 32"/>
            <p:cNvSpPr/>
            <p:nvPr/>
          </p:nvSpPr>
          <p:spPr>
            <a:xfrm>
              <a:off x="942637" y="3868430"/>
              <a:ext cx="328739" cy="298855"/>
            </a:xfrm>
            <a:prstGeom prst="flowChartConnector">
              <a:avLst/>
            </a:prstGeom>
            <a:gradFill flip="none" rotWithShape="1">
              <a:gsLst>
                <a:gs pos="0">
                  <a:srgbClr val="FFC000"/>
                </a:gs>
                <a:gs pos="50000">
                  <a:srgbClr val="FFC000"/>
                </a:gs>
                <a:gs pos="100000">
                  <a:srgbClr val="FFC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流程图: 联系 33"/>
            <p:cNvSpPr/>
            <p:nvPr/>
          </p:nvSpPr>
          <p:spPr>
            <a:xfrm>
              <a:off x="942637" y="4304289"/>
              <a:ext cx="328739" cy="298855"/>
            </a:xfrm>
            <a:prstGeom prst="flowChartConnector">
              <a:avLst/>
            </a:prstGeom>
            <a:solidFill>
              <a:srgbClr val="00B0F0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流程图: 联系 34"/>
            <p:cNvSpPr/>
            <p:nvPr/>
          </p:nvSpPr>
          <p:spPr>
            <a:xfrm>
              <a:off x="942637" y="4772644"/>
              <a:ext cx="328739" cy="298855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流程图: 联系 35"/>
            <p:cNvSpPr/>
            <p:nvPr/>
          </p:nvSpPr>
          <p:spPr>
            <a:xfrm>
              <a:off x="942637" y="5250523"/>
              <a:ext cx="328739" cy="298855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流程图: 过程 36"/>
            <p:cNvSpPr/>
            <p:nvPr/>
          </p:nvSpPr>
          <p:spPr>
            <a:xfrm>
              <a:off x="1464818" y="4305559"/>
              <a:ext cx="1005912" cy="30067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7616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9937"/>
                <a:gd name="connsiteY0" fmla="*/ 0 h 10000"/>
                <a:gd name="connsiteX1" fmla="*/ 9937 w 9937"/>
                <a:gd name="connsiteY1" fmla="*/ 0 h 10000"/>
                <a:gd name="connsiteX2" fmla="*/ 7616 w 9937"/>
                <a:gd name="connsiteY2" fmla="*/ 10000 h 10000"/>
                <a:gd name="connsiteX3" fmla="*/ 0 w 9937"/>
                <a:gd name="connsiteY3" fmla="*/ 10000 h 10000"/>
                <a:gd name="connsiteX4" fmla="*/ 0 w 9937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7" h="10000">
                  <a:moveTo>
                    <a:pt x="0" y="0"/>
                  </a:moveTo>
                  <a:lnTo>
                    <a:pt x="9937" y="0"/>
                  </a:lnTo>
                  <a:lnTo>
                    <a:pt x="7616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流程图: 过程 31"/>
            <p:cNvSpPr/>
            <p:nvPr/>
          </p:nvSpPr>
          <p:spPr>
            <a:xfrm>
              <a:off x="1464819" y="3869700"/>
              <a:ext cx="1268493" cy="30067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198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8198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流程图: 过程 38"/>
            <p:cNvSpPr/>
            <p:nvPr/>
          </p:nvSpPr>
          <p:spPr>
            <a:xfrm>
              <a:off x="1464817" y="5244597"/>
              <a:ext cx="462455" cy="30067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57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5057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流程图: 过程 37"/>
            <p:cNvSpPr/>
            <p:nvPr/>
          </p:nvSpPr>
          <p:spPr>
            <a:xfrm>
              <a:off x="1464818" y="4773914"/>
              <a:ext cx="745589" cy="30067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6837 w 10000"/>
                <a:gd name="connsiteY2" fmla="*/ 9853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6837" y="9853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539552" y="600233"/>
            <a:ext cx="1944216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过程 42"/>
          <p:cNvSpPr/>
          <p:nvPr/>
        </p:nvSpPr>
        <p:spPr>
          <a:xfrm>
            <a:off x="1215275" y="600233"/>
            <a:ext cx="1268493" cy="432048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过程 43"/>
          <p:cNvSpPr/>
          <p:nvPr/>
        </p:nvSpPr>
        <p:spPr>
          <a:xfrm>
            <a:off x="539553" y="600233"/>
            <a:ext cx="432047" cy="432048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过程 44"/>
          <p:cNvSpPr/>
          <p:nvPr/>
        </p:nvSpPr>
        <p:spPr>
          <a:xfrm rot="5400000">
            <a:off x="121329" y="1694179"/>
            <a:ext cx="1268493" cy="432048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过程 45"/>
          <p:cNvSpPr/>
          <p:nvPr/>
        </p:nvSpPr>
        <p:spPr>
          <a:xfrm>
            <a:off x="1215275" y="1275956"/>
            <a:ext cx="1268493" cy="512409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过程 46"/>
          <p:cNvSpPr/>
          <p:nvPr/>
        </p:nvSpPr>
        <p:spPr>
          <a:xfrm>
            <a:off x="1215275" y="2006549"/>
            <a:ext cx="1268493" cy="537901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直角三角形 47"/>
          <p:cNvSpPr/>
          <p:nvPr/>
        </p:nvSpPr>
        <p:spPr>
          <a:xfrm flipH="1">
            <a:off x="1432511" y="600233"/>
            <a:ext cx="1051257" cy="1951412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7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35896" y="1988840"/>
            <a:ext cx="1944216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同心圆 8"/>
          <p:cNvSpPr/>
          <p:nvPr/>
        </p:nvSpPr>
        <p:spPr>
          <a:xfrm>
            <a:off x="3635896" y="1988840"/>
            <a:ext cx="1944216" cy="1944216"/>
          </a:xfrm>
          <a:prstGeom prst="donut">
            <a:avLst>
              <a:gd name="adj" fmla="val 49889"/>
            </a:avLst>
          </a:prstGeom>
          <a:solidFill>
            <a:srgbClr val="F7F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同心圆 7"/>
          <p:cNvSpPr/>
          <p:nvPr/>
        </p:nvSpPr>
        <p:spPr>
          <a:xfrm>
            <a:off x="3635896" y="1988840"/>
            <a:ext cx="1944216" cy="1944216"/>
          </a:xfrm>
          <a:prstGeom prst="donut">
            <a:avLst>
              <a:gd name="adj" fmla="val 3329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同心圆 6"/>
          <p:cNvSpPr/>
          <p:nvPr/>
        </p:nvSpPr>
        <p:spPr>
          <a:xfrm>
            <a:off x="3635896" y="1988840"/>
            <a:ext cx="1944216" cy="1944216"/>
          </a:xfrm>
          <a:prstGeom prst="donut">
            <a:avLst>
              <a:gd name="adj" fmla="val 222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3635896" y="1988840"/>
            <a:ext cx="1944216" cy="1944216"/>
          </a:xfrm>
          <a:prstGeom prst="donut">
            <a:avLst>
              <a:gd name="adj" fmla="val 1181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直角三角形 10"/>
          <p:cNvSpPr/>
          <p:nvPr/>
        </p:nvSpPr>
        <p:spPr>
          <a:xfrm>
            <a:off x="3635896" y="1988840"/>
            <a:ext cx="1944216" cy="1944216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 flipH="1">
            <a:off x="3635896" y="1988840"/>
            <a:ext cx="1944216" cy="1944216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585704" y="656692"/>
            <a:ext cx="360040" cy="108012"/>
          </a:xfrm>
          <a:prstGeom prst="round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953856" y="656692"/>
            <a:ext cx="360040" cy="108012"/>
          </a:xfrm>
          <a:prstGeom prst="round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85704" y="1808820"/>
            <a:ext cx="360040" cy="108012"/>
          </a:xfrm>
          <a:prstGeom prst="round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953856" y="1808820"/>
            <a:ext cx="360040" cy="108012"/>
          </a:xfrm>
          <a:prstGeom prst="round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738104" y="809092"/>
            <a:ext cx="360040" cy="108012"/>
          </a:xfrm>
          <a:prstGeom prst="round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809493" y="809092"/>
            <a:ext cx="360040" cy="108012"/>
          </a:xfrm>
          <a:prstGeom prst="round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738104" y="1628800"/>
            <a:ext cx="360040" cy="108012"/>
          </a:xfrm>
          <a:prstGeom prst="round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835625" y="1623374"/>
            <a:ext cx="360040" cy="108012"/>
          </a:xfrm>
          <a:prstGeom prst="round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38104" y="1016732"/>
            <a:ext cx="360040" cy="108012"/>
          </a:xfrm>
          <a:prstGeom prst="round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1809493" y="1016732"/>
            <a:ext cx="360040" cy="108012"/>
          </a:xfrm>
          <a:prstGeom prst="round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738104" y="1232756"/>
            <a:ext cx="360040" cy="108012"/>
          </a:xfrm>
          <a:prstGeom prst="round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1809493" y="1232756"/>
            <a:ext cx="360040" cy="108012"/>
          </a:xfrm>
          <a:prstGeom prst="round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738104" y="1448780"/>
            <a:ext cx="360040" cy="108012"/>
          </a:xfrm>
          <a:prstGeom prst="round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1809493" y="1448780"/>
            <a:ext cx="360040" cy="108012"/>
          </a:xfrm>
          <a:prstGeom prst="round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1161768" y="1019318"/>
            <a:ext cx="360040" cy="108012"/>
          </a:xfrm>
          <a:prstGeom prst="round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1233776" y="1235342"/>
            <a:ext cx="360040" cy="108012"/>
          </a:xfrm>
          <a:prstGeom prst="round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1387925" y="1019907"/>
            <a:ext cx="360040" cy="108012"/>
          </a:xfrm>
          <a:prstGeom prst="round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1305784" y="1235931"/>
            <a:ext cx="360040" cy="108012"/>
          </a:xfrm>
          <a:prstGeom prst="round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1305784" y="1448780"/>
            <a:ext cx="288032" cy="108012"/>
          </a:xfrm>
          <a:prstGeom prst="round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827584" y="3789040"/>
            <a:ext cx="1306292" cy="1306292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1053756" y="4365104"/>
            <a:ext cx="853948" cy="1915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945815" y="4005064"/>
            <a:ext cx="1069830" cy="1915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1151967" y="4725144"/>
            <a:ext cx="657526" cy="1915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直角三角形 57"/>
          <p:cNvSpPr/>
          <p:nvPr/>
        </p:nvSpPr>
        <p:spPr>
          <a:xfrm>
            <a:off x="827584" y="3789040"/>
            <a:ext cx="694224" cy="1306292"/>
          </a:xfrm>
          <a:prstGeom prst="rtTriangle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直角三角形 58"/>
          <p:cNvSpPr/>
          <p:nvPr/>
        </p:nvSpPr>
        <p:spPr>
          <a:xfrm flipH="1">
            <a:off x="1439652" y="3789040"/>
            <a:ext cx="694224" cy="1306292"/>
          </a:xfrm>
          <a:prstGeom prst="rtTriangle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 rot="5400000">
            <a:off x="3275856" y="4797152"/>
            <a:ext cx="1306292" cy="1306292"/>
            <a:chOff x="2351271" y="4224398"/>
            <a:chExt cx="1306292" cy="1306292"/>
          </a:xfrm>
        </p:grpSpPr>
        <p:sp>
          <p:nvSpPr>
            <p:cNvPr id="60" name="矩形 59"/>
            <p:cNvSpPr/>
            <p:nvPr/>
          </p:nvSpPr>
          <p:spPr>
            <a:xfrm>
              <a:off x="2351271" y="4224398"/>
              <a:ext cx="1306292" cy="1306292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2577443" y="4800462"/>
              <a:ext cx="853948" cy="1915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2469502" y="4440422"/>
              <a:ext cx="1069830" cy="1915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2675654" y="5160502"/>
              <a:ext cx="657526" cy="1915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直角三角形 63"/>
            <p:cNvSpPr/>
            <p:nvPr/>
          </p:nvSpPr>
          <p:spPr>
            <a:xfrm>
              <a:off x="2351271" y="4224398"/>
              <a:ext cx="694224" cy="1306292"/>
            </a:xfrm>
            <a:prstGeom prst="rtTriangle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直角三角形 64"/>
            <p:cNvSpPr/>
            <p:nvPr/>
          </p:nvSpPr>
          <p:spPr>
            <a:xfrm flipH="1">
              <a:off x="2963339" y="4224398"/>
              <a:ext cx="694224" cy="1306292"/>
            </a:xfrm>
            <a:prstGeom prst="rtTriangle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8" name="同心圆 67"/>
          <p:cNvSpPr/>
          <p:nvPr/>
        </p:nvSpPr>
        <p:spPr>
          <a:xfrm>
            <a:off x="2781948" y="4303244"/>
            <a:ext cx="2294108" cy="2294108"/>
          </a:xfrm>
          <a:prstGeom prst="donut">
            <a:avLst>
              <a:gd name="adj" fmla="val 22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5" y="4352516"/>
            <a:ext cx="7560840" cy="11471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0">
                <a:srgbClr val="9FD3E1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392910"/>
            <a:ext cx="2746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4352516"/>
            <a:ext cx="2016224" cy="114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75856" y="4377804"/>
            <a:ext cx="4307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cap="all" dirty="0" smtClean="0">
                <a:ln w="9000" cmpd="sng">
                  <a:noFill/>
                  <a:prstDash val="solid"/>
                </a:ln>
                <a:solidFill>
                  <a:srgbClr val="0000FF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评论系统已开放，</a:t>
            </a:r>
            <a:endParaRPr lang="en-US" altLang="zh-CN" sz="3000" b="1" cap="all" dirty="0" smtClean="0">
              <a:ln w="9000" cmpd="sng">
                <a:noFill/>
                <a:prstDash val="solid"/>
              </a:ln>
              <a:solidFill>
                <a:srgbClr val="0000FF"/>
              </a:soli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000" b="1" cap="all" dirty="0" smtClean="0">
                <a:ln w="9000" cmpd="sng">
                  <a:noFill/>
                  <a:prstDash val="solid"/>
                </a:ln>
                <a:solidFill>
                  <a:srgbClr val="0000FF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欢迎大家畅所欲言！</a:t>
            </a:r>
            <a:endParaRPr lang="zh-CN" altLang="en-US" sz="3000" b="1" cap="all" dirty="0">
              <a:ln w="9000" cmpd="sng">
                <a:noFill/>
                <a:prstDash val="solid"/>
              </a:ln>
              <a:solidFill>
                <a:srgbClr val="0000FF"/>
              </a:soli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794734" y="1700808"/>
            <a:ext cx="2684333" cy="968727"/>
            <a:chOff x="2794734" y="1700808"/>
            <a:chExt cx="2684333" cy="968727"/>
          </a:xfrm>
        </p:grpSpPr>
        <p:grpSp>
          <p:nvGrpSpPr>
            <p:cNvPr id="6" name="组合 5"/>
            <p:cNvGrpSpPr/>
            <p:nvPr/>
          </p:nvGrpSpPr>
          <p:grpSpPr>
            <a:xfrm>
              <a:off x="2794734" y="1700808"/>
              <a:ext cx="576064" cy="968727"/>
              <a:chOff x="1691680" y="3148588"/>
              <a:chExt cx="576064" cy="968727"/>
            </a:xfrm>
          </p:grpSpPr>
          <p:sp>
            <p:nvSpPr>
              <p:cNvPr id="7" name="矩形 6"/>
              <p:cNvSpPr/>
              <p:nvPr/>
            </p:nvSpPr>
            <p:spPr>
              <a:xfrm rot="5400000">
                <a:off x="1495348" y="3344920"/>
                <a:ext cx="968727" cy="576064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softEdge rad="635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800">
                  <a:solidFill>
                    <a:schemeClr val="bg1"/>
                  </a:solidFill>
                  <a:latin typeface="Ravie" pitchFamily="82" charset="0"/>
                  <a:ea typeface="GungsuhChe" pitchFamily="49" charset="-127"/>
                  <a:cs typeface="Arial Unicode MS" pitchFamily="34" charset="-122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 flipH="1">
                <a:off x="1722494" y="3246075"/>
                <a:ext cx="329388" cy="830997"/>
              </a:xfrm>
              <a:prstGeom prst="rect">
                <a:avLst/>
              </a:prstGeom>
              <a:noFill/>
              <a:effectLst>
                <a:softEdge rad="63500"/>
              </a:effectLst>
            </p:spPr>
            <p:txBody>
              <a:bodyPr wrap="square" rtlCol="0">
                <a:spAutoFit/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r>
                  <a:rPr lang="en-US" altLang="zh-CN" sz="4800" b="1" spc="150" dirty="0">
                    <a:ln w="11430"/>
                    <a:solidFill>
                      <a:srgbClr val="F8F8F8"/>
                    </a:solidFill>
                    <a:effectLst>
                      <a:outerShdw blurRad="25400" algn="tl" rotWithShape="0">
                        <a:srgbClr val="000000">
                          <a:alpha val="43000"/>
                        </a:srgbClr>
                      </a:outerShdw>
                    </a:effectLst>
                    <a:latin typeface="Ravie" pitchFamily="82" charset="0"/>
                    <a:ea typeface="GungsuhChe" pitchFamily="49" charset="-127"/>
                    <a:cs typeface="Gautami" pitchFamily="2"/>
                  </a:rPr>
                  <a:t>i</a:t>
                </a:r>
                <a:endParaRPr lang="zh-CN" altLang="en-US" sz="48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Ravie" pitchFamily="82" charset="0"/>
                  <a:ea typeface="GungsuhChe" pitchFamily="49" charset="-127"/>
                  <a:cs typeface="Gautami" pitchFamily="2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3370798" y="1700808"/>
              <a:ext cx="210826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IMDevice</a:t>
              </a:r>
              <a:endParaRPr lang="en-US" altLang="zh-C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  <a:p>
              <a:r>
                <a:rPr lang="en-US" altLang="zh-CN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                .com</a:t>
              </a:r>
              <a:endParaRPr lang="zh-CN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组合 6"/>
          <p:cNvGrpSpPr/>
          <p:nvPr/>
        </p:nvGrpSpPr>
        <p:grpSpPr>
          <a:xfrm>
            <a:off x="1043608" y="980728"/>
            <a:ext cx="152400" cy="1066800"/>
            <a:chOff x="3779912" y="2052464"/>
            <a:chExt cx="152400" cy="1066800"/>
          </a:xfrm>
        </p:grpSpPr>
        <p:pic>
          <p:nvPicPr>
            <p:cNvPr id="12" name="Picture 2" descr="C:\Documents and Settings\lcw601474\桌面\images\icons\05-renren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2814464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C:\Documents and Settings\lcw601474\桌面\images\icons\06-kaixin001.g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2662064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Documents and Settings\lcw601474\桌面\images\icons\08-google.gi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2966864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5" descr="C:\Documents and Settings\lcw601474\桌面\images\icons\01-qqweibo.gif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2357264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C:\Documents and Settings\lcw601474\桌面\images\icons\02-weibo.gif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2204864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7" descr="C:\Documents and Settings\lcw601474\桌面\images\icons\04-qzone.gif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2509664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Documents and Settings\lcw601474\桌面\images\icons\bookmark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2052464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2" descr="C:\Documents and Settings\lcw601474\桌面\images\icons\add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28328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53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342637" y="216178"/>
            <a:ext cx="7128792" cy="1491208"/>
          </a:xfrm>
          <a:prstGeom prst="rect">
            <a:avLst/>
          </a:prstGeom>
          <a:solidFill>
            <a:srgbClr val="F2DA4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876403" y="492524"/>
            <a:ext cx="2812574" cy="981654"/>
            <a:chOff x="2794734" y="1700808"/>
            <a:chExt cx="2812574" cy="981654"/>
          </a:xfrm>
        </p:grpSpPr>
        <p:grpSp>
          <p:nvGrpSpPr>
            <p:cNvPr id="21" name="组合 2"/>
            <p:cNvGrpSpPr/>
            <p:nvPr/>
          </p:nvGrpSpPr>
          <p:grpSpPr>
            <a:xfrm>
              <a:off x="2794734" y="1700808"/>
              <a:ext cx="2812574" cy="968727"/>
              <a:chOff x="2794734" y="1700808"/>
              <a:chExt cx="2812574" cy="968727"/>
            </a:xfrm>
          </p:grpSpPr>
          <p:grpSp>
            <p:nvGrpSpPr>
              <p:cNvPr id="23" name="组合 5"/>
              <p:cNvGrpSpPr/>
              <p:nvPr/>
            </p:nvGrpSpPr>
            <p:grpSpPr>
              <a:xfrm>
                <a:off x="2794734" y="1700808"/>
                <a:ext cx="576064" cy="968727"/>
                <a:chOff x="1691680" y="3148588"/>
                <a:chExt cx="576064" cy="968727"/>
              </a:xfrm>
            </p:grpSpPr>
            <p:sp>
              <p:nvSpPr>
                <p:cNvPr id="25" name="矩形 6"/>
                <p:cNvSpPr/>
                <p:nvPr/>
              </p:nvSpPr>
              <p:spPr>
                <a:xfrm rot="5400000">
                  <a:off x="1495348" y="3344920"/>
                  <a:ext cx="968727" cy="576064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  <a:effectLst>
                  <a:softEdge rad="63500"/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>
                    <a:solidFill>
                      <a:schemeClr val="bg1"/>
                    </a:solidFill>
                    <a:latin typeface="Ravie" pitchFamily="82" charset="0"/>
                    <a:ea typeface="GungsuhChe" pitchFamily="49" charset="-127"/>
                    <a:cs typeface="Arial Unicode MS" pitchFamily="34" charset="-122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 flipH="1">
                  <a:off x="1722494" y="3246075"/>
                  <a:ext cx="329388" cy="830997"/>
                </a:xfrm>
                <a:prstGeom prst="rect">
                  <a:avLst/>
                </a:prstGeom>
                <a:noFill/>
                <a:effectLst>
                  <a:softEdge rad="63500"/>
                </a:effectLst>
              </p:spPr>
              <p:txBody>
                <a:bodyPr wrap="square" rtlCol="0">
                  <a:spAutoFit/>
                  <a:scene3d>
                    <a:camera prst="orthographicFront"/>
                    <a:lightRig rig="soft" dir="t">
                      <a:rot lat="0" lon="0" rev="10800000"/>
                    </a:lightRig>
                  </a:scene3d>
                  <a:sp3d>
                    <a:bevelT w="27940" h="12700"/>
                    <a:contourClr>
                      <a:srgbClr val="DDDDDD"/>
                    </a:contourClr>
                  </a:sp3d>
                </a:bodyPr>
                <a:lstStyle/>
                <a:p>
                  <a:r>
                    <a:rPr lang="en-US" altLang="zh-CN" sz="4800" b="1" spc="150" dirty="0">
                      <a:ln w="11430"/>
                      <a:solidFill>
                        <a:srgbClr val="F8F8F8"/>
                      </a:solidFill>
                      <a:effectLst>
                        <a:outerShdw blurRad="25400" algn="tl" rotWithShape="0">
                          <a:srgbClr val="000000">
                            <a:alpha val="43000"/>
                          </a:srgbClr>
                        </a:outerShdw>
                      </a:effectLst>
                      <a:latin typeface="Ravie" pitchFamily="82" charset="0"/>
                      <a:ea typeface="GungsuhChe" pitchFamily="49" charset="-127"/>
                      <a:cs typeface="Gautami" pitchFamily="2"/>
                    </a:rPr>
                    <a:t>i</a:t>
                  </a:r>
                  <a:endParaRPr lang="zh-CN" altLang="en-US" sz="4800" b="1" spc="150" dirty="0">
                    <a:ln w="11430"/>
                    <a:solidFill>
                      <a:srgbClr val="F8F8F8"/>
                    </a:solidFill>
                    <a:effectLst>
                      <a:outerShdw blurRad="25400" algn="tl" rotWithShape="0">
                        <a:srgbClr val="000000">
                          <a:alpha val="43000"/>
                        </a:srgbClr>
                      </a:outerShdw>
                    </a:effectLst>
                    <a:latin typeface="Ravie" pitchFamily="82" charset="0"/>
                    <a:ea typeface="GungsuhChe" pitchFamily="49" charset="-127"/>
                    <a:cs typeface="Gautami" pitchFamily="2"/>
                  </a:endParaRPr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3370798" y="1764105"/>
                <a:ext cx="22365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微软雅黑 UI" panose="020B0703020204020201" pitchFamily="34" charset="-122"/>
                    <a:ea typeface="微软雅黑 UI" panose="020B0703020204020201" pitchFamily="34" charset="-122"/>
                    <a:cs typeface="Arial" pitchFamily="34" charset="0"/>
                  </a:rPr>
                  <a:t>爱</a:t>
                </a:r>
                <a:r>
                  <a:rPr lang="zh-CN" altLang="en-US" sz="32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微软雅黑 UI" panose="020B0703020204020201" pitchFamily="34" charset="-122"/>
                    <a:ea typeface="微软雅黑 UI" panose="020B0703020204020201" pitchFamily="34" charset="-122"/>
                    <a:cs typeface="Arial" pitchFamily="34" charset="0"/>
                  </a:rPr>
                  <a:t>米手机网</a:t>
                </a:r>
                <a:endParaRPr lang="en-US" altLang="zh-CN" sz="3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微软雅黑 UI" panose="020B0703020204020201" pitchFamily="34" charset="-122"/>
                  <a:ea typeface="微软雅黑 UI" panose="020B0703020204020201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401613" y="2282352"/>
              <a:ext cx="210987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Limelight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imdevice.com</a:t>
              </a:r>
              <a:endParaRPr lang="zh-CN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Limelight" panose="02000000000000000000" pitchFamily="2" charset="0"/>
                <a:ea typeface="微软雅黑 UI" panose="020B0703020204020201" pitchFamily="34" charset="-122"/>
                <a:cs typeface="Ebrima" panose="02000000000000000000" pitchFamily="2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1342637" y="1772816"/>
            <a:ext cx="7128792" cy="14912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842431" y="1967880"/>
            <a:ext cx="2812574" cy="997242"/>
            <a:chOff x="2794734" y="1700808"/>
            <a:chExt cx="2812574" cy="997242"/>
          </a:xfrm>
        </p:grpSpPr>
        <p:grpSp>
          <p:nvGrpSpPr>
            <p:cNvPr id="29" name="组合 2"/>
            <p:cNvGrpSpPr/>
            <p:nvPr/>
          </p:nvGrpSpPr>
          <p:grpSpPr>
            <a:xfrm>
              <a:off x="2794734" y="1700808"/>
              <a:ext cx="2812574" cy="968727"/>
              <a:chOff x="2794734" y="1700808"/>
              <a:chExt cx="2812574" cy="968727"/>
            </a:xfrm>
          </p:grpSpPr>
          <p:grpSp>
            <p:nvGrpSpPr>
              <p:cNvPr id="31" name="组合 5"/>
              <p:cNvGrpSpPr/>
              <p:nvPr/>
            </p:nvGrpSpPr>
            <p:grpSpPr>
              <a:xfrm>
                <a:off x="2794734" y="1700808"/>
                <a:ext cx="576064" cy="968727"/>
                <a:chOff x="1691680" y="3148588"/>
                <a:chExt cx="576064" cy="968727"/>
              </a:xfrm>
            </p:grpSpPr>
            <p:sp>
              <p:nvSpPr>
                <p:cNvPr id="33" name="矩形 6"/>
                <p:cNvSpPr/>
                <p:nvPr/>
              </p:nvSpPr>
              <p:spPr>
                <a:xfrm rot="5400000">
                  <a:off x="1495348" y="3344920"/>
                  <a:ext cx="968727" cy="57606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  <a:effectLst>
                  <a:softEdge rad="63500"/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>
                    <a:solidFill>
                      <a:schemeClr val="bg1"/>
                    </a:solidFill>
                    <a:latin typeface="Ravie" pitchFamily="82" charset="0"/>
                    <a:ea typeface="GungsuhChe" pitchFamily="49" charset="-127"/>
                    <a:cs typeface="Arial Unicode MS" pitchFamily="34" charset="-122"/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 flipH="1">
                  <a:off x="1722494" y="3246075"/>
                  <a:ext cx="329388" cy="830997"/>
                </a:xfrm>
                <a:prstGeom prst="rect">
                  <a:avLst/>
                </a:prstGeom>
                <a:noFill/>
                <a:effectLst>
                  <a:softEdge rad="63500"/>
                </a:effectLst>
              </p:spPr>
              <p:txBody>
                <a:bodyPr wrap="square" rtlCol="0">
                  <a:spAutoFit/>
                  <a:scene3d>
                    <a:camera prst="orthographicFront"/>
                    <a:lightRig rig="soft" dir="t">
                      <a:rot lat="0" lon="0" rev="10800000"/>
                    </a:lightRig>
                  </a:scene3d>
                  <a:sp3d>
                    <a:bevelT w="27940" h="12700"/>
                    <a:contourClr>
                      <a:srgbClr val="DDDDDD"/>
                    </a:contourClr>
                  </a:sp3d>
                </a:bodyPr>
                <a:lstStyle/>
                <a:p>
                  <a:r>
                    <a:rPr lang="en-US" altLang="zh-CN" sz="4800" b="1" spc="150" dirty="0">
                      <a:ln w="11430"/>
                      <a:solidFill>
                        <a:srgbClr val="F8F8F8"/>
                      </a:solidFill>
                      <a:effectLst>
                        <a:outerShdw blurRad="25400" algn="tl" rotWithShape="0">
                          <a:srgbClr val="000000">
                            <a:alpha val="43000"/>
                          </a:srgbClr>
                        </a:outerShdw>
                      </a:effectLst>
                      <a:latin typeface="Ravie" pitchFamily="82" charset="0"/>
                      <a:ea typeface="GungsuhChe" pitchFamily="49" charset="-127"/>
                      <a:cs typeface="Gautami" pitchFamily="2"/>
                    </a:rPr>
                    <a:t>i</a:t>
                  </a:r>
                  <a:endParaRPr lang="zh-CN" altLang="en-US" sz="4800" b="1" spc="150" dirty="0">
                    <a:ln w="11430"/>
                    <a:solidFill>
                      <a:srgbClr val="F8F8F8"/>
                    </a:solidFill>
                    <a:effectLst>
                      <a:outerShdw blurRad="25400" algn="tl" rotWithShape="0">
                        <a:srgbClr val="000000">
                          <a:alpha val="43000"/>
                        </a:srgbClr>
                      </a:outerShdw>
                    </a:effectLst>
                    <a:latin typeface="Ravie" pitchFamily="82" charset="0"/>
                    <a:ea typeface="GungsuhChe" pitchFamily="49" charset="-127"/>
                    <a:cs typeface="Gautami" pitchFamily="2"/>
                  </a:endParaRPr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3370798" y="1721876"/>
                <a:ext cx="22365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  <a:cs typeface="Arial" pitchFamily="34" charset="0"/>
                  </a:rPr>
                  <a:t>爱</a:t>
                </a:r>
                <a:r>
                  <a:rPr lang="zh-CN" altLang="en-US" sz="32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  <a:cs typeface="Arial" pitchFamily="34" charset="0"/>
                  </a:rPr>
                  <a:t>米手机网</a:t>
                </a:r>
                <a:endParaRPr lang="en-US" altLang="zh-CN" sz="3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3401613" y="2297940"/>
              <a:ext cx="20746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clonica" panose="020605030000000200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imdevice.com</a:t>
              </a:r>
              <a:endParaRPr lang="zh-CN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clonica" panose="02060503000000020004" pitchFamily="18" charset="0"/>
                <a:ea typeface="微软雅黑 UI" panose="020B0703020204020201" pitchFamily="34" charset="-122"/>
                <a:cs typeface="Ebrima" panose="02000000000000000000" pitchFamily="2" charset="0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1331640" y="3361511"/>
            <a:ext cx="7128792" cy="1491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831434" y="3556575"/>
            <a:ext cx="2812574" cy="997242"/>
            <a:chOff x="2794734" y="1700808"/>
            <a:chExt cx="2812574" cy="997242"/>
          </a:xfrm>
        </p:grpSpPr>
        <p:grpSp>
          <p:nvGrpSpPr>
            <p:cNvPr id="37" name="组合 2"/>
            <p:cNvGrpSpPr/>
            <p:nvPr/>
          </p:nvGrpSpPr>
          <p:grpSpPr>
            <a:xfrm>
              <a:off x="2794734" y="1700808"/>
              <a:ext cx="2812574" cy="968727"/>
              <a:chOff x="2794734" y="1700808"/>
              <a:chExt cx="2812574" cy="968727"/>
            </a:xfrm>
          </p:grpSpPr>
          <p:grpSp>
            <p:nvGrpSpPr>
              <p:cNvPr id="39" name="组合 5"/>
              <p:cNvGrpSpPr/>
              <p:nvPr/>
            </p:nvGrpSpPr>
            <p:grpSpPr>
              <a:xfrm>
                <a:off x="2794734" y="1700808"/>
                <a:ext cx="576064" cy="968727"/>
                <a:chOff x="1691680" y="3148588"/>
                <a:chExt cx="576064" cy="968727"/>
              </a:xfrm>
            </p:grpSpPr>
            <p:sp>
              <p:nvSpPr>
                <p:cNvPr id="41" name="矩形 6"/>
                <p:cNvSpPr/>
                <p:nvPr/>
              </p:nvSpPr>
              <p:spPr>
                <a:xfrm rot="5400000">
                  <a:off x="1495348" y="3344920"/>
                  <a:ext cx="968727" cy="576064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  <a:effectLst>
                  <a:softEdge rad="63500"/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>
                    <a:solidFill>
                      <a:schemeClr val="bg1"/>
                    </a:solidFill>
                    <a:latin typeface="Ravie" pitchFamily="82" charset="0"/>
                    <a:ea typeface="GungsuhChe" pitchFamily="49" charset="-127"/>
                    <a:cs typeface="Arial Unicode MS" pitchFamily="34" charset="-122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 flipH="1">
                  <a:off x="1722494" y="3246075"/>
                  <a:ext cx="329388" cy="830997"/>
                </a:xfrm>
                <a:prstGeom prst="rect">
                  <a:avLst/>
                </a:prstGeom>
                <a:noFill/>
                <a:effectLst>
                  <a:softEdge rad="63500"/>
                </a:effectLst>
              </p:spPr>
              <p:txBody>
                <a:bodyPr wrap="square" rtlCol="0">
                  <a:spAutoFit/>
                  <a:scene3d>
                    <a:camera prst="orthographicFront"/>
                    <a:lightRig rig="soft" dir="t">
                      <a:rot lat="0" lon="0" rev="10800000"/>
                    </a:lightRig>
                  </a:scene3d>
                  <a:sp3d>
                    <a:bevelT w="27940" h="12700"/>
                    <a:contourClr>
                      <a:srgbClr val="DDDDDD"/>
                    </a:contourClr>
                  </a:sp3d>
                </a:bodyPr>
                <a:lstStyle/>
                <a:p>
                  <a:r>
                    <a:rPr lang="en-US" altLang="zh-CN" sz="4800" b="1" spc="150" dirty="0">
                      <a:ln w="11430"/>
                      <a:solidFill>
                        <a:srgbClr val="F8F8F8"/>
                      </a:solidFill>
                      <a:effectLst>
                        <a:outerShdw blurRad="25400" algn="tl" rotWithShape="0">
                          <a:srgbClr val="000000">
                            <a:alpha val="43000"/>
                          </a:srgbClr>
                        </a:outerShdw>
                      </a:effectLst>
                      <a:latin typeface="Ravie" pitchFamily="82" charset="0"/>
                      <a:ea typeface="GungsuhChe" pitchFamily="49" charset="-127"/>
                      <a:cs typeface="Gautami" pitchFamily="2"/>
                    </a:rPr>
                    <a:t>i</a:t>
                  </a:r>
                  <a:endParaRPr lang="zh-CN" altLang="en-US" sz="4800" b="1" spc="150" dirty="0">
                    <a:ln w="11430"/>
                    <a:solidFill>
                      <a:srgbClr val="F8F8F8"/>
                    </a:solidFill>
                    <a:effectLst>
                      <a:outerShdw blurRad="25400" algn="tl" rotWithShape="0">
                        <a:srgbClr val="000000">
                          <a:alpha val="43000"/>
                        </a:srgbClr>
                      </a:outerShdw>
                    </a:effectLst>
                    <a:latin typeface="Ravie" pitchFamily="82" charset="0"/>
                    <a:ea typeface="GungsuhChe" pitchFamily="49" charset="-127"/>
                    <a:cs typeface="Gautami" pitchFamily="2"/>
                  </a:endParaRPr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3370798" y="1721876"/>
                <a:ext cx="22365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  <a:cs typeface="Arial" pitchFamily="34" charset="0"/>
                  </a:rPr>
                  <a:t>爱</a:t>
                </a:r>
                <a:r>
                  <a:rPr lang="zh-CN" altLang="en-US" sz="32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  <a:cs typeface="Arial" pitchFamily="34" charset="0"/>
                  </a:rPr>
                  <a:t>米手机网</a:t>
                </a:r>
                <a:endParaRPr lang="en-US" altLang="zh-CN" sz="3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endParaRP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3401613" y="2297940"/>
              <a:ext cx="20746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clonica" panose="020605030000000200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imdevice.com</a:t>
              </a:r>
              <a:endParaRPr lang="zh-CN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clonica" panose="02060503000000020004" pitchFamily="18" charset="0"/>
                <a:ea typeface="微软雅黑 UI" panose="020B0703020204020201" pitchFamily="34" charset="-122"/>
                <a:cs typeface="Ebrima" panose="02000000000000000000" pitchFamily="2" charset="0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331640" y="4934073"/>
            <a:ext cx="7128792" cy="149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831434" y="5129137"/>
            <a:ext cx="2812574" cy="997242"/>
            <a:chOff x="2794734" y="1700808"/>
            <a:chExt cx="2812574" cy="997242"/>
          </a:xfrm>
        </p:grpSpPr>
        <p:grpSp>
          <p:nvGrpSpPr>
            <p:cNvPr id="45" name="组合 2"/>
            <p:cNvGrpSpPr/>
            <p:nvPr/>
          </p:nvGrpSpPr>
          <p:grpSpPr>
            <a:xfrm>
              <a:off x="2794734" y="1700808"/>
              <a:ext cx="2812574" cy="968727"/>
              <a:chOff x="2794734" y="1700808"/>
              <a:chExt cx="2812574" cy="968727"/>
            </a:xfrm>
          </p:grpSpPr>
          <p:grpSp>
            <p:nvGrpSpPr>
              <p:cNvPr id="47" name="组合 5"/>
              <p:cNvGrpSpPr/>
              <p:nvPr/>
            </p:nvGrpSpPr>
            <p:grpSpPr>
              <a:xfrm>
                <a:off x="2794734" y="1700808"/>
                <a:ext cx="576064" cy="968727"/>
                <a:chOff x="1691680" y="3148588"/>
                <a:chExt cx="576064" cy="968727"/>
              </a:xfrm>
            </p:grpSpPr>
            <p:sp>
              <p:nvSpPr>
                <p:cNvPr id="49" name="矩形 6"/>
                <p:cNvSpPr/>
                <p:nvPr/>
              </p:nvSpPr>
              <p:spPr>
                <a:xfrm rot="5400000">
                  <a:off x="1495348" y="3344920"/>
                  <a:ext cx="968727" cy="576064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  <a:effectLst>
                  <a:softEdge rad="63500"/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>
                    <a:solidFill>
                      <a:schemeClr val="bg1"/>
                    </a:solidFill>
                    <a:latin typeface="Ravie" pitchFamily="82" charset="0"/>
                    <a:ea typeface="GungsuhChe" pitchFamily="49" charset="-127"/>
                    <a:cs typeface="Arial Unicode MS" pitchFamily="34" charset="-122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 flipH="1">
                  <a:off x="1722494" y="3246075"/>
                  <a:ext cx="329388" cy="830997"/>
                </a:xfrm>
                <a:prstGeom prst="rect">
                  <a:avLst/>
                </a:prstGeom>
                <a:noFill/>
                <a:effectLst>
                  <a:softEdge rad="63500"/>
                </a:effectLst>
              </p:spPr>
              <p:txBody>
                <a:bodyPr wrap="square" rtlCol="0">
                  <a:spAutoFit/>
                  <a:scene3d>
                    <a:camera prst="orthographicFront"/>
                    <a:lightRig rig="soft" dir="t">
                      <a:rot lat="0" lon="0" rev="10800000"/>
                    </a:lightRig>
                  </a:scene3d>
                  <a:sp3d>
                    <a:bevelT w="27940" h="12700"/>
                    <a:contourClr>
                      <a:srgbClr val="DDDDDD"/>
                    </a:contourClr>
                  </a:sp3d>
                </a:bodyPr>
                <a:lstStyle/>
                <a:p>
                  <a:r>
                    <a:rPr lang="en-US" altLang="zh-CN" sz="4800" b="1" spc="150" dirty="0">
                      <a:ln w="11430"/>
                      <a:solidFill>
                        <a:srgbClr val="F8F8F8"/>
                      </a:solidFill>
                      <a:effectLst>
                        <a:outerShdw blurRad="25400" algn="tl" rotWithShape="0">
                          <a:srgbClr val="000000">
                            <a:alpha val="43000"/>
                          </a:srgbClr>
                        </a:outerShdw>
                      </a:effectLst>
                      <a:latin typeface="Ravie" pitchFamily="82" charset="0"/>
                      <a:ea typeface="GungsuhChe" pitchFamily="49" charset="-127"/>
                      <a:cs typeface="Gautami" pitchFamily="2"/>
                    </a:rPr>
                    <a:t>i</a:t>
                  </a:r>
                  <a:endParaRPr lang="zh-CN" altLang="en-US" sz="4800" b="1" spc="150" dirty="0">
                    <a:ln w="11430"/>
                    <a:solidFill>
                      <a:srgbClr val="F8F8F8"/>
                    </a:solidFill>
                    <a:effectLst>
                      <a:outerShdw blurRad="25400" algn="tl" rotWithShape="0">
                        <a:srgbClr val="000000">
                          <a:alpha val="43000"/>
                        </a:srgbClr>
                      </a:outerShdw>
                    </a:effectLst>
                    <a:latin typeface="Ravie" pitchFamily="82" charset="0"/>
                    <a:ea typeface="GungsuhChe" pitchFamily="49" charset="-127"/>
                    <a:cs typeface="Gautami" pitchFamily="2"/>
                  </a:endParaRPr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3370798" y="1721876"/>
                <a:ext cx="22365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  <a:cs typeface="Arial" pitchFamily="34" charset="0"/>
                  </a:rPr>
                  <a:t>爱</a:t>
                </a:r>
                <a:r>
                  <a:rPr lang="zh-CN" altLang="en-US" sz="32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  <a:cs typeface="Arial" pitchFamily="34" charset="0"/>
                  </a:rPr>
                  <a:t>米手机网</a:t>
                </a:r>
                <a:endParaRPr lang="en-US" altLang="zh-CN" sz="3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endParaRP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3401613" y="2297940"/>
              <a:ext cx="20746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clonica" panose="020605030000000200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imdevice.com</a:t>
              </a:r>
              <a:endParaRPr lang="zh-CN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clonica" panose="02060503000000020004" pitchFamily="18" charset="0"/>
                <a:ea typeface="微软雅黑 UI" panose="020B0703020204020201" pitchFamily="34" charset="-122"/>
                <a:cs typeface="Ebrima" panose="02000000000000000000" pitchFamily="2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95840" y="2853171"/>
            <a:ext cx="1349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蓝4F81BD</a:t>
            </a:r>
          </a:p>
          <a:p>
            <a:r>
              <a:rPr lang="zh-CN" altLang="en-US" dirty="0"/>
              <a:t>绿9BBB59</a:t>
            </a:r>
          </a:p>
          <a:p>
            <a:r>
              <a:rPr lang="zh-CN" altLang="en-US" dirty="0"/>
              <a:t>橙F79646</a:t>
            </a:r>
          </a:p>
          <a:p>
            <a:r>
              <a:rPr lang="zh-CN" altLang="en-US" dirty="0"/>
              <a:t>黄F2DA48</a:t>
            </a:r>
          </a:p>
        </p:txBody>
      </p:sp>
      <p:sp>
        <p:nvSpPr>
          <p:cNvPr id="2" name="矩形 1"/>
          <p:cNvSpPr/>
          <p:nvPr/>
        </p:nvSpPr>
        <p:spPr>
          <a:xfrm>
            <a:off x="106738" y="1474178"/>
            <a:ext cx="1224902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b:8ECFFA</a:t>
            </a:r>
          </a:p>
          <a:p>
            <a:r>
              <a:rPr lang="en-US" altLang="zh-CN" dirty="0"/>
              <a:t>g BFF783</a:t>
            </a:r>
          </a:p>
          <a:p>
            <a:r>
              <a:rPr lang="en-US" altLang="zh-CN" dirty="0"/>
              <a:t>r FFB3AD</a:t>
            </a:r>
          </a:p>
          <a:p>
            <a:r>
              <a:rPr lang="en-US" altLang="zh-CN" dirty="0"/>
              <a:t>y FFF084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42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3964232" y="2204864"/>
            <a:ext cx="4248472" cy="3810454"/>
          </a:xfrm>
          <a:prstGeom prst="roundRect">
            <a:avLst>
              <a:gd name="adj" fmla="val 74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决策 18"/>
          <p:cNvSpPr/>
          <p:nvPr/>
        </p:nvSpPr>
        <p:spPr>
          <a:xfrm>
            <a:off x="4549647" y="3575812"/>
            <a:ext cx="3622753" cy="786496"/>
          </a:xfrm>
          <a:prstGeom prst="flowChartDecision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分光とプリズ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05547">
            <a:off x="246047" y="463483"/>
            <a:ext cx="2213346" cy="159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六边形 2"/>
          <p:cNvSpPr/>
          <p:nvPr/>
        </p:nvSpPr>
        <p:spPr>
          <a:xfrm>
            <a:off x="6160985" y="2780928"/>
            <a:ext cx="432048" cy="2376264"/>
          </a:xfrm>
          <a:prstGeom prst="hexagon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006947" y="1628800"/>
            <a:ext cx="950199" cy="426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4423360" y="1379568"/>
            <a:ext cx="110527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620080" y="1817586"/>
            <a:ext cx="908552" cy="237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957146" y="1628800"/>
            <a:ext cx="157148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/>
        </p:nvSpPr>
        <p:spPr>
          <a:xfrm>
            <a:off x="4042845" y="3429000"/>
            <a:ext cx="1517377" cy="1308084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91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67</Words>
  <Application>Microsoft Office PowerPoint</Application>
  <PresentationFormat>全屏显示(4:3)</PresentationFormat>
  <Paragraphs>30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 Unicode MS</vt:lpstr>
      <vt:lpstr>GungsuhChe</vt:lpstr>
      <vt:lpstr>黑体</vt:lpstr>
      <vt:lpstr>宋体</vt:lpstr>
      <vt:lpstr>微软雅黑</vt:lpstr>
      <vt:lpstr>微软雅黑 UI</vt:lpstr>
      <vt:lpstr>Aclonica</vt:lpstr>
      <vt:lpstr>Arial</vt:lpstr>
      <vt:lpstr>Calibri</vt:lpstr>
      <vt:lpstr>Ebrima</vt:lpstr>
      <vt:lpstr>Gautami</vt:lpstr>
      <vt:lpstr>Limelight</vt:lpstr>
      <vt:lpstr>Ravie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lcw</dc:creator>
  <cp:lastModifiedBy>chunwei lu</cp:lastModifiedBy>
  <cp:revision>73</cp:revision>
  <dcterms:modified xsi:type="dcterms:W3CDTF">2013-08-29T14:03:54Z</dcterms:modified>
</cp:coreProperties>
</file>