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8"/>
  </p:notesMasterIdLst>
  <p:sldIdLst>
    <p:sldId id="257" r:id="rId2"/>
    <p:sldId id="261" r:id="rId3"/>
    <p:sldId id="262" r:id="rId4"/>
    <p:sldId id="265" r:id="rId5"/>
    <p:sldId id="268" r:id="rId6"/>
    <p:sldId id="259" r:id="rId7"/>
    <p:sldId id="271" r:id="rId8"/>
    <p:sldId id="280" r:id="rId9"/>
    <p:sldId id="281" r:id="rId10"/>
    <p:sldId id="274" r:id="rId11"/>
    <p:sldId id="276" r:id="rId12"/>
    <p:sldId id="277" r:id="rId13"/>
    <p:sldId id="278" r:id="rId14"/>
    <p:sldId id="279" r:id="rId15"/>
    <p:sldId id="286" r:id="rId16"/>
    <p:sldId id="282" r:id="rId17"/>
    <p:sldId id="284" r:id="rId18"/>
    <p:sldId id="275" r:id="rId19"/>
    <p:sldId id="288" r:id="rId20"/>
    <p:sldId id="289" r:id="rId21"/>
    <p:sldId id="294" r:id="rId22"/>
    <p:sldId id="295" r:id="rId23"/>
    <p:sldId id="292" r:id="rId24"/>
    <p:sldId id="293" r:id="rId25"/>
    <p:sldId id="291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DF226F-2AF9-487D-BECE-2BFA09BA598D}">
          <p14:sldIdLst>
            <p14:sldId id="257"/>
            <p14:sldId id="261"/>
            <p14:sldId id="262"/>
            <p14:sldId id="265"/>
            <p14:sldId id="268"/>
            <p14:sldId id="259"/>
            <p14:sldId id="271"/>
            <p14:sldId id="280"/>
            <p14:sldId id="281"/>
            <p14:sldId id="274"/>
            <p14:sldId id="276"/>
            <p14:sldId id="277"/>
            <p14:sldId id="278"/>
            <p14:sldId id="279"/>
            <p14:sldId id="286"/>
            <p14:sldId id="282"/>
            <p14:sldId id="284"/>
            <p14:sldId id="275"/>
            <p14:sldId id="288"/>
            <p14:sldId id="289"/>
            <p14:sldId id="294"/>
            <p14:sldId id="295"/>
            <p14:sldId id="292"/>
            <p14:sldId id="293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CC784-907C-4474-9E13-5A95B6039AA5}" v="199" dt="2023-03-02T03:35:25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9020" autoAdjust="0"/>
  </p:normalViewPr>
  <p:slideViewPr>
    <p:cSldViewPr snapToGrid="0">
      <p:cViewPr varScale="1">
        <p:scale>
          <a:sx n="73" d="100"/>
          <a:sy n="73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 Wei Lee" userId="bfc3e866-8a3c-4353-b66f-a630e14e1fec" providerId="ADAL" clId="{421CC784-907C-4474-9E13-5A95B6039AA5}"/>
    <pc:docChg chg="undo redo custSel addSld delSld modSld sldOrd addMainMaster delMainMaster addSection delSection modSection">
      <pc:chgData name="Chun Wei Lee" userId="bfc3e866-8a3c-4353-b66f-a630e14e1fec" providerId="ADAL" clId="{421CC784-907C-4474-9E13-5A95B6039AA5}" dt="2023-03-02T08:34:39.978" v="9823" actId="20577"/>
      <pc:docMkLst>
        <pc:docMk/>
      </pc:docMkLst>
      <pc:sldChg chg="addSp delSp modSp new del mod setBg modClrScheme setClrOvrMap delDesignElem chgLayout">
        <pc:chgData name="Chun Wei Lee" userId="bfc3e866-8a3c-4353-b66f-a630e14e1fec" providerId="ADAL" clId="{421CC784-907C-4474-9E13-5A95B6039AA5}" dt="2023-02-17T13:42:52.984" v="39" actId="47"/>
        <pc:sldMkLst>
          <pc:docMk/>
          <pc:sldMk cId="3013609159" sldId="256"/>
        </pc:sldMkLst>
        <pc:spChg chg="mod">
          <ac:chgData name="Chun Wei Lee" userId="bfc3e866-8a3c-4353-b66f-a630e14e1fec" providerId="ADAL" clId="{421CC784-907C-4474-9E13-5A95B6039AA5}" dt="2023-02-17T13:41:41.185" v="32" actId="26606"/>
          <ac:spMkLst>
            <pc:docMk/>
            <pc:sldMk cId="3013609159" sldId="256"/>
            <ac:spMk id="2" creationId="{6AE2008E-31AD-8500-3F55-5E65865392BD}"/>
          </ac:spMkLst>
        </pc:spChg>
        <pc:spChg chg="mod">
          <ac:chgData name="Chun Wei Lee" userId="bfc3e866-8a3c-4353-b66f-a630e14e1fec" providerId="ADAL" clId="{421CC784-907C-4474-9E13-5A95B6039AA5}" dt="2023-02-17T13:41:41.185" v="32" actId="26606"/>
          <ac:spMkLst>
            <pc:docMk/>
            <pc:sldMk cId="3013609159" sldId="256"/>
            <ac:spMk id="3" creationId="{BFB76F1F-D65E-6FB5-C41B-883F8FD63255}"/>
          </ac:spMkLst>
        </pc:spChg>
        <pc:spChg chg="add del">
          <ac:chgData name="Chun Wei Lee" userId="bfc3e866-8a3c-4353-b66f-a630e14e1fec" providerId="ADAL" clId="{421CC784-907C-4474-9E13-5A95B6039AA5}" dt="2023-02-17T13:38:38.434" v="2" actId="26606"/>
          <ac:spMkLst>
            <pc:docMk/>
            <pc:sldMk cId="3013609159" sldId="256"/>
            <ac:spMk id="9" creationId="{551580BD-7D80-4957-A58D-916E994AB787}"/>
          </ac:spMkLst>
        </pc:spChg>
        <pc:spChg chg="add del">
          <ac:chgData name="Chun Wei Lee" userId="bfc3e866-8a3c-4353-b66f-a630e14e1fec" providerId="ADAL" clId="{421CC784-907C-4474-9E13-5A95B6039AA5}" dt="2023-02-17T13:38:38.434" v="2" actId="26606"/>
          <ac:spMkLst>
            <pc:docMk/>
            <pc:sldMk cId="3013609159" sldId="256"/>
            <ac:spMk id="11" creationId="{DE478B8E-B09A-4F54-BAF6-88125E69902A}"/>
          </ac:spMkLst>
        </pc:spChg>
        <pc:spChg chg="add del">
          <ac:chgData name="Chun Wei Lee" userId="bfc3e866-8a3c-4353-b66f-a630e14e1fec" providerId="ADAL" clId="{421CC784-907C-4474-9E13-5A95B6039AA5}" dt="2023-02-17T13:38:38.434" v="2" actId="26606"/>
          <ac:spMkLst>
            <pc:docMk/>
            <pc:sldMk cId="3013609159" sldId="256"/>
            <ac:spMk id="13" creationId="{CB59DE95-F3B9-4A35-9681-78FA926F024B}"/>
          </ac:spMkLst>
        </pc:spChg>
        <pc:spChg chg="add del">
          <ac:chgData name="Chun Wei Lee" userId="bfc3e866-8a3c-4353-b66f-a630e14e1fec" providerId="ADAL" clId="{421CC784-907C-4474-9E13-5A95B6039AA5}" dt="2023-02-17T13:38:54.395" v="4" actId="26606"/>
          <ac:spMkLst>
            <pc:docMk/>
            <pc:sldMk cId="3013609159" sldId="256"/>
            <ac:spMk id="22" creationId="{2644B391-9BFE-445C-A9EC-F544BB85FBC7}"/>
          </ac:spMkLst>
        </pc:spChg>
        <pc:spChg chg="add del">
          <ac:chgData name="Chun Wei Lee" userId="bfc3e866-8a3c-4353-b66f-a630e14e1fec" providerId="ADAL" clId="{421CC784-907C-4474-9E13-5A95B6039AA5}" dt="2023-02-17T13:38:54.395" v="4" actId="26606"/>
          <ac:spMkLst>
            <pc:docMk/>
            <pc:sldMk cId="3013609159" sldId="256"/>
            <ac:spMk id="23" creationId="{80F26E69-87D9-4655-AE7B-280A87AA3CAD}"/>
          </ac:spMkLst>
        </pc:spChg>
        <pc:spChg chg="add del">
          <ac:chgData name="Chun Wei Lee" userId="bfc3e866-8a3c-4353-b66f-a630e14e1fec" providerId="ADAL" clId="{421CC784-907C-4474-9E13-5A95B6039AA5}" dt="2023-02-17T13:39:02.179" v="6" actId="26606"/>
          <ac:spMkLst>
            <pc:docMk/>
            <pc:sldMk cId="3013609159" sldId="256"/>
            <ac:spMk id="25" creationId="{8F626F98-F213-4034-8836-88A71501D0F0}"/>
          </ac:spMkLst>
        </pc:spChg>
        <pc:spChg chg="add del">
          <ac:chgData name="Chun Wei Lee" userId="bfc3e866-8a3c-4353-b66f-a630e14e1fec" providerId="ADAL" clId="{421CC784-907C-4474-9E13-5A95B6039AA5}" dt="2023-02-17T13:39:02.179" v="6" actId="26606"/>
          <ac:spMkLst>
            <pc:docMk/>
            <pc:sldMk cId="3013609159" sldId="256"/>
            <ac:spMk id="27" creationId="{6B3DAACF-D844-4480-94BE-2DE00ABEEB13}"/>
          </ac:spMkLst>
        </pc:spChg>
        <pc:spChg chg="add del">
          <ac:chgData name="Chun Wei Lee" userId="bfc3e866-8a3c-4353-b66f-a630e14e1fec" providerId="ADAL" clId="{421CC784-907C-4474-9E13-5A95B6039AA5}" dt="2023-02-17T13:39:09.451" v="8" actId="26606"/>
          <ac:spMkLst>
            <pc:docMk/>
            <pc:sldMk cId="3013609159" sldId="256"/>
            <ac:spMk id="29" creationId="{78E81931-EC11-4433-BB7B-ED42BAA2441E}"/>
          </ac:spMkLst>
        </pc:spChg>
        <pc:spChg chg="add del">
          <ac:chgData name="Chun Wei Lee" userId="bfc3e866-8a3c-4353-b66f-a630e14e1fec" providerId="ADAL" clId="{421CC784-907C-4474-9E13-5A95B6039AA5}" dt="2023-02-17T13:39:09.451" v="8" actId="26606"/>
          <ac:spMkLst>
            <pc:docMk/>
            <pc:sldMk cId="3013609159" sldId="256"/>
            <ac:spMk id="30" creationId="{F35BC353-549C-47DC-9732-7E6961372840}"/>
          </ac:spMkLst>
        </pc:spChg>
        <pc:spChg chg="add del">
          <ac:chgData name="Chun Wei Lee" userId="bfc3e866-8a3c-4353-b66f-a630e14e1fec" providerId="ADAL" clId="{421CC784-907C-4474-9E13-5A95B6039AA5}" dt="2023-02-17T13:39:10.414" v="10" actId="26606"/>
          <ac:spMkLst>
            <pc:docMk/>
            <pc:sldMk cId="3013609159" sldId="256"/>
            <ac:spMk id="33" creationId="{D0B7304F-E6C0-414A-A6DA-6D87129ACDD3}"/>
          </ac:spMkLst>
        </pc:spChg>
        <pc:spChg chg="add del">
          <ac:chgData name="Chun Wei Lee" userId="bfc3e866-8a3c-4353-b66f-a630e14e1fec" providerId="ADAL" clId="{421CC784-907C-4474-9E13-5A95B6039AA5}" dt="2023-02-17T13:39:14.450" v="12" actId="26606"/>
          <ac:spMkLst>
            <pc:docMk/>
            <pc:sldMk cId="3013609159" sldId="256"/>
            <ac:spMk id="37" creationId="{33E93247-6229-44AB-A550-739E971E690B}"/>
          </ac:spMkLst>
        </pc:spChg>
        <pc:spChg chg="add del">
          <ac:chgData name="Chun Wei Lee" userId="bfc3e866-8a3c-4353-b66f-a630e14e1fec" providerId="ADAL" clId="{421CC784-907C-4474-9E13-5A95B6039AA5}" dt="2023-02-17T13:39:16.778" v="14" actId="26606"/>
          <ac:spMkLst>
            <pc:docMk/>
            <pc:sldMk cId="3013609159" sldId="256"/>
            <ac:spMk id="42" creationId="{06E15305-164C-44CD-9E0F-420C2DC1B32A}"/>
          </ac:spMkLst>
        </pc:spChg>
        <pc:spChg chg="add del">
          <ac:chgData name="Chun Wei Lee" userId="bfc3e866-8a3c-4353-b66f-a630e14e1fec" providerId="ADAL" clId="{421CC784-907C-4474-9E13-5A95B6039AA5}" dt="2023-02-17T13:39:16.778" v="14" actId="26606"/>
          <ac:spMkLst>
            <pc:docMk/>
            <pc:sldMk cId="3013609159" sldId="256"/>
            <ac:spMk id="43" creationId="{CF7EFA39-0978-4C57-AE13-B39A904C430D}"/>
          </ac:spMkLst>
        </pc:spChg>
        <pc:spChg chg="add del">
          <ac:chgData name="Chun Wei Lee" userId="bfc3e866-8a3c-4353-b66f-a630e14e1fec" providerId="ADAL" clId="{421CC784-907C-4474-9E13-5A95B6039AA5}" dt="2023-02-17T13:39:22.061" v="16" actId="26606"/>
          <ac:spMkLst>
            <pc:docMk/>
            <pc:sldMk cId="3013609159" sldId="256"/>
            <ac:spMk id="51" creationId="{81BC67A1-175E-439E-85E2-88911C119814}"/>
          </ac:spMkLst>
        </pc:spChg>
        <pc:spChg chg="add del">
          <ac:chgData name="Chun Wei Lee" userId="bfc3e866-8a3c-4353-b66f-a630e14e1fec" providerId="ADAL" clId="{421CC784-907C-4474-9E13-5A95B6039AA5}" dt="2023-02-17T13:39:22.061" v="16" actId="26606"/>
          <ac:spMkLst>
            <pc:docMk/>
            <pc:sldMk cId="3013609159" sldId="256"/>
            <ac:spMk id="55" creationId="{94A7B82C-30F1-42B4-BE36-3DB42DD517D1}"/>
          </ac:spMkLst>
        </pc:spChg>
        <pc:spChg chg="add del">
          <ac:chgData name="Chun Wei Lee" userId="bfc3e866-8a3c-4353-b66f-a630e14e1fec" providerId="ADAL" clId="{421CC784-907C-4474-9E13-5A95B6039AA5}" dt="2023-02-17T13:39:22.061" v="16" actId="26606"/>
          <ac:spMkLst>
            <pc:docMk/>
            <pc:sldMk cId="3013609159" sldId="256"/>
            <ac:spMk id="56" creationId="{43CA1578-CEEB-41BB-8068-C0DA02C36C52}"/>
          </ac:spMkLst>
        </pc:spChg>
        <pc:spChg chg="add del">
          <ac:chgData name="Chun Wei Lee" userId="bfc3e866-8a3c-4353-b66f-a630e14e1fec" providerId="ADAL" clId="{421CC784-907C-4474-9E13-5A95B6039AA5}" dt="2023-02-17T13:39:23.198" v="18" actId="26606"/>
          <ac:spMkLst>
            <pc:docMk/>
            <pc:sldMk cId="3013609159" sldId="256"/>
            <ac:spMk id="80" creationId="{E20BB609-EF92-42DB-836C-0699A590B5CF}"/>
          </ac:spMkLst>
        </pc:spChg>
        <pc:spChg chg="add del">
          <ac:chgData name="Chun Wei Lee" userId="bfc3e866-8a3c-4353-b66f-a630e14e1fec" providerId="ADAL" clId="{421CC784-907C-4474-9E13-5A95B6039AA5}" dt="2023-02-17T13:39:23.198" v="18" actId="26606"/>
          <ac:spMkLst>
            <pc:docMk/>
            <pc:sldMk cId="3013609159" sldId="256"/>
            <ac:spMk id="81" creationId="{40FA88D0-E295-4CF3-934C-6423EACEB025}"/>
          </ac:spMkLst>
        </pc:spChg>
        <pc:spChg chg="add del">
          <ac:chgData name="Chun Wei Lee" userId="bfc3e866-8a3c-4353-b66f-a630e14e1fec" providerId="ADAL" clId="{421CC784-907C-4474-9E13-5A95B6039AA5}" dt="2023-02-17T13:39:33.716" v="20" actId="26606"/>
          <ac:spMkLst>
            <pc:docMk/>
            <pc:sldMk cId="3013609159" sldId="256"/>
            <ac:spMk id="86" creationId="{6DA65B90-7B06-4499-91BA-CDDD36132481}"/>
          </ac:spMkLst>
        </pc:spChg>
        <pc:spChg chg="add del">
          <ac:chgData name="Chun Wei Lee" userId="bfc3e866-8a3c-4353-b66f-a630e14e1fec" providerId="ADAL" clId="{421CC784-907C-4474-9E13-5A95B6039AA5}" dt="2023-02-17T13:39:33.716" v="20" actId="26606"/>
          <ac:spMkLst>
            <pc:docMk/>
            <pc:sldMk cId="3013609159" sldId="256"/>
            <ac:spMk id="88" creationId="{9502469D-C562-48E3-ABA2-3CFA55C52684}"/>
          </ac:spMkLst>
        </pc:spChg>
        <pc:spChg chg="add del">
          <ac:chgData name="Chun Wei Lee" userId="bfc3e866-8a3c-4353-b66f-a630e14e1fec" providerId="ADAL" clId="{421CC784-907C-4474-9E13-5A95B6039AA5}" dt="2023-02-17T13:39:37.467" v="22" actId="26606"/>
          <ac:spMkLst>
            <pc:docMk/>
            <pc:sldMk cId="3013609159" sldId="256"/>
            <ac:spMk id="93" creationId="{42EC32AE-E4F8-4BC6-BEF2-B48BDD157D3F}"/>
          </ac:spMkLst>
        </pc:spChg>
        <pc:spChg chg="add del">
          <ac:chgData name="Chun Wei Lee" userId="bfc3e866-8a3c-4353-b66f-a630e14e1fec" providerId="ADAL" clId="{421CC784-907C-4474-9E13-5A95B6039AA5}" dt="2023-02-17T13:39:39.695" v="24" actId="26606"/>
          <ac:spMkLst>
            <pc:docMk/>
            <pc:sldMk cId="3013609159" sldId="256"/>
            <ac:spMk id="97" creationId="{E20BB609-EF92-42DB-836C-0699A590B5CF}"/>
          </ac:spMkLst>
        </pc:spChg>
        <pc:spChg chg="add del">
          <ac:chgData name="Chun Wei Lee" userId="bfc3e866-8a3c-4353-b66f-a630e14e1fec" providerId="ADAL" clId="{421CC784-907C-4474-9E13-5A95B6039AA5}" dt="2023-02-17T13:39:39.695" v="24" actId="26606"/>
          <ac:spMkLst>
            <pc:docMk/>
            <pc:sldMk cId="3013609159" sldId="256"/>
            <ac:spMk id="98" creationId="{40FA88D0-E295-4CF3-934C-6423EACEB025}"/>
          </ac:spMkLst>
        </pc:spChg>
        <pc:spChg chg="add del">
          <ac:chgData name="Chun Wei Lee" userId="bfc3e866-8a3c-4353-b66f-a630e14e1fec" providerId="ADAL" clId="{421CC784-907C-4474-9E13-5A95B6039AA5}" dt="2023-02-17T13:41:20.621" v="31"/>
          <ac:spMkLst>
            <pc:docMk/>
            <pc:sldMk cId="3013609159" sldId="256"/>
            <ac:spMk id="103" creationId="{6DA65B90-7B06-4499-91BA-CDDD36132481}"/>
          </ac:spMkLst>
        </pc:spChg>
        <pc:spChg chg="add del">
          <ac:chgData name="Chun Wei Lee" userId="bfc3e866-8a3c-4353-b66f-a630e14e1fec" providerId="ADAL" clId="{421CC784-907C-4474-9E13-5A95B6039AA5}" dt="2023-02-17T13:41:20.621" v="31"/>
          <ac:spMkLst>
            <pc:docMk/>
            <pc:sldMk cId="3013609159" sldId="256"/>
            <ac:spMk id="105" creationId="{9502469D-C562-48E3-ABA2-3CFA55C52684}"/>
          </ac:spMkLst>
        </pc:spChg>
        <pc:spChg chg="add">
          <ac:chgData name="Chun Wei Lee" userId="bfc3e866-8a3c-4353-b66f-a630e14e1fec" providerId="ADAL" clId="{421CC784-907C-4474-9E13-5A95B6039AA5}" dt="2023-02-17T13:41:41.185" v="32" actId="26606"/>
          <ac:spMkLst>
            <pc:docMk/>
            <pc:sldMk cId="3013609159" sldId="256"/>
            <ac:spMk id="109" creationId="{0671A8AE-40A1-4631-A6B8-581AFF065482}"/>
          </ac:spMkLst>
        </pc:spChg>
        <pc:spChg chg="add">
          <ac:chgData name="Chun Wei Lee" userId="bfc3e866-8a3c-4353-b66f-a630e14e1fec" providerId="ADAL" clId="{421CC784-907C-4474-9E13-5A95B6039AA5}" dt="2023-02-17T13:41:41.185" v="32" actId="26606"/>
          <ac:spMkLst>
            <pc:docMk/>
            <pc:sldMk cId="3013609159" sldId="256"/>
            <ac:spMk id="111" creationId="{AB58EF07-17C2-48CF-ABB0-EEF1F17CB8F0}"/>
          </ac:spMkLst>
        </pc:spChg>
        <pc:spChg chg="add">
          <ac:chgData name="Chun Wei Lee" userId="bfc3e866-8a3c-4353-b66f-a630e14e1fec" providerId="ADAL" clId="{421CC784-907C-4474-9E13-5A95B6039AA5}" dt="2023-02-17T13:41:41.185" v="32" actId="26606"/>
          <ac:spMkLst>
            <pc:docMk/>
            <pc:sldMk cId="3013609159" sldId="256"/>
            <ac:spMk id="113" creationId="{AF2F604E-43BE-4DC3-B983-E071523364F8}"/>
          </ac:spMkLst>
        </pc:spChg>
        <pc:spChg chg="add">
          <ac:chgData name="Chun Wei Lee" userId="bfc3e866-8a3c-4353-b66f-a630e14e1fec" providerId="ADAL" clId="{421CC784-907C-4474-9E13-5A95B6039AA5}" dt="2023-02-17T13:41:41.185" v="32" actId="26606"/>
          <ac:spMkLst>
            <pc:docMk/>
            <pc:sldMk cId="3013609159" sldId="256"/>
            <ac:spMk id="115" creationId="{08C9B587-E65E-4B52-B37C-ABEBB6E87928}"/>
          </ac:spMkLst>
        </pc:spChg>
        <pc:grpChg chg="add del">
          <ac:chgData name="Chun Wei Lee" userId="bfc3e866-8a3c-4353-b66f-a630e14e1fec" providerId="ADAL" clId="{421CC784-907C-4474-9E13-5A95B6039AA5}" dt="2023-02-17T13:39:22.061" v="16" actId="26606"/>
          <ac:grpSpMkLst>
            <pc:docMk/>
            <pc:sldMk cId="3013609159" sldId="256"/>
            <ac:grpSpMk id="41" creationId="{A5761FD8-9CFD-4F5A-AB69-F179306BCD09}"/>
          </ac:grpSpMkLst>
        </pc:grpChg>
        <pc:grpChg chg="add del">
          <ac:chgData name="Chun Wei Lee" userId="bfc3e866-8a3c-4353-b66f-a630e14e1fec" providerId="ADAL" clId="{421CC784-907C-4474-9E13-5A95B6039AA5}" dt="2023-02-17T13:39:22.061" v="16" actId="26606"/>
          <ac:grpSpMkLst>
            <pc:docMk/>
            <pc:sldMk cId="3013609159" sldId="256"/>
            <ac:grpSpMk id="52" creationId="{361195DA-BFB4-4917-BAFD-7D3D669EFA86}"/>
          </ac:grpSpMkLst>
        </pc:grpChg>
        <pc:grpChg chg="add del">
          <ac:chgData name="Chun Wei Lee" userId="bfc3e866-8a3c-4353-b66f-a630e14e1fec" providerId="ADAL" clId="{421CC784-907C-4474-9E13-5A95B6039AA5}" dt="2023-02-17T13:39:22.061" v="16" actId="26606"/>
          <ac:grpSpMkLst>
            <pc:docMk/>
            <pc:sldMk cId="3013609159" sldId="256"/>
            <ac:grpSpMk id="58" creationId="{7DF11618-754F-4C58-94AD-F7AA3530D6AF}"/>
          </ac:grpSpMkLst>
        </pc:grpChg>
        <pc:picChg chg="add del">
          <ac:chgData name="Chun Wei Lee" userId="bfc3e866-8a3c-4353-b66f-a630e14e1fec" providerId="ADAL" clId="{421CC784-907C-4474-9E13-5A95B6039AA5}" dt="2023-02-17T13:38:38.434" v="2" actId="26606"/>
          <ac:picMkLst>
            <pc:docMk/>
            <pc:sldMk cId="3013609159" sldId="256"/>
            <ac:picMk id="4" creationId="{66DDA429-FB3D-0C14-8758-46AA414E1DA4}"/>
          </ac:picMkLst>
        </pc:picChg>
        <pc:picChg chg="add del">
          <ac:chgData name="Chun Wei Lee" userId="bfc3e866-8a3c-4353-b66f-a630e14e1fec" providerId="ADAL" clId="{421CC784-907C-4474-9E13-5A95B6039AA5}" dt="2023-02-17T13:38:54.395" v="4" actId="26606"/>
          <ac:picMkLst>
            <pc:docMk/>
            <pc:sldMk cId="3013609159" sldId="256"/>
            <ac:picMk id="21" creationId="{5EC57D95-44DB-681B-FFA1-242F51B4AC6C}"/>
          </ac:picMkLst>
        </pc:picChg>
        <pc:picChg chg="add del">
          <ac:chgData name="Chun Wei Lee" userId="bfc3e866-8a3c-4353-b66f-a630e14e1fec" providerId="ADAL" clId="{421CC784-907C-4474-9E13-5A95B6039AA5}" dt="2023-02-17T13:39:02.179" v="6" actId="26606"/>
          <ac:picMkLst>
            <pc:docMk/>
            <pc:sldMk cId="3013609159" sldId="256"/>
            <ac:picMk id="26" creationId="{1C803860-1E60-5018-0641-87E06F2C8FBD}"/>
          </ac:picMkLst>
        </pc:picChg>
        <pc:picChg chg="add del">
          <ac:chgData name="Chun Wei Lee" userId="bfc3e866-8a3c-4353-b66f-a630e14e1fec" providerId="ADAL" clId="{421CC784-907C-4474-9E13-5A95B6039AA5}" dt="2023-02-17T13:39:09.451" v="8" actId="26606"/>
          <ac:picMkLst>
            <pc:docMk/>
            <pc:sldMk cId="3013609159" sldId="256"/>
            <ac:picMk id="31" creationId="{A8C01275-337E-D0A9-E0F6-B302FC84876C}"/>
          </ac:picMkLst>
        </pc:picChg>
        <pc:picChg chg="add del">
          <ac:chgData name="Chun Wei Lee" userId="bfc3e866-8a3c-4353-b66f-a630e14e1fec" providerId="ADAL" clId="{421CC784-907C-4474-9E13-5A95B6039AA5}" dt="2023-02-17T13:39:10.414" v="10" actId="26606"/>
          <ac:picMkLst>
            <pc:docMk/>
            <pc:sldMk cId="3013609159" sldId="256"/>
            <ac:picMk id="34" creationId="{7D98415A-FC88-7785-378B-677CC2BEF03D}"/>
          </ac:picMkLst>
        </pc:picChg>
        <pc:picChg chg="add del">
          <ac:chgData name="Chun Wei Lee" userId="bfc3e866-8a3c-4353-b66f-a630e14e1fec" providerId="ADAL" clId="{421CC784-907C-4474-9E13-5A95B6039AA5}" dt="2023-02-17T13:39:14.450" v="12" actId="26606"/>
          <ac:picMkLst>
            <pc:docMk/>
            <pc:sldMk cId="3013609159" sldId="256"/>
            <ac:picMk id="38" creationId="{1F05D759-9295-E841-4B95-242323C0EEF8}"/>
          </ac:picMkLst>
        </pc:picChg>
        <pc:picChg chg="add del">
          <ac:chgData name="Chun Wei Lee" userId="bfc3e866-8a3c-4353-b66f-a630e14e1fec" providerId="ADAL" clId="{421CC784-907C-4474-9E13-5A95B6039AA5}" dt="2023-02-17T13:39:16.778" v="14" actId="26606"/>
          <ac:picMkLst>
            <pc:docMk/>
            <pc:sldMk cId="3013609159" sldId="256"/>
            <ac:picMk id="44" creationId="{0EA0C878-24CA-44F7-93C7-2BACE1FBBC0E}"/>
          </ac:picMkLst>
        </pc:picChg>
        <pc:picChg chg="add del">
          <ac:chgData name="Chun Wei Lee" userId="bfc3e866-8a3c-4353-b66f-a630e14e1fec" providerId="ADAL" clId="{421CC784-907C-4474-9E13-5A95B6039AA5}" dt="2023-02-17T13:39:22.061" v="16" actId="26606"/>
          <ac:picMkLst>
            <pc:docMk/>
            <pc:sldMk cId="3013609159" sldId="256"/>
            <ac:picMk id="57" creationId="{9CB9A385-6ED6-9ADF-44B6-09E89676FF30}"/>
          </ac:picMkLst>
        </pc:picChg>
        <pc:picChg chg="add del">
          <ac:chgData name="Chun Wei Lee" userId="bfc3e866-8a3c-4353-b66f-a630e14e1fec" providerId="ADAL" clId="{421CC784-907C-4474-9E13-5A95B6039AA5}" dt="2023-02-17T13:39:23.198" v="18" actId="26606"/>
          <ac:picMkLst>
            <pc:docMk/>
            <pc:sldMk cId="3013609159" sldId="256"/>
            <ac:picMk id="82" creationId="{84D12972-C823-188D-8339-1640CEDC6B77}"/>
          </ac:picMkLst>
        </pc:picChg>
        <pc:picChg chg="add del">
          <ac:chgData name="Chun Wei Lee" userId="bfc3e866-8a3c-4353-b66f-a630e14e1fec" providerId="ADAL" clId="{421CC784-907C-4474-9E13-5A95B6039AA5}" dt="2023-02-17T13:39:33.716" v="20" actId="26606"/>
          <ac:picMkLst>
            <pc:docMk/>
            <pc:sldMk cId="3013609159" sldId="256"/>
            <ac:picMk id="87" creationId="{4E90F1E6-7E33-18A7-0B3A-44F465D442E7}"/>
          </ac:picMkLst>
        </pc:picChg>
        <pc:picChg chg="add del">
          <ac:chgData name="Chun Wei Lee" userId="bfc3e866-8a3c-4353-b66f-a630e14e1fec" providerId="ADAL" clId="{421CC784-907C-4474-9E13-5A95B6039AA5}" dt="2023-02-17T13:39:37.467" v="22" actId="26606"/>
          <ac:picMkLst>
            <pc:docMk/>
            <pc:sldMk cId="3013609159" sldId="256"/>
            <ac:picMk id="94" creationId="{115FBC17-54A9-58EF-C978-AE14CD1F8090}"/>
          </ac:picMkLst>
        </pc:picChg>
        <pc:picChg chg="add del">
          <ac:chgData name="Chun Wei Lee" userId="bfc3e866-8a3c-4353-b66f-a630e14e1fec" providerId="ADAL" clId="{421CC784-907C-4474-9E13-5A95B6039AA5}" dt="2023-02-17T13:39:39.695" v="24" actId="26606"/>
          <ac:picMkLst>
            <pc:docMk/>
            <pc:sldMk cId="3013609159" sldId="256"/>
            <ac:picMk id="99" creationId="{84D12972-C823-188D-8339-1640CEDC6B77}"/>
          </ac:picMkLst>
        </pc:picChg>
        <pc:picChg chg="add mod ord">
          <ac:chgData name="Chun Wei Lee" userId="bfc3e866-8a3c-4353-b66f-a630e14e1fec" providerId="ADAL" clId="{421CC784-907C-4474-9E13-5A95B6039AA5}" dt="2023-02-17T13:41:41.185" v="32" actId="26606"/>
          <ac:picMkLst>
            <pc:docMk/>
            <pc:sldMk cId="3013609159" sldId="256"/>
            <ac:picMk id="104" creationId="{4E90F1E6-7E33-18A7-0B3A-44F465D442E7}"/>
          </ac:picMkLst>
        </pc:picChg>
        <pc:cxnChg chg="add del">
          <ac:chgData name="Chun Wei Lee" userId="bfc3e866-8a3c-4353-b66f-a630e14e1fec" providerId="ADAL" clId="{421CC784-907C-4474-9E13-5A95B6039AA5}" dt="2023-02-17T13:38:38.434" v="2" actId="26606"/>
          <ac:cxnSpMkLst>
            <pc:docMk/>
            <pc:sldMk cId="3013609159" sldId="256"/>
            <ac:cxnSpMk id="15" creationId="{5E687E3B-9C6D-4102-8F38-DCB77C49C6FD}"/>
          </ac:cxnSpMkLst>
        </pc:cxnChg>
        <pc:cxnChg chg="add del">
          <ac:chgData name="Chun Wei Lee" userId="bfc3e866-8a3c-4353-b66f-a630e14e1fec" providerId="ADAL" clId="{421CC784-907C-4474-9E13-5A95B6039AA5}" dt="2023-02-17T13:38:38.434" v="2" actId="26606"/>
          <ac:cxnSpMkLst>
            <pc:docMk/>
            <pc:sldMk cId="3013609159" sldId="256"/>
            <ac:cxnSpMk id="17" creationId="{8FD2391C-602E-4522-B790-1F85883AF5F1}"/>
          </ac:cxnSpMkLst>
        </pc:cxnChg>
        <pc:cxnChg chg="add del">
          <ac:chgData name="Chun Wei Lee" userId="bfc3e866-8a3c-4353-b66f-a630e14e1fec" providerId="ADAL" clId="{421CC784-907C-4474-9E13-5A95B6039AA5}" dt="2023-02-17T13:38:38.434" v="2" actId="26606"/>
          <ac:cxnSpMkLst>
            <pc:docMk/>
            <pc:sldMk cId="3013609159" sldId="256"/>
            <ac:cxnSpMk id="19" creationId="{573C7C39-C73B-4051-B742-C9086B7BE3EC}"/>
          </ac:cxnSpMkLst>
        </pc:cxnChg>
        <pc:cxnChg chg="add del">
          <ac:chgData name="Chun Wei Lee" userId="bfc3e866-8a3c-4353-b66f-a630e14e1fec" providerId="ADAL" clId="{421CC784-907C-4474-9E13-5A95B6039AA5}" dt="2023-02-17T13:39:10.414" v="10" actId="26606"/>
          <ac:cxnSpMkLst>
            <pc:docMk/>
            <pc:sldMk cId="3013609159" sldId="256"/>
            <ac:cxnSpMk id="35" creationId="{1163B6C4-0500-4B1A-9149-4A6C7EDAF15F}"/>
          </ac:cxnSpMkLst>
        </pc:cxnChg>
        <pc:cxnChg chg="add del">
          <ac:chgData name="Chun Wei Lee" userId="bfc3e866-8a3c-4353-b66f-a630e14e1fec" providerId="ADAL" clId="{421CC784-907C-4474-9E13-5A95B6039AA5}" dt="2023-02-17T13:39:14.450" v="12" actId="26606"/>
          <ac:cxnSpMkLst>
            <pc:docMk/>
            <pc:sldMk cId="3013609159" sldId="256"/>
            <ac:cxnSpMk id="39" creationId="{EE2E603F-4A95-4FE8-BB06-211DFD75DBEF}"/>
          </ac:cxnSpMkLst>
        </pc:cxnChg>
        <pc:cxnChg chg="add del">
          <ac:chgData name="Chun Wei Lee" userId="bfc3e866-8a3c-4353-b66f-a630e14e1fec" providerId="ADAL" clId="{421CC784-907C-4474-9E13-5A95B6039AA5}" dt="2023-02-17T13:39:14.450" v="12" actId="26606"/>
          <ac:cxnSpMkLst>
            <pc:docMk/>
            <pc:sldMk cId="3013609159" sldId="256"/>
            <ac:cxnSpMk id="40" creationId="{2CF06E40-3ECB-4820-95B5-8A70B07D4B47}"/>
          </ac:cxnSpMkLst>
        </pc:cxnChg>
        <pc:cxnChg chg="add del">
          <ac:chgData name="Chun Wei Lee" userId="bfc3e866-8a3c-4353-b66f-a630e14e1fec" providerId="ADAL" clId="{421CC784-907C-4474-9E13-5A95B6039AA5}" dt="2023-02-17T13:39:23.198" v="18" actId="26606"/>
          <ac:cxnSpMkLst>
            <pc:docMk/>
            <pc:sldMk cId="3013609159" sldId="256"/>
            <ac:cxnSpMk id="83" creationId="{8F4E56A8-93D5-4BE3-AE61-84677331AD07}"/>
          </ac:cxnSpMkLst>
        </pc:cxnChg>
        <pc:cxnChg chg="add del">
          <ac:chgData name="Chun Wei Lee" userId="bfc3e866-8a3c-4353-b66f-a630e14e1fec" providerId="ADAL" clId="{421CC784-907C-4474-9E13-5A95B6039AA5}" dt="2023-02-17T13:39:23.198" v="18" actId="26606"/>
          <ac:cxnSpMkLst>
            <pc:docMk/>
            <pc:sldMk cId="3013609159" sldId="256"/>
            <ac:cxnSpMk id="84" creationId="{BD492A0C-1773-477B-83B5-C707CB057709}"/>
          </ac:cxnSpMkLst>
        </pc:cxnChg>
        <pc:cxnChg chg="add del">
          <ac:chgData name="Chun Wei Lee" userId="bfc3e866-8a3c-4353-b66f-a630e14e1fec" providerId="ADAL" clId="{421CC784-907C-4474-9E13-5A95B6039AA5}" dt="2023-02-17T13:39:33.716" v="20" actId="26606"/>
          <ac:cxnSpMkLst>
            <pc:docMk/>
            <pc:sldMk cId="3013609159" sldId="256"/>
            <ac:cxnSpMk id="89" creationId="{6D4C177C-581F-4CC8-A686-0B6D25DC6A70}"/>
          </ac:cxnSpMkLst>
        </pc:cxnChg>
        <pc:cxnChg chg="add del">
          <ac:chgData name="Chun Wei Lee" userId="bfc3e866-8a3c-4353-b66f-a630e14e1fec" providerId="ADAL" clId="{421CC784-907C-4474-9E13-5A95B6039AA5}" dt="2023-02-17T13:39:33.716" v="20" actId="26606"/>
          <ac:cxnSpMkLst>
            <pc:docMk/>
            <pc:sldMk cId="3013609159" sldId="256"/>
            <ac:cxnSpMk id="90" creationId="{F3C8C2E5-55C2-48F4-A36A-473F2254C302}"/>
          </ac:cxnSpMkLst>
        </pc:cxnChg>
        <pc:cxnChg chg="add del">
          <ac:chgData name="Chun Wei Lee" userId="bfc3e866-8a3c-4353-b66f-a630e14e1fec" providerId="ADAL" clId="{421CC784-907C-4474-9E13-5A95B6039AA5}" dt="2023-02-17T13:39:33.716" v="20" actId="26606"/>
          <ac:cxnSpMkLst>
            <pc:docMk/>
            <pc:sldMk cId="3013609159" sldId="256"/>
            <ac:cxnSpMk id="91" creationId="{05B8EA5E-9C54-40D2-A319-5533E7D50E3C}"/>
          </ac:cxnSpMkLst>
        </pc:cxnChg>
        <pc:cxnChg chg="add del">
          <ac:chgData name="Chun Wei Lee" userId="bfc3e866-8a3c-4353-b66f-a630e14e1fec" providerId="ADAL" clId="{421CC784-907C-4474-9E13-5A95B6039AA5}" dt="2023-02-17T13:39:37.467" v="22" actId="26606"/>
          <ac:cxnSpMkLst>
            <pc:docMk/>
            <pc:sldMk cId="3013609159" sldId="256"/>
            <ac:cxnSpMk id="95" creationId="{5211C822-2379-4749-95C7-3CDA93294E14}"/>
          </ac:cxnSpMkLst>
        </pc:cxnChg>
        <pc:cxnChg chg="add del">
          <ac:chgData name="Chun Wei Lee" userId="bfc3e866-8a3c-4353-b66f-a630e14e1fec" providerId="ADAL" clId="{421CC784-907C-4474-9E13-5A95B6039AA5}" dt="2023-02-17T13:39:39.695" v="24" actId="26606"/>
          <ac:cxnSpMkLst>
            <pc:docMk/>
            <pc:sldMk cId="3013609159" sldId="256"/>
            <ac:cxnSpMk id="100" creationId="{8F4E56A8-93D5-4BE3-AE61-84677331AD07}"/>
          </ac:cxnSpMkLst>
        </pc:cxnChg>
        <pc:cxnChg chg="add del">
          <ac:chgData name="Chun Wei Lee" userId="bfc3e866-8a3c-4353-b66f-a630e14e1fec" providerId="ADAL" clId="{421CC784-907C-4474-9E13-5A95B6039AA5}" dt="2023-02-17T13:39:39.695" v="24" actId="26606"/>
          <ac:cxnSpMkLst>
            <pc:docMk/>
            <pc:sldMk cId="3013609159" sldId="256"/>
            <ac:cxnSpMk id="101" creationId="{BD492A0C-1773-477B-83B5-C707CB057709}"/>
          </ac:cxnSpMkLst>
        </pc:cxnChg>
        <pc:cxnChg chg="add del">
          <ac:chgData name="Chun Wei Lee" userId="bfc3e866-8a3c-4353-b66f-a630e14e1fec" providerId="ADAL" clId="{421CC784-907C-4474-9E13-5A95B6039AA5}" dt="2023-02-17T13:41:20.621" v="31"/>
          <ac:cxnSpMkLst>
            <pc:docMk/>
            <pc:sldMk cId="3013609159" sldId="256"/>
            <ac:cxnSpMk id="106" creationId="{6D4C177C-581F-4CC8-A686-0B6D25DC6A70}"/>
          </ac:cxnSpMkLst>
        </pc:cxnChg>
        <pc:cxnChg chg="add del">
          <ac:chgData name="Chun Wei Lee" userId="bfc3e866-8a3c-4353-b66f-a630e14e1fec" providerId="ADAL" clId="{421CC784-907C-4474-9E13-5A95B6039AA5}" dt="2023-02-17T13:41:20.621" v="31"/>
          <ac:cxnSpMkLst>
            <pc:docMk/>
            <pc:sldMk cId="3013609159" sldId="256"/>
            <ac:cxnSpMk id="107" creationId="{F3C8C2E5-55C2-48F4-A36A-473F2254C302}"/>
          </ac:cxnSpMkLst>
        </pc:cxnChg>
        <pc:cxnChg chg="add del">
          <ac:chgData name="Chun Wei Lee" userId="bfc3e866-8a3c-4353-b66f-a630e14e1fec" providerId="ADAL" clId="{421CC784-907C-4474-9E13-5A95B6039AA5}" dt="2023-02-17T13:41:20.621" v="31"/>
          <ac:cxnSpMkLst>
            <pc:docMk/>
            <pc:sldMk cId="3013609159" sldId="256"/>
            <ac:cxnSpMk id="108" creationId="{05B8EA5E-9C54-40D2-A319-5533E7D50E3C}"/>
          </ac:cxnSpMkLst>
        </pc:cxnChg>
      </pc:sldChg>
      <pc:sldChg chg="new del">
        <pc:chgData name="Chun Wei Lee" userId="bfc3e866-8a3c-4353-b66f-a630e14e1fec" providerId="ADAL" clId="{421CC784-907C-4474-9E13-5A95B6039AA5}" dt="2023-02-17T13:40:30.547" v="29" actId="47"/>
        <pc:sldMkLst>
          <pc:docMk/>
          <pc:sldMk cId="699668880" sldId="257"/>
        </pc:sldMkLst>
      </pc:sldChg>
      <pc:sldChg chg="addSp delSp modSp new mod setBg modClrScheme setClrOvrMap delDesignElem chgLayout">
        <pc:chgData name="Chun Wei Lee" userId="bfc3e866-8a3c-4353-b66f-a630e14e1fec" providerId="ADAL" clId="{421CC784-907C-4474-9E13-5A95B6039AA5}" dt="2023-03-02T02:56:45.006" v="9471" actId="1076"/>
        <pc:sldMkLst>
          <pc:docMk/>
          <pc:sldMk cId="730161077" sldId="257"/>
        </pc:sldMkLst>
        <pc:spChg chg="del mod ord">
          <ac:chgData name="Chun Wei Lee" userId="bfc3e866-8a3c-4353-b66f-a630e14e1fec" providerId="ADAL" clId="{421CC784-907C-4474-9E13-5A95B6039AA5}" dt="2023-02-17T13:42:40.380" v="37" actId="700"/>
          <ac:spMkLst>
            <pc:docMk/>
            <pc:sldMk cId="730161077" sldId="257"/>
            <ac:spMk id="2" creationId="{AB6749AA-1F9D-BB9F-C5FA-4DB0B5F7D856}"/>
          </ac:spMkLst>
        </pc:spChg>
        <pc:spChg chg="del mod ord">
          <ac:chgData name="Chun Wei Lee" userId="bfc3e866-8a3c-4353-b66f-a630e14e1fec" providerId="ADAL" clId="{421CC784-907C-4474-9E13-5A95B6039AA5}" dt="2023-02-17T13:42:40.380" v="37" actId="700"/>
          <ac:spMkLst>
            <pc:docMk/>
            <pc:sldMk cId="730161077" sldId="257"/>
            <ac:spMk id="3" creationId="{B8E90291-D972-1C24-0F06-F7A1020A510F}"/>
          </ac:spMkLst>
        </pc:spChg>
        <pc:spChg chg="add del mod ord">
          <ac:chgData name="Chun Wei Lee" userId="bfc3e866-8a3c-4353-b66f-a630e14e1fec" providerId="ADAL" clId="{421CC784-907C-4474-9E13-5A95B6039AA5}" dt="2023-02-17T13:51:37.114" v="189" actId="20577"/>
          <ac:spMkLst>
            <pc:docMk/>
            <pc:sldMk cId="730161077" sldId="257"/>
            <ac:spMk id="4" creationId="{15E73AE8-D1BF-72F3-0FD1-9F43592EC25C}"/>
          </ac:spMkLst>
        </pc:spChg>
        <pc:spChg chg="add del mod ord">
          <ac:chgData name="Chun Wei Lee" userId="bfc3e866-8a3c-4353-b66f-a630e14e1fec" providerId="ADAL" clId="{421CC784-907C-4474-9E13-5A95B6039AA5}" dt="2023-02-17T13:52:04.708" v="225" actId="20577"/>
          <ac:spMkLst>
            <pc:docMk/>
            <pc:sldMk cId="730161077" sldId="257"/>
            <ac:spMk id="5" creationId="{1AA3A7CA-4C79-2ADF-E1CA-2BD9BFE7AD82}"/>
          </ac:spMkLst>
        </pc:spChg>
        <pc:spChg chg="add del mod ord">
          <ac:chgData name="Chun Wei Lee" userId="bfc3e866-8a3c-4353-b66f-a630e14e1fec" providerId="ADAL" clId="{421CC784-907C-4474-9E13-5A95B6039AA5}" dt="2023-02-17T13:45:26.900" v="45" actId="700"/>
          <ac:spMkLst>
            <pc:docMk/>
            <pc:sldMk cId="730161077" sldId="257"/>
            <ac:spMk id="6" creationId="{AA49E99B-8C5E-8E7E-DB93-FEB7F120801A}"/>
          </ac:spMkLst>
        </pc:spChg>
        <pc:spChg chg="add del">
          <ac:chgData name="Chun Wei Lee" userId="bfc3e866-8a3c-4353-b66f-a630e14e1fec" providerId="ADAL" clId="{421CC784-907C-4474-9E13-5A95B6039AA5}" dt="2023-02-17T13:42:26.901" v="35" actId="26606"/>
          <ac:spMkLst>
            <pc:docMk/>
            <pc:sldMk cId="730161077" sldId="257"/>
            <ac:spMk id="8" creationId="{A7AE9375-4664-4DB2-922D-2782A6E439AC}"/>
          </ac:spMkLst>
        </pc:spChg>
        <pc:spChg chg="add del">
          <ac:chgData name="Chun Wei Lee" userId="bfc3e866-8a3c-4353-b66f-a630e14e1fec" providerId="ADAL" clId="{421CC784-907C-4474-9E13-5A95B6039AA5}" dt="2023-02-17T13:43:38.256" v="42" actId="26606"/>
          <ac:spMkLst>
            <pc:docMk/>
            <pc:sldMk cId="730161077" sldId="257"/>
            <ac:spMk id="9" creationId="{AF2F604E-43BE-4DC3-B983-E071523364F8}"/>
          </ac:spMkLst>
        </pc:spChg>
        <pc:spChg chg="add del">
          <ac:chgData name="Chun Wei Lee" userId="bfc3e866-8a3c-4353-b66f-a630e14e1fec" providerId="ADAL" clId="{421CC784-907C-4474-9E13-5A95B6039AA5}" dt="2023-02-17T13:43:38.256" v="42" actId="26606"/>
          <ac:spMkLst>
            <pc:docMk/>
            <pc:sldMk cId="730161077" sldId="257"/>
            <ac:spMk id="11" creationId="{E91DC736-0EF8-4F87-9146-EBF1D2EE4D3D}"/>
          </ac:spMkLst>
        </pc:spChg>
        <pc:spChg chg="add del">
          <ac:chgData name="Chun Wei Lee" userId="bfc3e866-8a3c-4353-b66f-a630e14e1fec" providerId="ADAL" clId="{421CC784-907C-4474-9E13-5A95B6039AA5}" dt="2023-02-17T13:42:26.901" v="35" actId="26606"/>
          <ac:spMkLst>
            <pc:docMk/>
            <pc:sldMk cId="730161077" sldId="257"/>
            <ac:spMk id="12" creationId="{9DD005C1-8C51-42D6-9BEE-B9B83849743D}"/>
          </ac:spMkLst>
        </pc:spChg>
        <pc:spChg chg="add del">
          <ac:chgData name="Chun Wei Lee" userId="bfc3e866-8a3c-4353-b66f-a630e14e1fec" providerId="ADAL" clId="{421CC784-907C-4474-9E13-5A95B6039AA5}" dt="2023-02-17T13:43:38.256" v="42" actId="26606"/>
          <ac:spMkLst>
            <pc:docMk/>
            <pc:sldMk cId="730161077" sldId="257"/>
            <ac:spMk id="13" creationId="{097CD68E-23E3-4007-8847-CD0944C4F7BE}"/>
          </ac:spMkLst>
        </pc:spChg>
        <pc:spChg chg="add del">
          <ac:chgData name="Chun Wei Lee" userId="bfc3e866-8a3c-4353-b66f-a630e14e1fec" providerId="ADAL" clId="{421CC784-907C-4474-9E13-5A95B6039AA5}" dt="2023-02-17T13:42:40.380" v="37" actId="700"/>
          <ac:spMkLst>
            <pc:docMk/>
            <pc:sldMk cId="730161077" sldId="257"/>
            <ac:spMk id="14" creationId="{074B4F7D-14B2-478B-8BF5-01E4E0C5D263}"/>
          </ac:spMkLst>
        </pc:spChg>
        <pc:spChg chg="add del">
          <ac:chgData name="Chun Wei Lee" userId="bfc3e866-8a3c-4353-b66f-a630e14e1fec" providerId="ADAL" clId="{421CC784-907C-4474-9E13-5A95B6039AA5}" dt="2023-02-17T13:42:40.380" v="37" actId="700"/>
          <ac:spMkLst>
            <pc:docMk/>
            <pc:sldMk cId="730161077" sldId="257"/>
            <ac:spMk id="15" creationId="{DAF1966E-FD40-4A4A-B61B-C4DF7FA05F06}"/>
          </ac:spMkLst>
        </pc:spChg>
        <pc:spChg chg="add del">
          <ac:chgData name="Chun Wei Lee" userId="bfc3e866-8a3c-4353-b66f-a630e14e1fec" providerId="ADAL" clId="{421CC784-907C-4474-9E13-5A95B6039AA5}" dt="2023-02-17T13:42:40.380" v="37" actId="700"/>
          <ac:spMkLst>
            <pc:docMk/>
            <pc:sldMk cId="730161077" sldId="257"/>
            <ac:spMk id="16" creationId="{047BFA19-D45E-416B-A404-7AF2F3F27017}"/>
          </ac:spMkLst>
        </pc:spChg>
        <pc:spChg chg="add del">
          <ac:chgData name="Chun Wei Lee" userId="bfc3e866-8a3c-4353-b66f-a630e14e1fec" providerId="ADAL" clId="{421CC784-907C-4474-9E13-5A95B6039AA5}" dt="2023-02-17T13:42:40.380" v="37" actId="700"/>
          <ac:spMkLst>
            <pc:docMk/>
            <pc:sldMk cId="730161077" sldId="257"/>
            <ac:spMk id="17" creationId="{8E0105E7-23DB-4CF2-8258-FF47C7620F6E}"/>
          </ac:spMkLst>
        </pc:spChg>
        <pc:spChg chg="add del">
          <ac:chgData name="Chun Wei Lee" userId="bfc3e866-8a3c-4353-b66f-a630e14e1fec" providerId="ADAL" clId="{421CC784-907C-4474-9E13-5A95B6039AA5}" dt="2023-02-17T13:43:38.256" v="42" actId="26606"/>
          <ac:spMkLst>
            <pc:docMk/>
            <pc:sldMk cId="730161077" sldId="257"/>
            <ac:spMk id="18" creationId="{08C9B587-E65E-4B52-B37C-ABEBB6E87928}"/>
          </ac:spMkLst>
        </pc:spChg>
        <pc:spChg chg="add del mod ord">
          <ac:chgData name="Chun Wei Lee" userId="bfc3e866-8a3c-4353-b66f-a630e14e1fec" providerId="ADAL" clId="{421CC784-907C-4474-9E13-5A95B6039AA5}" dt="2023-02-17T13:45:26.900" v="45" actId="700"/>
          <ac:spMkLst>
            <pc:docMk/>
            <pc:sldMk cId="730161077" sldId="257"/>
            <ac:spMk id="19" creationId="{67ACA4D0-57B4-FF8A-85D3-061A580E0184}"/>
          </ac:spMkLst>
        </pc:spChg>
        <pc:spChg chg="add del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23" creationId="{E91DC736-0EF8-4F87-9146-EBF1D2EE4D3D}"/>
          </ac:spMkLst>
        </pc:spChg>
        <pc:spChg chg="add del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25" creationId="{097CD68E-23E3-4007-8847-CD0944C4F7BE}"/>
          </ac:spMkLst>
        </pc:spChg>
        <pc:spChg chg="add del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27" creationId="{AF2F604E-43BE-4DC3-B983-E071523364F8}"/>
          </ac:spMkLst>
        </pc:spChg>
        <pc:spChg chg="add del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29" creationId="{08C9B587-E65E-4B52-B37C-ABEBB6E87928}"/>
          </ac:spMkLst>
        </pc:spChg>
        <pc:spChg chg="add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34" creationId="{0671A8AE-40A1-4631-A6B8-581AFF065482}"/>
          </ac:spMkLst>
        </pc:spChg>
        <pc:spChg chg="add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36" creationId="{A44CD100-6267-4E62-AA64-2182A3A6A1C0}"/>
          </ac:spMkLst>
        </pc:spChg>
        <pc:spChg chg="add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38" creationId="{AF2F604E-43BE-4DC3-B983-E071523364F8}"/>
          </ac:spMkLst>
        </pc:spChg>
        <pc:spChg chg="add">
          <ac:chgData name="Chun Wei Lee" userId="bfc3e866-8a3c-4353-b66f-a630e14e1fec" providerId="ADAL" clId="{421CC784-907C-4474-9E13-5A95B6039AA5}" dt="2023-02-17T13:50:51.387" v="149" actId="26606"/>
          <ac:spMkLst>
            <pc:docMk/>
            <pc:sldMk cId="730161077" sldId="257"/>
            <ac:spMk id="40" creationId="{08C9B587-E65E-4B52-B37C-ABEBB6E87928}"/>
          </ac:spMkLst>
        </pc:spChg>
        <pc:picChg chg="add del mod">
          <ac:chgData name="Chun Wei Lee" userId="bfc3e866-8a3c-4353-b66f-a630e14e1fec" providerId="ADAL" clId="{421CC784-907C-4474-9E13-5A95B6039AA5}" dt="2023-02-17T13:49:11.220" v="51" actId="478"/>
          <ac:picMkLst>
            <pc:docMk/>
            <pc:sldMk cId="730161077" sldId="257"/>
            <ac:picMk id="7" creationId="{E630AFDF-DF32-3E0B-DE37-DEEB4FFBF182}"/>
          </ac:picMkLst>
        </pc:picChg>
        <pc:picChg chg="add del mod ord">
          <ac:chgData name="Chun Wei Lee" userId="bfc3e866-8a3c-4353-b66f-a630e14e1fec" providerId="ADAL" clId="{421CC784-907C-4474-9E13-5A95B6039AA5}" dt="2023-02-17T14:02:11.045" v="288" actId="478"/>
          <ac:picMkLst>
            <pc:docMk/>
            <pc:sldMk cId="730161077" sldId="257"/>
            <ac:picMk id="21" creationId="{CE74765F-8D13-C640-BC49-FB0DA90D3298}"/>
          </ac:picMkLst>
        </pc:picChg>
        <pc:picChg chg="add del mod ord">
          <ac:chgData name="Chun Wei Lee" userId="bfc3e866-8a3c-4353-b66f-a630e14e1fec" providerId="ADAL" clId="{421CC784-907C-4474-9E13-5A95B6039AA5}" dt="2023-02-17T14:01:15.351" v="258"/>
          <ac:picMkLst>
            <pc:docMk/>
            <pc:sldMk cId="730161077" sldId="257"/>
            <ac:picMk id="24" creationId="{8C928717-BA9B-9875-5F72-3607205B6924}"/>
          </ac:picMkLst>
        </pc:picChg>
        <pc:picChg chg="add del mod">
          <ac:chgData name="Chun Wei Lee" userId="bfc3e866-8a3c-4353-b66f-a630e14e1fec" providerId="ADAL" clId="{421CC784-907C-4474-9E13-5A95B6039AA5}" dt="2023-02-17T14:02:09.756" v="287" actId="21"/>
          <ac:picMkLst>
            <pc:docMk/>
            <pc:sldMk cId="730161077" sldId="257"/>
            <ac:picMk id="28" creationId="{3DEDFD37-BD0B-AABB-D996-E92959FA61EA}"/>
          </ac:picMkLst>
        </pc:picChg>
        <pc:picChg chg="add del mod ord">
          <ac:chgData name="Chun Wei Lee" userId="bfc3e866-8a3c-4353-b66f-a630e14e1fec" providerId="ADAL" clId="{421CC784-907C-4474-9E13-5A95B6039AA5}" dt="2023-02-17T14:15:47.770" v="361" actId="478"/>
          <ac:picMkLst>
            <pc:docMk/>
            <pc:sldMk cId="730161077" sldId="257"/>
            <ac:picMk id="30" creationId="{95CF2B2D-242A-DCEA-74FB-3333469B2872}"/>
          </ac:picMkLst>
        </pc:picChg>
        <pc:picChg chg="add del mod ord">
          <ac:chgData name="Chun Wei Lee" userId="bfc3e866-8a3c-4353-b66f-a630e14e1fec" providerId="ADAL" clId="{421CC784-907C-4474-9E13-5A95B6039AA5}" dt="2023-03-02T02:56:11.954" v="9463" actId="478"/>
          <ac:picMkLst>
            <pc:docMk/>
            <pc:sldMk cId="730161077" sldId="257"/>
            <ac:picMk id="31" creationId="{5705914B-C0B6-523C-72AF-B00B03B74DF7}"/>
          </ac:picMkLst>
        </pc:picChg>
        <pc:picChg chg="add mod">
          <ac:chgData name="Chun Wei Lee" userId="bfc3e866-8a3c-4353-b66f-a630e14e1fec" providerId="ADAL" clId="{421CC784-907C-4474-9E13-5A95B6039AA5}" dt="2023-03-02T02:56:45.006" v="9471" actId="1076"/>
          <ac:picMkLst>
            <pc:docMk/>
            <pc:sldMk cId="730161077" sldId="257"/>
            <ac:picMk id="1026" creationId="{E4E3155C-9F41-6FA4-E202-A14BDCF24A88}"/>
          </ac:picMkLst>
        </pc:picChg>
        <pc:cxnChg chg="add del">
          <ac:chgData name="Chun Wei Lee" userId="bfc3e866-8a3c-4353-b66f-a630e14e1fec" providerId="ADAL" clId="{421CC784-907C-4474-9E13-5A95B6039AA5}" dt="2023-02-17T13:42:26.901" v="35" actId="26606"/>
          <ac:cxnSpMkLst>
            <pc:docMk/>
            <pc:sldMk cId="730161077" sldId="257"/>
            <ac:cxnSpMk id="10" creationId="{EE504C98-6397-41C1-A8D8-2D9C4ED307E0}"/>
          </ac:cxnSpMkLst>
        </pc:cxnChg>
      </pc:sldChg>
      <pc:sldChg chg="addSp delSp modSp add del mod modClrScheme delDesignElem chgLayout">
        <pc:chgData name="Chun Wei Lee" userId="bfc3e866-8a3c-4353-b66f-a630e14e1fec" providerId="ADAL" clId="{421CC784-907C-4474-9E13-5A95B6039AA5}" dt="2023-02-17T13:52:47.419" v="227" actId="47"/>
        <pc:sldMkLst>
          <pc:docMk/>
          <pc:sldMk cId="2857641029" sldId="258"/>
        </pc:sldMkLst>
        <pc:spChg chg="add mod ord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2" creationId="{1DD8A15D-BF40-B394-111C-CFDF48E3CFDD}"/>
          </ac:spMkLst>
        </pc:spChg>
        <pc:spChg chg="add mod ord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3" creationId="{381498C7-6ADB-0D71-8A77-EB0E23F3E098}"/>
          </ac:spMkLst>
        </pc:spChg>
        <pc:spChg chg="del mod ord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4" creationId="{15E73AE8-D1BF-72F3-0FD1-9F43592EC25C}"/>
          </ac:spMkLst>
        </pc:spChg>
        <pc:spChg chg="del mod ord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5" creationId="{1AA3A7CA-4C79-2ADF-E1CA-2BD9BFE7AD82}"/>
          </ac:spMkLst>
        </pc:spChg>
        <pc:spChg chg="del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23" creationId="{E91DC736-0EF8-4F87-9146-EBF1D2EE4D3D}"/>
          </ac:spMkLst>
        </pc:spChg>
        <pc:spChg chg="del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25" creationId="{097CD68E-23E3-4007-8847-CD0944C4F7BE}"/>
          </ac:spMkLst>
        </pc:spChg>
        <pc:spChg chg="del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27" creationId="{AF2F604E-43BE-4DC3-B983-E071523364F8}"/>
          </ac:spMkLst>
        </pc:spChg>
        <pc:spChg chg="del">
          <ac:chgData name="Chun Wei Lee" userId="bfc3e866-8a3c-4353-b66f-a630e14e1fec" providerId="ADAL" clId="{421CC784-907C-4474-9E13-5A95B6039AA5}" dt="2023-02-17T13:45:36.306" v="47" actId="700"/>
          <ac:spMkLst>
            <pc:docMk/>
            <pc:sldMk cId="2857641029" sldId="258"/>
            <ac:spMk id="29" creationId="{08C9B587-E65E-4B52-B37C-ABEBB6E87928}"/>
          </ac:spMkLst>
        </pc:spChg>
      </pc:sldChg>
      <pc:sldChg chg="new del">
        <pc:chgData name="Chun Wei Lee" userId="bfc3e866-8a3c-4353-b66f-a630e14e1fec" providerId="ADAL" clId="{421CC784-907C-4474-9E13-5A95B6039AA5}" dt="2023-02-17T13:43:29.885" v="41" actId="47"/>
        <pc:sldMkLst>
          <pc:docMk/>
          <pc:sldMk cId="3217673931" sldId="258"/>
        </pc:sldMkLst>
      </pc:sldChg>
      <pc:sldChg chg="addSp delSp modSp new mod ord modTransition modNotesTx">
        <pc:chgData name="Chun Wei Lee" userId="bfc3e866-8a3c-4353-b66f-a630e14e1fec" providerId="ADAL" clId="{421CC784-907C-4474-9E13-5A95B6039AA5}" dt="2023-02-24T12:38:30.838" v="3934"/>
        <pc:sldMkLst>
          <pc:docMk/>
          <pc:sldMk cId="2434717489" sldId="259"/>
        </pc:sldMkLst>
        <pc:spChg chg="mod">
          <ac:chgData name="Chun Wei Lee" userId="bfc3e866-8a3c-4353-b66f-a630e14e1fec" providerId="ADAL" clId="{421CC784-907C-4474-9E13-5A95B6039AA5}" dt="2023-02-24T11:03:13.284" v="2368" actId="20577"/>
          <ac:spMkLst>
            <pc:docMk/>
            <pc:sldMk cId="2434717489" sldId="259"/>
            <ac:spMk id="2" creationId="{33C055AF-7DA8-1BB5-0A4C-34C192AA7336}"/>
          </ac:spMkLst>
        </pc:spChg>
        <pc:spChg chg="del mod">
          <ac:chgData name="Chun Wei Lee" userId="bfc3e866-8a3c-4353-b66f-a630e14e1fec" providerId="ADAL" clId="{421CC784-907C-4474-9E13-5A95B6039AA5}" dt="2023-02-24T11:09:07.319" v="2618" actId="478"/>
          <ac:spMkLst>
            <pc:docMk/>
            <pc:sldMk cId="2434717489" sldId="259"/>
            <ac:spMk id="3" creationId="{A13C2DBF-B660-3103-D64F-25F207F642C6}"/>
          </ac:spMkLst>
        </pc:spChg>
        <pc:spChg chg="add del mod">
          <ac:chgData name="Chun Wei Lee" userId="bfc3e866-8a3c-4353-b66f-a630e14e1fec" providerId="ADAL" clId="{421CC784-907C-4474-9E13-5A95B6039AA5}" dt="2023-02-24T11:09:10.586" v="2619" actId="478"/>
          <ac:spMkLst>
            <pc:docMk/>
            <pc:sldMk cId="2434717489" sldId="259"/>
            <ac:spMk id="5" creationId="{9F80593A-7BCC-EA19-4917-4D1AE534F0E3}"/>
          </ac:spMkLst>
        </pc:spChg>
        <pc:spChg chg="add mod">
          <ac:chgData name="Chun Wei Lee" userId="bfc3e866-8a3c-4353-b66f-a630e14e1fec" providerId="ADAL" clId="{421CC784-907C-4474-9E13-5A95B6039AA5}" dt="2023-02-24T11:11:25.778" v="2751" actId="14100"/>
          <ac:spMkLst>
            <pc:docMk/>
            <pc:sldMk cId="2434717489" sldId="259"/>
            <ac:spMk id="6" creationId="{7101A80C-BD43-1ED3-2649-274B1C37B74E}"/>
          </ac:spMkLst>
        </pc:spChg>
        <pc:spChg chg="add mod">
          <ac:chgData name="Chun Wei Lee" userId="bfc3e866-8a3c-4353-b66f-a630e14e1fec" providerId="ADAL" clId="{421CC784-907C-4474-9E13-5A95B6039AA5}" dt="2023-02-24T11:13:36.342" v="2766" actId="1076"/>
          <ac:spMkLst>
            <pc:docMk/>
            <pc:sldMk cId="2434717489" sldId="259"/>
            <ac:spMk id="7" creationId="{5E55DB84-AD2B-1918-644B-6336A1556342}"/>
          </ac:spMkLst>
        </pc:spChg>
        <pc:spChg chg="add mod">
          <ac:chgData name="Chun Wei Lee" userId="bfc3e866-8a3c-4353-b66f-a630e14e1fec" providerId="ADAL" clId="{421CC784-907C-4474-9E13-5A95B6039AA5}" dt="2023-02-24T11:13:39.125" v="2767" actId="1076"/>
          <ac:spMkLst>
            <pc:docMk/>
            <pc:sldMk cId="2434717489" sldId="259"/>
            <ac:spMk id="8" creationId="{E3010F64-7796-5D23-0A08-6B77C28B57D9}"/>
          </ac:spMkLst>
        </pc:spChg>
        <pc:spChg chg="add del mod">
          <ac:chgData name="Chun Wei Lee" userId="bfc3e866-8a3c-4353-b66f-a630e14e1fec" providerId="ADAL" clId="{421CC784-907C-4474-9E13-5A95B6039AA5}" dt="2023-02-24T11:11:07.517" v="2749" actId="478"/>
          <ac:spMkLst>
            <pc:docMk/>
            <pc:sldMk cId="2434717489" sldId="259"/>
            <ac:spMk id="9" creationId="{0965B32B-132E-37C1-3E70-BCE8783A72EE}"/>
          </ac:spMkLst>
        </pc:spChg>
      </pc:sldChg>
      <pc:sldChg chg="addSp delSp new del mod modClrScheme chgLayout modNotesTx">
        <pc:chgData name="Chun Wei Lee" userId="bfc3e866-8a3c-4353-b66f-a630e14e1fec" providerId="ADAL" clId="{421CC784-907C-4474-9E13-5A95B6039AA5}" dt="2023-03-01T15:44:55.154" v="9456" actId="47"/>
        <pc:sldMkLst>
          <pc:docMk/>
          <pc:sldMk cId="2782515815" sldId="260"/>
        </pc:sldMkLst>
        <pc:spChg chg="del">
          <ac:chgData name="Chun Wei Lee" userId="bfc3e866-8a3c-4353-b66f-a630e14e1fec" providerId="ADAL" clId="{421CC784-907C-4474-9E13-5A95B6039AA5}" dt="2023-02-17T13:53:14.464" v="229" actId="700"/>
          <ac:spMkLst>
            <pc:docMk/>
            <pc:sldMk cId="2782515815" sldId="260"/>
            <ac:spMk id="2" creationId="{480074B5-1562-3F27-5E5B-7E4ADFA4D63C}"/>
          </ac:spMkLst>
        </pc:spChg>
        <pc:spChg chg="del">
          <ac:chgData name="Chun Wei Lee" userId="bfc3e866-8a3c-4353-b66f-a630e14e1fec" providerId="ADAL" clId="{421CC784-907C-4474-9E13-5A95B6039AA5}" dt="2023-02-17T13:53:14.464" v="229" actId="700"/>
          <ac:spMkLst>
            <pc:docMk/>
            <pc:sldMk cId="2782515815" sldId="260"/>
            <ac:spMk id="3" creationId="{02338DED-7D0A-EEC2-06BB-ABD4C737EF61}"/>
          </ac:spMkLst>
        </pc:spChg>
        <pc:spChg chg="add del">
          <ac:chgData name="Chun Wei Lee" userId="bfc3e866-8a3c-4353-b66f-a630e14e1fec" providerId="ADAL" clId="{421CC784-907C-4474-9E13-5A95B6039AA5}" dt="2023-02-17T15:04:44.901" v="2346" actId="22"/>
          <ac:spMkLst>
            <pc:docMk/>
            <pc:sldMk cId="2782515815" sldId="260"/>
            <ac:spMk id="5" creationId="{D25E4016-4D39-803D-6437-2D66D81DFF26}"/>
          </ac:spMkLst>
        </pc:spChg>
      </pc:sldChg>
      <pc:sldChg chg="addSp delSp modSp add mod modTransition setBg modAnim delDesignElem chgLayout modNotesTx">
        <pc:chgData name="Chun Wei Lee" userId="bfc3e866-8a3c-4353-b66f-a630e14e1fec" providerId="ADAL" clId="{421CC784-907C-4474-9E13-5A95B6039AA5}" dt="2023-03-02T05:51:36.497" v="9821" actId="20577"/>
        <pc:sldMkLst>
          <pc:docMk/>
          <pc:sldMk cId="2793809333" sldId="261"/>
        </pc:sldMkLst>
        <pc:spChg chg="add mod">
          <ac:chgData name="Chun Wei Lee" userId="bfc3e866-8a3c-4353-b66f-a630e14e1fec" providerId="ADAL" clId="{421CC784-907C-4474-9E13-5A95B6039AA5}" dt="2023-02-17T14:17:32.266" v="376" actId="1076"/>
          <ac:spMkLst>
            <pc:docMk/>
            <pc:sldMk cId="2793809333" sldId="261"/>
            <ac:spMk id="2" creationId="{3D2678F2-FA55-AB8C-909E-D5AA3033A53B}"/>
          </ac:spMkLst>
        </pc:spChg>
        <pc:spChg chg="del mod ord">
          <ac:chgData name="Chun Wei Lee" userId="bfc3e866-8a3c-4353-b66f-a630e14e1fec" providerId="ADAL" clId="{421CC784-907C-4474-9E13-5A95B6039AA5}" dt="2023-02-17T14:03:10.788" v="296" actId="478"/>
          <ac:spMkLst>
            <pc:docMk/>
            <pc:sldMk cId="2793809333" sldId="261"/>
            <ac:spMk id="4" creationId="{15E73AE8-D1BF-72F3-0FD1-9F43592EC25C}"/>
          </ac:spMkLst>
        </pc:spChg>
        <pc:spChg chg="del mod ord">
          <ac:chgData name="Chun Wei Lee" userId="bfc3e866-8a3c-4353-b66f-a630e14e1fec" providerId="ADAL" clId="{421CC784-907C-4474-9E13-5A95B6039AA5}" dt="2023-02-17T14:03:12.249" v="297" actId="478"/>
          <ac:spMkLst>
            <pc:docMk/>
            <pc:sldMk cId="2793809333" sldId="261"/>
            <ac:spMk id="5" creationId="{1AA3A7CA-4C79-2ADF-E1CA-2BD9BFE7AD82}"/>
          </ac:spMkLst>
        </pc:spChg>
        <pc:spChg chg="add mod">
          <ac:chgData name="Chun Wei Lee" userId="bfc3e866-8a3c-4353-b66f-a630e14e1fec" providerId="ADAL" clId="{421CC784-907C-4474-9E13-5A95B6039AA5}" dt="2023-03-02T02:57:36.384" v="9484" actId="1076"/>
          <ac:spMkLst>
            <pc:docMk/>
            <pc:sldMk cId="2793809333" sldId="261"/>
            <ac:spMk id="8" creationId="{2AB6643B-727C-13F3-9E96-BF8B21F5D63E}"/>
          </ac:spMkLst>
        </pc:spChg>
        <pc:spChg chg="del">
          <ac:chgData name="Chun Wei Lee" userId="bfc3e866-8a3c-4353-b66f-a630e14e1fec" providerId="ADAL" clId="{421CC784-907C-4474-9E13-5A95B6039AA5}" dt="2023-02-17T14:02:47.664" v="293" actId="700"/>
          <ac:spMkLst>
            <pc:docMk/>
            <pc:sldMk cId="2793809333" sldId="261"/>
            <ac:spMk id="34" creationId="{0671A8AE-40A1-4631-A6B8-581AFF065482}"/>
          </ac:spMkLst>
        </pc:spChg>
        <pc:spChg chg="del">
          <ac:chgData name="Chun Wei Lee" userId="bfc3e866-8a3c-4353-b66f-a630e14e1fec" providerId="ADAL" clId="{421CC784-907C-4474-9E13-5A95B6039AA5}" dt="2023-02-17T14:02:47.664" v="293" actId="700"/>
          <ac:spMkLst>
            <pc:docMk/>
            <pc:sldMk cId="2793809333" sldId="261"/>
            <ac:spMk id="36" creationId="{A44CD100-6267-4E62-AA64-2182A3A6A1C0}"/>
          </ac:spMkLst>
        </pc:spChg>
        <pc:spChg chg="del">
          <ac:chgData name="Chun Wei Lee" userId="bfc3e866-8a3c-4353-b66f-a630e14e1fec" providerId="ADAL" clId="{421CC784-907C-4474-9E13-5A95B6039AA5}" dt="2023-02-17T14:02:47.664" v="293" actId="700"/>
          <ac:spMkLst>
            <pc:docMk/>
            <pc:sldMk cId="2793809333" sldId="261"/>
            <ac:spMk id="38" creationId="{AF2F604E-43BE-4DC3-B983-E071523364F8}"/>
          </ac:spMkLst>
        </pc:spChg>
        <pc:spChg chg="del">
          <ac:chgData name="Chun Wei Lee" userId="bfc3e866-8a3c-4353-b66f-a630e14e1fec" providerId="ADAL" clId="{421CC784-907C-4474-9E13-5A95B6039AA5}" dt="2023-02-17T14:02:47.664" v="293" actId="700"/>
          <ac:spMkLst>
            <pc:docMk/>
            <pc:sldMk cId="2793809333" sldId="261"/>
            <ac:spMk id="40" creationId="{08C9B587-E65E-4B52-B37C-ABEBB6E87928}"/>
          </ac:spMkLst>
        </pc:spChg>
        <pc:picChg chg="add mod">
          <ac:chgData name="Chun Wei Lee" userId="bfc3e866-8a3c-4353-b66f-a630e14e1fec" providerId="ADAL" clId="{421CC784-907C-4474-9E13-5A95B6039AA5}" dt="2023-03-02T02:57:00.528" v="9477" actId="1076"/>
          <ac:picMkLst>
            <pc:docMk/>
            <pc:sldMk cId="2793809333" sldId="261"/>
            <ac:picMk id="3" creationId="{71F47CA8-C766-C80E-6EB9-F378BA444FA2}"/>
          </ac:picMkLst>
        </pc:picChg>
        <pc:picChg chg="add del mod">
          <ac:chgData name="Chun Wei Lee" userId="bfc3e866-8a3c-4353-b66f-a630e14e1fec" providerId="ADAL" clId="{421CC784-907C-4474-9E13-5A95B6039AA5}" dt="2023-03-02T02:56:49.488" v="9472" actId="478"/>
          <ac:picMkLst>
            <pc:docMk/>
            <pc:sldMk cId="2793809333" sldId="261"/>
            <ac:picMk id="6" creationId="{C7FC4560-2233-8AFA-1B3B-249F953C432D}"/>
          </ac:picMkLst>
        </pc:picChg>
        <pc:picChg chg="del mod">
          <ac:chgData name="Chun Wei Lee" userId="bfc3e866-8a3c-4353-b66f-a630e14e1fec" providerId="ADAL" clId="{421CC784-907C-4474-9E13-5A95B6039AA5}" dt="2023-02-17T14:15:34.070" v="358" actId="478"/>
          <ac:picMkLst>
            <pc:docMk/>
            <pc:sldMk cId="2793809333" sldId="261"/>
            <ac:picMk id="30" creationId="{95CF2B2D-242A-DCEA-74FB-3333469B2872}"/>
          </ac:picMkLst>
        </pc:picChg>
      </pc:sldChg>
      <pc:sldChg chg="modSp new mod ord modNotesTx">
        <pc:chgData name="Chun Wei Lee" userId="bfc3e866-8a3c-4353-b66f-a630e14e1fec" providerId="ADAL" clId="{421CC784-907C-4474-9E13-5A95B6039AA5}" dt="2023-03-02T02:58:11.742" v="9514" actId="20577"/>
        <pc:sldMkLst>
          <pc:docMk/>
          <pc:sldMk cId="98235131" sldId="262"/>
        </pc:sldMkLst>
        <pc:spChg chg="mod">
          <ac:chgData name="Chun Wei Lee" userId="bfc3e866-8a3c-4353-b66f-a630e14e1fec" providerId="ADAL" clId="{421CC784-907C-4474-9E13-5A95B6039AA5}" dt="2023-02-17T14:21:41.396" v="449" actId="20577"/>
          <ac:spMkLst>
            <pc:docMk/>
            <pc:sldMk cId="98235131" sldId="262"/>
            <ac:spMk id="2" creationId="{C464F9FF-E949-EBB1-B0CA-F65DA63AB5DA}"/>
          </ac:spMkLst>
        </pc:spChg>
        <pc:spChg chg="mod">
          <ac:chgData name="Chun Wei Lee" userId="bfc3e866-8a3c-4353-b66f-a630e14e1fec" providerId="ADAL" clId="{421CC784-907C-4474-9E13-5A95B6039AA5}" dt="2023-03-02T02:58:11.742" v="9514" actId="20577"/>
          <ac:spMkLst>
            <pc:docMk/>
            <pc:sldMk cId="98235131" sldId="262"/>
            <ac:spMk id="3" creationId="{F5D89CAD-629D-1B62-D900-06F1E9A07898}"/>
          </ac:spMkLst>
        </pc:spChg>
      </pc:sldChg>
      <pc:sldChg chg="delSp add del mod delAnim">
        <pc:chgData name="Chun Wei Lee" userId="bfc3e866-8a3c-4353-b66f-a630e14e1fec" providerId="ADAL" clId="{421CC784-907C-4474-9E13-5A95B6039AA5}" dt="2023-02-17T14:21:11.125" v="388" actId="47"/>
        <pc:sldMkLst>
          <pc:docMk/>
          <pc:sldMk cId="1977218886" sldId="263"/>
        </pc:sldMkLst>
        <pc:spChg chg="del">
          <ac:chgData name="Chun Wei Lee" userId="bfc3e866-8a3c-4353-b66f-a630e14e1fec" providerId="ADAL" clId="{421CC784-907C-4474-9E13-5A95B6039AA5}" dt="2023-02-17T14:20:56.012" v="386" actId="478"/>
          <ac:spMkLst>
            <pc:docMk/>
            <pc:sldMk cId="1977218886" sldId="263"/>
            <ac:spMk id="2" creationId="{3D2678F2-FA55-AB8C-909E-D5AA3033A53B}"/>
          </ac:spMkLst>
        </pc:spChg>
        <pc:spChg chg="del">
          <ac:chgData name="Chun Wei Lee" userId="bfc3e866-8a3c-4353-b66f-a630e14e1fec" providerId="ADAL" clId="{421CC784-907C-4474-9E13-5A95B6039AA5}" dt="2023-02-17T14:20:56.012" v="386" actId="478"/>
          <ac:spMkLst>
            <pc:docMk/>
            <pc:sldMk cId="1977218886" sldId="263"/>
            <ac:spMk id="8" creationId="{2AB6643B-727C-13F3-9E96-BF8B21F5D63E}"/>
          </ac:spMkLst>
        </pc:spChg>
        <pc:picChg chg="del">
          <ac:chgData name="Chun Wei Lee" userId="bfc3e866-8a3c-4353-b66f-a630e14e1fec" providerId="ADAL" clId="{421CC784-907C-4474-9E13-5A95B6039AA5}" dt="2023-02-17T14:21:08.977" v="387" actId="478"/>
          <ac:picMkLst>
            <pc:docMk/>
            <pc:sldMk cId="1977218886" sldId="263"/>
            <ac:picMk id="6" creationId="{C7FC4560-2233-8AFA-1B3B-249F953C432D}"/>
          </ac:picMkLst>
        </pc:picChg>
      </pc:sldChg>
      <pc:sldChg chg="modSp add del mod modNotesTx">
        <pc:chgData name="Chun Wei Lee" userId="bfc3e866-8a3c-4353-b66f-a630e14e1fec" providerId="ADAL" clId="{421CC784-907C-4474-9E13-5A95B6039AA5}" dt="2023-03-02T02:58:24.073" v="9515" actId="47"/>
        <pc:sldMkLst>
          <pc:docMk/>
          <pc:sldMk cId="2690043734" sldId="263"/>
        </pc:sldMkLst>
        <pc:spChg chg="mod">
          <ac:chgData name="Chun Wei Lee" userId="bfc3e866-8a3c-4353-b66f-a630e14e1fec" providerId="ADAL" clId="{421CC784-907C-4474-9E13-5A95B6039AA5}" dt="2023-02-17T14:24:41.780" v="562" actId="20577"/>
          <ac:spMkLst>
            <pc:docMk/>
            <pc:sldMk cId="2690043734" sldId="263"/>
            <ac:spMk id="3" creationId="{F5D89CAD-629D-1B62-D900-06F1E9A07898}"/>
          </ac:spMkLst>
        </pc:spChg>
      </pc:sldChg>
      <pc:sldChg chg="modSp add del mod modNotesTx">
        <pc:chgData name="Chun Wei Lee" userId="bfc3e866-8a3c-4353-b66f-a630e14e1fec" providerId="ADAL" clId="{421CC784-907C-4474-9E13-5A95B6039AA5}" dt="2023-03-02T02:58:24.073" v="9515" actId="47"/>
        <pc:sldMkLst>
          <pc:docMk/>
          <pc:sldMk cId="1546207408" sldId="264"/>
        </pc:sldMkLst>
        <pc:spChg chg="mod">
          <ac:chgData name="Chun Wei Lee" userId="bfc3e866-8a3c-4353-b66f-a630e14e1fec" providerId="ADAL" clId="{421CC784-907C-4474-9E13-5A95B6039AA5}" dt="2023-02-17T14:26:09.991" v="606" actId="20577"/>
          <ac:spMkLst>
            <pc:docMk/>
            <pc:sldMk cId="1546207408" sldId="264"/>
            <ac:spMk id="3" creationId="{F5D89CAD-629D-1B62-D900-06F1E9A07898}"/>
          </ac:spMkLst>
        </pc:spChg>
      </pc:sldChg>
      <pc:sldChg chg="modSp add mod modNotesTx">
        <pc:chgData name="Chun Wei Lee" userId="bfc3e866-8a3c-4353-b66f-a630e14e1fec" providerId="ADAL" clId="{421CC784-907C-4474-9E13-5A95B6039AA5}" dt="2023-02-28T02:53:45.334" v="6654" actId="20577"/>
        <pc:sldMkLst>
          <pc:docMk/>
          <pc:sldMk cId="4008054913" sldId="265"/>
        </pc:sldMkLst>
        <pc:spChg chg="mod">
          <ac:chgData name="Chun Wei Lee" userId="bfc3e866-8a3c-4353-b66f-a630e14e1fec" providerId="ADAL" clId="{421CC784-907C-4474-9E13-5A95B6039AA5}" dt="2023-02-24T13:38:21.613" v="5616" actId="20577"/>
          <ac:spMkLst>
            <pc:docMk/>
            <pc:sldMk cId="4008054913" sldId="265"/>
            <ac:spMk id="3" creationId="{F5D89CAD-629D-1B62-D900-06F1E9A07898}"/>
          </ac:spMkLst>
        </pc:spChg>
      </pc:sldChg>
      <pc:sldChg chg="modSp add del mod modNotesTx">
        <pc:chgData name="Chun Wei Lee" userId="bfc3e866-8a3c-4353-b66f-a630e14e1fec" providerId="ADAL" clId="{421CC784-907C-4474-9E13-5A95B6039AA5}" dt="2023-03-02T02:59:07.993" v="9516" actId="47"/>
        <pc:sldMkLst>
          <pc:docMk/>
          <pc:sldMk cId="4136533613" sldId="266"/>
        </pc:sldMkLst>
        <pc:spChg chg="mod">
          <ac:chgData name="Chun Wei Lee" userId="bfc3e866-8a3c-4353-b66f-a630e14e1fec" providerId="ADAL" clId="{421CC784-907C-4474-9E13-5A95B6039AA5}" dt="2023-02-24T13:20:20.313" v="5210"/>
          <ac:spMkLst>
            <pc:docMk/>
            <pc:sldMk cId="4136533613" sldId="266"/>
            <ac:spMk id="3" creationId="{F5D89CAD-629D-1B62-D900-06F1E9A07898}"/>
          </ac:spMkLst>
        </pc:spChg>
      </pc:sldChg>
      <pc:sldChg chg="modSp add del mod modNotesTx">
        <pc:chgData name="Chun Wei Lee" userId="bfc3e866-8a3c-4353-b66f-a630e14e1fec" providerId="ADAL" clId="{421CC784-907C-4474-9E13-5A95B6039AA5}" dt="2023-03-02T02:59:07.993" v="9516" actId="47"/>
        <pc:sldMkLst>
          <pc:docMk/>
          <pc:sldMk cId="3304007975" sldId="267"/>
        </pc:sldMkLst>
        <pc:spChg chg="mod">
          <ac:chgData name="Chun Wei Lee" userId="bfc3e866-8a3c-4353-b66f-a630e14e1fec" providerId="ADAL" clId="{421CC784-907C-4474-9E13-5A95B6039AA5}" dt="2023-02-24T13:20:11.905" v="5209"/>
          <ac:spMkLst>
            <pc:docMk/>
            <pc:sldMk cId="3304007975" sldId="267"/>
            <ac:spMk id="3" creationId="{F5D89CAD-629D-1B62-D900-06F1E9A07898}"/>
          </ac:spMkLst>
        </pc:spChg>
      </pc:sldChg>
      <pc:sldChg chg="addSp modSp add mod modAnim modNotesTx">
        <pc:chgData name="Chun Wei Lee" userId="bfc3e866-8a3c-4353-b66f-a630e14e1fec" providerId="ADAL" clId="{421CC784-907C-4474-9E13-5A95B6039AA5}" dt="2023-02-24T13:19:57.942" v="5208" actId="6549"/>
        <pc:sldMkLst>
          <pc:docMk/>
          <pc:sldMk cId="3618319060" sldId="268"/>
        </pc:sldMkLst>
        <pc:spChg chg="mod">
          <ac:chgData name="Chun Wei Lee" userId="bfc3e866-8a3c-4353-b66f-a630e14e1fec" providerId="ADAL" clId="{421CC784-907C-4474-9E13-5A95B6039AA5}" dt="2023-02-24T13:19:57.942" v="5208" actId="6549"/>
          <ac:spMkLst>
            <pc:docMk/>
            <pc:sldMk cId="3618319060" sldId="268"/>
            <ac:spMk id="3" creationId="{F5D89CAD-629D-1B62-D900-06F1E9A07898}"/>
          </ac:spMkLst>
        </pc:spChg>
        <pc:spChg chg="add mod ord">
          <ac:chgData name="Chun Wei Lee" userId="bfc3e866-8a3c-4353-b66f-a630e14e1fec" providerId="ADAL" clId="{421CC784-907C-4474-9E13-5A95B6039AA5}" dt="2023-02-17T14:41:49.871" v="860" actId="167"/>
          <ac:spMkLst>
            <pc:docMk/>
            <pc:sldMk cId="3618319060" sldId="268"/>
            <ac:spMk id="4" creationId="{1D322F24-10C3-2109-C998-B7B330F6B8A8}"/>
          </ac:spMkLst>
        </pc:spChg>
      </pc:sldChg>
      <pc:sldChg chg="delSp modSp add del mod modTransition modClrScheme chgLayout modNotesTx">
        <pc:chgData name="Chun Wei Lee" userId="bfc3e866-8a3c-4353-b66f-a630e14e1fec" providerId="ADAL" clId="{421CC784-907C-4474-9E13-5A95B6039AA5}" dt="2023-02-24T11:11:30.249" v="2752" actId="47"/>
        <pc:sldMkLst>
          <pc:docMk/>
          <pc:sldMk cId="3257839837" sldId="269"/>
        </pc:sldMkLst>
        <pc:spChg chg="mod ord">
          <ac:chgData name="Chun Wei Lee" userId="bfc3e866-8a3c-4353-b66f-a630e14e1fec" providerId="ADAL" clId="{421CC784-907C-4474-9E13-5A95B6039AA5}" dt="2023-02-24T11:08:55.949" v="2617" actId="20577"/>
          <ac:spMkLst>
            <pc:docMk/>
            <pc:sldMk cId="3257839837" sldId="269"/>
            <ac:spMk id="2" creationId="{33C055AF-7DA8-1BB5-0A4C-34C192AA7336}"/>
          </ac:spMkLst>
        </pc:spChg>
        <pc:spChg chg="del mod ord">
          <ac:chgData name="Chun Wei Lee" userId="bfc3e866-8a3c-4353-b66f-a630e14e1fec" providerId="ADAL" clId="{421CC784-907C-4474-9E13-5A95B6039AA5}" dt="2023-02-24T11:08:38.774" v="2574" actId="478"/>
          <ac:spMkLst>
            <pc:docMk/>
            <pc:sldMk cId="3257839837" sldId="269"/>
            <ac:spMk id="3" creationId="{A13C2DBF-B660-3103-D64F-25F207F642C6}"/>
          </ac:spMkLst>
        </pc:spChg>
      </pc:sldChg>
      <pc:sldChg chg="add del">
        <pc:chgData name="Chun Wei Lee" userId="bfc3e866-8a3c-4353-b66f-a630e14e1fec" providerId="ADAL" clId="{421CC784-907C-4474-9E13-5A95B6039AA5}" dt="2023-03-01T15:44:55.154" v="9456" actId="47"/>
        <pc:sldMkLst>
          <pc:docMk/>
          <pc:sldMk cId="2013551789" sldId="270"/>
        </pc:sldMkLst>
      </pc:sldChg>
      <pc:sldChg chg="modSp add mod">
        <pc:chgData name="Chun Wei Lee" userId="bfc3e866-8a3c-4353-b66f-a630e14e1fec" providerId="ADAL" clId="{421CC784-907C-4474-9E13-5A95B6039AA5}" dt="2023-02-24T11:13:56.029" v="2769" actId="1076"/>
        <pc:sldMkLst>
          <pc:docMk/>
          <pc:sldMk cId="2992066124" sldId="271"/>
        </pc:sldMkLst>
        <pc:spChg chg="mod">
          <ac:chgData name="Chun Wei Lee" userId="bfc3e866-8a3c-4353-b66f-a630e14e1fec" providerId="ADAL" clId="{421CC784-907C-4474-9E13-5A95B6039AA5}" dt="2023-02-24T11:13:52.328" v="2768" actId="1076"/>
          <ac:spMkLst>
            <pc:docMk/>
            <pc:sldMk cId="2992066124" sldId="271"/>
            <ac:spMk id="7" creationId="{5E55DB84-AD2B-1918-644B-6336A1556342}"/>
          </ac:spMkLst>
        </pc:spChg>
        <pc:spChg chg="mod">
          <ac:chgData name="Chun Wei Lee" userId="bfc3e866-8a3c-4353-b66f-a630e14e1fec" providerId="ADAL" clId="{421CC784-907C-4474-9E13-5A95B6039AA5}" dt="2023-02-24T11:13:56.029" v="2769" actId="1076"/>
          <ac:spMkLst>
            <pc:docMk/>
            <pc:sldMk cId="2992066124" sldId="271"/>
            <ac:spMk id="8" creationId="{E3010F64-7796-5D23-0A08-6B77C28B57D9}"/>
          </ac:spMkLst>
        </pc:spChg>
      </pc:sldChg>
      <pc:sldChg chg="modSp add del mod">
        <pc:chgData name="Chun Wei Lee" userId="bfc3e866-8a3c-4353-b66f-a630e14e1fec" providerId="ADAL" clId="{421CC784-907C-4474-9E13-5A95B6039AA5}" dt="2023-02-24T11:14:06.171" v="2772" actId="47"/>
        <pc:sldMkLst>
          <pc:docMk/>
          <pc:sldMk cId="583345247" sldId="272"/>
        </pc:sldMkLst>
        <pc:spChg chg="mod">
          <ac:chgData name="Chun Wei Lee" userId="bfc3e866-8a3c-4353-b66f-a630e14e1fec" providerId="ADAL" clId="{421CC784-907C-4474-9E13-5A95B6039AA5}" dt="2023-02-24T11:12:27.638" v="2760" actId="207"/>
          <ac:spMkLst>
            <pc:docMk/>
            <pc:sldMk cId="583345247" sldId="272"/>
            <ac:spMk id="6" creationId="{7101A80C-BD43-1ED3-2649-274B1C37B74E}"/>
          </ac:spMkLst>
        </pc:spChg>
        <pc:spChg chg="mod">
          <ac:chgData name="Chun Wei Lee" userId="bfc3e866-8a3c-4353-b66f-a630e14e1fec" providerId="ADAL" clId="{421CC784-907C-4474-9E13-5A95B6039AA5}" dt="2023-02-24T11:12:36.847" v="2762" actId="207"/>
          <ac:spMkLst>
            <pc:docMk/>
            <pc:sldMk cId="583345247" sldId="272"/>
            <ac:spMk id="7" creationId="{5E55DB84-AD2B-1918-644B-6336A1556342}"/>
          </ac:spMkLst>
        </pc:spChg>
      </pc:sldChg>
      <pc:sldChg chg="modSp add del mod">
        <pc:chgData name="Chun Wei Lee" userId="bfc3e866-8a3c-4353-b66f-a630e14e1fec" providerId="ADAL" clId="{421CC784-907C-4474-9E13-5A95B6039AA5}" dt="2023-02-24T11:14:06.171" v="2772" actId="47"/>
        <pc:sldMkLst>
          <pc:docMk/>
          <pc:sldMk cId="4076577622" sldId="273"/>
        </pc:sldMkLst>
        <pc:spChg chg="mod">
          <ac:chgData name="Chun Wei Lee" userId="bfc3e866-8a3c-4353-b66f-a630e14e1fec" providerId="ADAL" clId="{421CC784-907C-4474-9E13-5A95B6039AA5}" dt="2023-02-24T11:12:31.124" v="2761" actId="207"/>
          <ac:spMkLst>
            <pc:docMk/>
            <pc:sldMk cId="4076577622" sldId="273"/>
            <ac:spMk id="6" creationId="{7101A80C-BD43-1ED3-2649-274B1C37B74E}"/>
          </ac:spMkLst>
        </pc:spChg>
        <pc:spChg chg="mod">
          <ac:chgData name="Chun Wei Lee" userId="bfc3e866-8a3c-4353-b66f-a630e14e1fec" providerId="ADAL" clId="{421CC784-907C-4474-9E13-5A95B6039AA5}" dt="2023-02-24T11:12:43.058" v="2763" actId="207"/>
          <ac:spMkLst>
            <pc:docMk/>
            <pc:sldMk cId="4076577622" sldId="273"/>
            <ac:spMk id="8" creationId="{E3010F64-7796-5D23-0A08-6B77C28B57D9}"/>
          </ac:spMkLst>
        </pc:spChg>
      </pc:sldChg>
      <pc:sldChg chg="modSp add mod ord">
        <pc:chgData name="Chun Wei Lee" userId="bfc3e866-8a3c-4353-b66f-a630e14e1fec" providerId="ADAL" clId="{421CC784-907C-4474-9E13-5A95B6039AA5}" dt="2023-02-24T11:47:29.977" v="3138"/>
        <pc:sldMkLst>
          <pc:docMk/>
          <pc:sldMk cId="1280579382" sldId="274"/>
        </pc:sldMkLst>
        <pc:spChg chg="mod">
          <ac:chgData name="Chun Wei Lee" userId="bfc3e866-8a3c-4353-b66f-a630e14e1fec" providerId="ADAL" clId="{421CC784-907C-4474-9E13-5A95B6039AA5}" dt="2023-02-24T11:14:18.631" v="2775" actId="207"/>
          <ac:spMkLst>
            <pc:docMk/>
            <pc:sldMk cId="1280579382" sldId="274"/>
            <ac:spMk id="6" creationId="{7101A80C-BD43-1ED3-2649-274B1C37B74E}"/>
          </ac:spMkLst>
        </pc:spChg>
        <pc:spChg chg="mod">
          <ac:chgData name="Chun Wei Lee" userId="bfc3e866-8a3c-4353-b66f-a630e14e1fec" providerId="ADAL" clId="{421CC784-907C-4474-9E13-5A95B6039AA5}" dt="2023-02-24T11:14:13.905" v="2773" actId="207"/>
          <ac:spMkLst>
            <pc:docMk/>
            <pc:sldMk cId="1280579382" sldId="274"/>
            <ac:spMk id="7" creationId="{5E55DB84-AD2B-1918-644B-6336A1556342}"/>
          </ac:spMkLst>
        </pc:spChg>
      </pc:sldChg>
      <pc:sldChg chg="modSp add mod modNotesTx">
        <pc:chgData name="Chun Wei Lee" userId="bfc3e866-8a3c-4353-b66f-a630e14e1fec" providerId="ADAL" clId="{421CC784-907C-4474-9E13-5A95B6039AA5}" dt="2023-02-28T03:04:08.085" v="8793" actId="20577"/>
        <pc:sldMkLst>
          <pc:docMk/>
          <pc:sldMk cId="511729617" sldId="275"/>
        </pc:sldMkLst>
        <pc:spChg chg="mod">
          <ac:chgData name="Chun Wei Lee" userId="bfc3e866-8a3c-4353-b66f-a630e14e1fec" providerId="ADAL" clId="{421CC784-907C-4474-9E13-5A95B6039AA5}" dt="2023-02-24T11:14:21.971" v="2776" actId="207"/>
          <ac:spMkLst>
            <pc:docMk/>
            <pc:sldMk cId="511729617" sldId="275"/>
            <ac:spMk id="6" creationId="{7101A80C-BD43-1ED3-2649-274B1C37B74E}"/>
          </ac:spMkLst>
        </pc:spChg>
        <pc:spChg chg="mod">
          <ac:chgData name="Chun Wei Lee" userId="bfc3e866-8a3c-4353-b66f-a630e14e1fec" providerId="ADAL" clId="{421CC784-907C-4474-9E13-5A95B6039AA5}" dt="2023-02-24T11:14:26.029" v="2777" actId="207"/>
          <ac:spMkLst>
            <pc:docMk/>
            <pc:sldMk cId="511729617" sldId="275"/>
            <ac:spMk id="8" creationId="{E3010F64-7796-5D23-0A08-6B77C28B57D9}"/>
          </ac:spMkLst>
        </pc:spChg>
      </pc:sldChg>
      <pc:sldChg chg="add del">
        <pc:chgData name="Chun Wei Lee" userId="bfc3e866-8a3c-4353-b66f-a630e14e1fec" providerId="ADAL" clId="{421CC784-907C-4474-9E13-5A95B6039AA5}" dt="2023-02-24T11:14:35" v="2779" actId="47"/>
        <pc:sldMkLst>
          <pc:docMk/>
          <pc:sldMk cId="2094732191" sldId="276"/>
        </pc:sldMkLst>
      </pc:sldChg>
      <pc:sldChg chg="modSp new mod modNotesTx">
        <pc:chgData name="Chun Wei Lee" userId="bfc3e866-8a3c-4353-b66f-a630e14e1fec" providerId="ADAL" clId="{421CC784-907C-4474-9E13-5A95B6039AA5}" dt="2023-02-28T02:58:41.457" v="7520" actId="20577"/>
        <pc:sldMkLst>
          <pc:docMk/>
          <pc:sldMk cId="2884826770" sldId="276"/>
        </pc:sldMkLst>
        <pc:spChg chg="mod">
          <ac:chgData name="Chun Wei Lee" userId="bfc3e866-8a3c-4353-b66f-a630e14e1fec" providerId="ADAL" clId="{421CC784-907C-4474-9E13-5A95B6039AA5}" dt="2023-02-24T11:17:11.266" v="2830" actId="20577"/>
          <ac:spMkLst>
            <pc:docMk/>
            <pc:sldMk cId="2884826770" sldId="276"/>
            <ac:spMk id="2" creationId="{467D73E4-8223-2328-88BE-E484CF285A10}"/>
          </ac:spMkLst>
        </pc:spChg>
        <pc:spChg chg="mod">
          <ac:chgData name="Chun Wei Lee" userId="bfc3e866-8a3c-4353-b66f-a630e14e1fec" providerId="ADAL" clId="{421CC784-907C-4474-9E13-5A95B6039AA5}" dt="2023-02-24T11:21:17.289" v="2986" actId="20577"/>
          <ac:spMkLst>
            <pc:docMk/>
            <pc:sldMk cId="2884826770" sldId="276"/>
            <ac:spMk id="3" creationId="{5194EB88-594B-CB2C-DD22-E7552CB9466F}"/>
          </ac:spMkLst>
        </pc:spChg>
      </pc:sldChg>
      <pc:sldChg chg="addSp delSp modSp new mod modNotesTx">
        <pc:chgData name="Chun Wei Lee" userId="bfc3e866-8a3c-4353-b66f-a630e14e1fec" providerId="ADAL" clId="{421CC784-907C-4474-9E13-5A95B6039AA5}" dt="2023-02-28T02:59:32.265" v="7719" actId="20577"/>
        <pc:sldMkLst>
          <pc:docMk/>
          <pc:sldMk cId="1822880127" sldId="277"/>
        </pc:sldMkLst>
        <pc:spChg chg="mod">
          <ac:chgData name="Chun Wei Lee" userId="bfc3e866-8a3c-4353-b66f-a630e14e1fec" providerId="ADAL" clId="{421CC784-907C-4474-9E13-5A95B6039AA5}" dt="2023-02-24T11:34:43.747" v="3040" actId="20577"/>
          <ac:spMkLst>
            <pc:docMk/>
            <pc:sldMk cId="1822880127" sldId="277"/>
            <ac:spMk id="2" creationId="{731307BD-B62B-C9E9-F280-D01432E11A90}"/>
          </ac:spMkLst>
        </pc:spChg>
        <pc:spChg chg="del">
          <ac:chgData name="Chun Wei Lee" userId="bfc3e866-8a3c-4353-b66f-a630e14e1fec" providerId="ADAL" clId="{421CC784-907C-4474-9E13-5A95B6039AA5}" dt="2023-02-24T11:35:07.544" v="3041" actId="931"/>
          <ac:spMkLst>
            <pc:docMk/>
            <pc:sldMk cId="1822880127" sldId="277"/>
            <ac:spMk id="3" creationId="{C0566557-5512-9A32-6C18-22BB743E73AF}"/>
          </ac:spMkLst>
        </pc:spChg>
        <pc:picChg chg="add mod">
          <ac:chgData name="Chun Wei Lee" userId="bfc3e866-8a3c-4353-b66f-a630e14e1fec" providerId="ADAL" clId="{421CC784-907C-4474-9E13-5A95B6039AA5}" dt="2023-02-24T11:35:09.332" v="3043" actId="962"/>
          <ac:picMkLst>
            <pc:docMk/>
            <pc:sldMk cId="1822880127" sldId="277"/>
            <ac:picMk id="5" creationId="{02B3A166-ACAA-C780-BCE6-B75CD0878BD7}"/>
          </ac:picMkLst>
        </pc:picChg>
      </pc:sldChg>
      <pc:sldChg chg="addSp delSp modSp new mod modNotesTx">
        <pc:chgData name="Chun Wei Lee" userId="bfc3e866-8a3c-4353-b66f-a630e14e1fec" providerId="ADAL" clId="{421CC784-907C-4474-9E13-5A95B6039AA5}" dt="2023-02-28T03:00:04.712" v="7876" actId="20577"/>
        <pc:sldMkLst>
          <pc:docMk/>
          <pc:sldMk cId="753277740" sldId="278"/>
        </pc:sldMkLst>
        <pc:spChg chg="mod">
          <ac:chgData name="Chun Wei Lee" userId="bfc3e866-8a3c-4353-b66f-a630e14e1fec" providerId="ADAL" clId="{421CC784-907C-4474-9E13-5A95B6039AA5}" dt="2023-02-24T11:36:24.323" v="3076" actId="20577"/>
          <ac:spMkLst>
            <pc:docMk/>
            <pc:sldMk cId="753277740" sldId="278"/>
            <ac:spMk id="2" creationId="{8A37537C-0155-690A-B9FE-08ECFF9A4819}"/>
          </ac:spMkLst>
        </pc:spChg>
        <pc:spChg chg="add del">
          <ac:chgData name="Chun Wei Lee" userId="bfc3e866-8a3c-4353-b66f-a630e14e1fec" providerId="ADAL" clId="{421CC784-907C-4474-9E13-5A95B6039AA5}" dt="2023-02-24T11:36:51.062" v="3086" actId="931"/>
          <ac:spMkLst>
            <pc:docMk/>
            <pc:sldMk cId="753277740" sldId="278"/>
            <ac:spMk id="3" creationId="{A68E06EA-FECC-9421-81E5-897FC1D40BFB}"/>
          </ac:spMkLst>
        </pc:spChg>
        <pc:picChg chg="add del mod">
          <ac:chgData name="Chun Wei Lee" userId="bfc3e866-8a3c-4353-b66f-a630e14e1fec" providerId="ADAL" clId="{421CC784-907C-4474-9E13-5A95B6039AA5}" dt="2023-02-24T11:36:45.432" v="3084" actId="931"/>
          <ac:picMkLst>
            <pc:docMk/>
            <pc:sldMk cId="753277740" sldId="278"/>
            <ac:picMk id="5" creationId="{8E00E625-F7D2-5AFD-7291-83255E7EBE14}"/>
          </ac:picMkLst>
        </pc:picChg>
        <pc:picChg chg="add mod">
          <ac:chgData name="Chun Wei Lee" userId="bfc3e866-8a3c-4353-b66f-a630e14e1fec" providerId="ADAL" clId="{421CC784-907C-4474-9E13-5A95B6039AA5}" dt="2023-02-24T11:36:52.058" v="3088" actId="962"/>
          <ac:picMkLst>
            <pc:docMk/>
            <pc:sldMk cId="753277740" sldId="278"/>
            <ac:picMk id="7" creationId="{11FBDAE5-8CCD-A5DF-E9E8-3166FD69429B}"/>
          </ac:picMkLst>
        </pc:picChg>
      </pc:sldChg>
      <pc:sldChg chg="addSp delSp modSp new mod modNotesTx">
        <pc:chgData name="Chun Wei Lee" userId="bfc3e866-8a3c-4353-b66f-a630e14e1fec" providerId="ADAL" clId="{421CC784-907C-4474-9E13-5A95B6039AA5}" dt="2023-02-28T03:00:43.232" v="8080" actId="20577"/>
        <pc:sldMkLst>
          <pc:docMk/>
          <pc:sldMk cId="198265329" sldId="279"/>
        </pc:sldMkLst>
        <pc:spChg chg="mod">
          <ac:chgData name="Chun Wei Lee" userId="bfc3e866-8a3c-4353-b66f-a630e14e1fec" providerId="ADAL" clId="{421CC784-907C-4474-9E13-5A95B6039AA5}" dt="2023-02-24T11:45:01.538" v="3133" actId="20577"/>
          <ac:spMkLst>
            <pc:docMk/>
            <pc:sldMk cId="198265329" sldId="279"/>
            <ac:spMk id="2" creationId="{ED5F623F-644C-A8C7-5DB9-A26E745BE59A}"/>
          </ac:spMkLst>
        </pc:spChg>
        <pc:spChg chg="del">
          <ac:chgData name="Chun Wei Lee" userId="bfc3e866-8a3c-4353-b66f-a630e14e1fec" providerId="ADAL" clId="{421CC784-907C-4474-9E13-5A95B6039AA5}" dt="2023-02-24T11:45:13.584" v="3134" actId="931"/>
          <ac:spMkLst>
            <pc:docMk/>
            <pc:sldMk cId="198265329" sldId="279"/>
            <ac:spMk id="3" creationId="{E2289EEE-5D78-5335-1800-388880BE06AB}"/>
          </ac:spMkLst>
        </pc:spChg>
        <pc:picChg chg="add mod">
          <ac:chgData name="Chun Wei Lee" userId="bfc3e866-8a3c-4353-b66f-a630e14e1fec" providerId="ADAL" clId="{421CC784-907C-4474-9E13-5A95B6039AA5}" dt="2023-02-24T11:45:14.879" v="3136" actId="962"/>
          <ac:picMkLst>
            <pc:docMk/>
            <pc:sldMk cId="198265329" sldId="279"/>
            <ac:picMk id="5" creationId="{2ABD6656-07DD-C0F2-78B1-D944346936FD}"/>
          </ac:picMkLst>
        </pc:picChg>
      </pc:sldChg>
      <pc:sldChg chg="modSp new mod modNotesTx">
        <pc:chgData name="Chun Wei Lee" userId="bfc3e866-8a3c-4353-b66f-a630e14e1fec" providerId="ADAL" clId="{421CC784-907C-4474-9E13-5A95B6039AA5}" dt="2023-02-28T02:55:01.627" v="6771" actId="5793"/>
        <pc:sldMkLst>
          <pc:docMk/>
          <pc:sldMk cId="2799915708" sldId="280"/>
        </pc:sldMkLst>
        <pc:spChg chg="mod">
          <ac:chgData name="Chun Wei Lee" userId="bfc3e866-8a3c-4353-b66f-a630e14e1fec" providerId="ADAL" clId="{421CC784-907C-4474-9E13-5A95B6039AA5}" dt="2023-02-24T11:47:44.237" v="3156" actId="20577"/>
          <ac:spMkLst>
            <pc:docMk/>
            <pc:sldMk cId="2799915708" sldId="280"/>
            <ac:spMk id="2" creationId="{7B8B766F-E12F-CA85-BC8B-C0DE95C6440D}"/>
          </ac:spMkLst>
        </pc:spChg>
        <pc:spChg chg="mod">
          <ac:chgData name="Chun Wei Lee" userId="bfc3e866-8a3c-4353-b66f-a630e14e1fec" providerId="ADAL" clId="{421CC784-907C-4474-9E13-5A95B6039AA5}" dt="2023-02-24T11:56:30.041" v="3458" actId="15"/>
          <ac:spMkLst>
            <pc:docMk/>
            <pc:sldMk cId="2799915708" sldId="280"/>
            <ac:spMk id="3" creationId="{B4693B22-2748-EBE0-BD28-7540B26BCDD2}"/>
          </ac:spMkLst>
        </pc:spChg>
      </pc:sldChg>
      <pc:sldChg chg="modSp add mod modNotesTx">
        <pc:chgData name="Chun Wei Lee" userId="bfc3e866-8a3c-4353-b66f-a630e14e1fec" providerId="ADAL" clId="{421CC784-907C-4474-9E13-5A95B6039AA5}" dt="2023-02-28T02:57:00.526" v="7157" actId="20577"/>
        <pc:sldMkLst>
          <pc:docMk/>
          <pc:sldMk cId="525241057" sldId="281"/>
        </pc:sldMkLst>
        <pc:spChg chg="mod">
          <ac:chgData name="Chun Wei Lee" userId="bfc3e866-8a3c-4353-b66f-a630e14e1fec" providerId="ADAL" clId="{421CC784-907C-4474-9E13-5A95B6039AA5}" dt="2023-02-24T11:59:06.305" v="3553" actId="20577"/>
          <ac:spMkLst>
            <pc:docMk/>
            <pc:sldMk cId="525241057" sldId="281"/>
            <ac:spMk id="3" creationId="{B4693B22-2748-EBE0-BD28-7540B26BCDD2}"/>
          </ac:spMkLst>
        </pc:spChg>
      </pc:sldChg>
      <pc:sldChg chg="addSp delSp modSp new mod setBg modNotesTx">
        <pc:chgData name="Chun Wei Lee" userId="bfc3e866-8a3c-4353-b66f-a630e14e1fec" providerId="ADAL" clId="{421CC784-907C-4474-9E13-5A95B6039AA5}" dt="2023-02-28T03:02:48.106" v="8465" actId="5793"/>
        <pc:sldMkLst>
          <pc:docMk/>
          <pc:sldMk cId="2473922" sldId="282"/>
        </pc:sldMkLst>
        <pc:spChg chg="mo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2" creationId="{2E399751-9DA7-677C-794D-944395AF1A6A}"/>
          </ac:spMkLst>
        </pc:spChg>
        <pc:spChg chg="del">
          <ac:chgData name="Chun Wei Lee" userId="bfc3e866-8a3c-4353-b66f-a630e14e1fec" providerId="ADAL" clId="{421CC784-907C-4474-9E13-5A95B6039AA5}" dt="2023-02-24T12:05:12.822" v="3584"/>
          <ac:spMkLst>
            <pc:docMk/>
            <pc:sldMk cId="2473922" sldId="282"/>
            <ac:spMk id="3" creationId="{35962EE1-6088-7C0C-D902-C9B6A8E660CE}"/>
          </ac:spMkLst>
        </pc:spChg>
        <pc:spChg chg="ad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1031" creationId="{8D06CE56-3881-4ADA-8CEF-D18B02C242A3}"/>
          </ac:spMkLst>
        </pc:spChg>
        <pc:spChg chg="ad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1033" creationId="{79F3C543-62EC-4433-9C93-A2CD8764E9B4}"/>
          </ac:spMkLst>
        </pc:spChg>
        <pc:spChg chg="ad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1035" creationId="{5DCB5928-DC7D-4612-9922-441966E15627}"/>
          </ac:spMkLst>
        </pc:spChg>
        <pc:spChg chg="ad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1037" creationId="{682C1161-1736-45EC-99B7-33F3CAE9D517}"/>
          </ac:spMkLst>
        </pc:spChg>
        <pc:spChg chg="ad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1039" creationId="{84D4DDB8-B68F-45B0-9F62-C4279996F672}"/>
          </ac:spMkLst>
        </pc:spChg>
        <pc:spChg chg="ad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1041" creationId="{AF2F604E-43BE-4DC3-B983-E071523364F8}"/>
          </ac:spMkLst>
        </pc:spChg>
        <pc:spChg chg="add">
          <ac:chgData name="Chun Wei Lee" userId="bfc3e866-8a3c-4353-b66f-a630e14e1fec" providerId="ADAL" clId="{421CC784-907C-4474-9E13-5A95B6039AA5}" dt="2023-02-24T12:05:36.872" v="3585" actId="26606"/>
          <ac:spMkLst>
            <pc:docMk/>
            <pc:sldMk cId="2473922" sldId="282"/>
            <ac:spMk id="1043" creationId="{08C9B587-E65E-4B52-B37C-ABEBB6E87928}"/>
          </ac:spMkLst>
        </pc:spChg>
        <pc:picChg chg="add mod">
          <ac:chgData name="Chun Wei Lee" userId="bfc3e866-8a3c-4353-b66f-a630e14e1fec" providerId="ADAL" clId="{421CC784-907C-4474-9E13-5A95B6039AA5}" dt="2023-02-24T12:17:32.571" v="3903" actId="1076"/>
          <ac:picMkLst>
            <pc:docMk/>
            <pc:sldMk cId="2473922" sldId="282"/>
            <ac:picMk id="4" creationId="{2A8EEA49-22F6-60B2-E81B-6279F39A66CE}"/>
          </ac:picMkLst>
        </pc:picChg>
        <pc:picChg chg="add mod">
          <ac:chgData name="Chun Wei Lee" userId="bfc3e866-8a3c-4353-b66f-a630e14e1fec" providerId="ADAL" clId="{421CC784-907C-4474-9E13-5A95B6039AA5}" dt="2023-02-24T12:05:36.872" v="3585" actId="26606"/>
          <ac:picMkLst>
            <pc:docMk/>
            <pc:sldMk cId="2473922" sldId="282"/>
            <ac:picMk id="1026" creationId="{4C789D49-CE11-E2F2-45B7-30814C1D5361}"/>
          </ac:picMkLst>
        </pc:picChg>
      </pc:sldChg>
      <pc:sldChg chg="new del">
        <pc:chgData name="Chun Wei Lee" userId="bfc3e866-8a3c-4353-b66f-a630e14e1fec" providerId="ADAL" clId="{421CC784-907C-4474-9E13-5A95B6039AA5}" dt="2023-02-24T12:06:50.409" v="3588" actId="47"/>
        <pc:sldMkLst>
          <pc:docMk/>
          <pc:sldMk cId="3169657911" sldId="283"/>
        </pc:sldMkLst>
      </pc:sldChg>
      <pc:sldChg chg="addSp modSp add modTransition modNotesTx">
        <pc:chgData name="Chun Wei Lee" userId="bfc3e866-8a3c-4353-b66f-a630e14e1fec" providerId="ADAL" clId="{421CC784-907C-4474-9E13-5A95B6039AA5}" dt="2023-02-28T03:03:02.129" v="8523" actId="5793"/>
        <pc:sldMkLst>
          <pc:docMk/>
          <pc:sldMk cId="1445035477" sldId="284"/>
        </pc:sldMkLst>
        <pc:picChg chg="add mod">
          <ac:chgData name="Chun Wei Lee" userId="bfc3e866-8a3c-4353-b66f-a630e14e1fec" providerId="ADAL" clId="{421CC784-907C-4474-9E13-5A95B6039AA5}" dt="2023-02-24T12:17:14.125" v="3898" actId="1076"/>
          <ac:picMkLst>
            <pc:docMk/>
            <pc:sldMk cId="1445035477" sldId="284"/>
            <ac:picMk id="3" creationId="{26963D56-6416-6ECC-44BB-419209E07078}"/>
          </ac:picMkLst>
        </pc:picChg>
        <pc:picChg chg="mod">
          <ac:chgData name="Chun Wei Lee" userId="bfc3e866-8a3c-4353-b66f-a630e14e1fec" providerId="ADAL" clId="{421CC784-907C-4474-9E13-5A95B6039AA5}" dt="2023-02-24T12:07:00.814" v="3589" actId="14826"/>
          <ac:picMkLst>
            <pc:docMk/>
            <pc:sldMk cId="1445035477" sldId="284"/>
            <ac:picMk id="1026" creationId="{4C789D49-CE11-E2F2-45B7-30814C1D5361}"/>
          </ac:picMkLst>
        </pc:picChg>
      </pc:sldChg>
      <pc:sldChg chg="delSp modSp add del mod ord delDesignElem chgLayout">
        <pc:chgData name="Chun Wei Lee" userId="bfc3e866-8a3c-4353-b66f-a630e14e1fec" providerId="ADAL" clId="{421CC784-907C-4474-9E13-5A95B6039AA5}" dt="2023-02-24T12:13:29.432" v="3644" actId="47"/>
        <pc:sldMkLst>
          <pc:docMk/>
          <pc:sldMk cId="2018953528" sldId="285"/>
        </pc:sldMkLst>
        <pc:spChg chg="mod ord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2" creationId="{2E399751-9DA7-677C-794D-944395AF1A6A}"/>
          </ac:spMkLst>
        </pc:spChg>
        <pc:spChg chg="del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1031" creationId="{8D06CE56-3881-4ADA-8CEF-D18B02C242A3}"/>
          </ac:spMkLst>
        </pc:spChg>
        <pc:spChg chg="del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1033" creationId="{79F3C543-62EC-4433-9C93-A2CD8764E9B4}"/>
          </ac:spMkLst>
        </pc:spChg>
        <pc:spChg chg="del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1035" creationId="{5DCB5928-DC7D-4612-9922-441966E15627}"/>
          </ac:spMkLst>
        </pc:spChg>
        <pc:spChg chg="del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1037" creationId="{682C1161-1736-45EC-99B7-33F3CAE9D517}"/>
          </ac:spMkLst>
        </pc:spChg>
        <pc:spChg chg="del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1039" creationId="{84D4DDB8-B68F-45B0-9F62-C4279996F672}"/>
          </ac:spMkLst>
        </pc:spChg>
        <pc:spChg chg="del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1041" creationId="{AF2F604E-43BE-4DC3-B983-E071523364F8}"/>
          </ac:spMkLst>
        </pc:spChg>
        <pc:spChg chg="del">
          <ac:chgData name="Chun Wei Lee" userId="bfc3e866-8a3c-4353-b66f-a630e14e1fec" providerId="ADAL" clId="{421CC784-907C-4474-9E13-5A95B6039AA5}" dt="2023-02-24T12:13:19.999" v="3642" actId="700"/>
          <ac:spMkLst>
            <pc:docMk/>
            <pc:sldMk cId="2018953528" sldId="285"/>
            <ac:spMk id="1043" creationId="{08C9B587-E65E-4B52-B37C-ABEBB6E87928}"/>
          </ac:spMkLst>
        </pc:spChg>
        <pc:picChg chg="mod ord">
          <ac:chgData name="Chun Wei Lee" userId="bfc3e866-8a3c-4353-b66f-a630e14e1fec" providerId="ADAL" clId="{421CC784-907C-4474-9E13-5A95B6039AA5}" dt="2023-02-24T12:13:19.999" v="3642" actId="700"/>
          <ac:picMkLst>
            <pc:docMk/>
            <pc:sldMk cId="2018953528" sldId="285"/>
            <ac:picMk id="1026" creationId="{4C789D49-CE11-E2F2-45B7-30814C1D5361}"/>
          </ac:picMkLst>
        </pc:picChg>
      </pc:sldChg>
      <pc:sldChg chg="modSp new mod modNotesTx">
        <pc:chgData name="Chun Wei Lee" userId="bfc3e866-8a3c-4353-b66f-a630e14e1fec" providerId="ADAL" clId="{421CC784-907C-4474-9E13-5A95B6039AA5}" dt="2023-02-28T03:02:09.796" v="8333" actId="20577"/>
        <pc:sldMkLst>
          <pc:docMk/>
          <pc:sldMk cId="3698418027" sldId="286"/>
        </pc:sldMkLst>
        <pc:spChg chg="mod">
          <ac:chgData name="Chun Wei Lee" userId="bfc3e866-8a3c-4353-b66f-a630e14e1fec" providerId="ADAL" clId="{421CC784-907C-4474-9E13-5A95B6039AA5}" dt="2023-02-24T12:13:36.876" v="3675" actId="20577"/>
          <ac:spMkLst>
            <pc:docMk/>
            <pc:sldMk cId="3698418027" sldId="286"/>
            <ac:spMk id="2" creationId="{B5C1E0A8-35D5-2D6F-B443-0F3163C5AF1F}"/>
          </ac:spMkLst>
        </pc:spChg>
        <pc:spChg chg="mod">
          <ac:chgData name="Chun Wei Lee" userId="bfc3e866-8a3c-4353-b66f-a630e14e1fec" providerId="ADAL" clId="{421CC784-907C-4474-9E13-5A95B6039AA5}" dt="2023-02-24T12:15:16.945" v="3891" actId="20577"/>
          <ac:spMkLst>
            <pc:docMk/>
            <pc:sldMk cId="3698418027" sldId="286"/>
            <ac:spMk id="3" creationId="{EF0CBC97-2F42-A269-ED40-7BEA96700056}"/>
          </ac:spMkLst>
        </pc:spChg>
      </pc:sldChg>
      <pc:sldChg chg="addSp delSp modSp add del mod modNotesTx">
        <pc:chgData name="Chun Wei Lee" userId="bfc3e866-8a3c-4353-b66f-a630e14e1fec" providerId="ADAL" clId="{421CC784-907C-4474-9E13-5A95B6039AA5}" dt="2023-03-01T15:33:40.348" v="9454" actId="2696"/>
        <pc:sldMkLst>
          <pc:docMk/>
          <pc:sldMk cId="946061228" sldId="287"/>
        </pc:sldMkLst>
        <pc:spChg chg="add del mod">
          <ac:chgData name="Chun Wei Lee" userId="bfc3e866-8a3c-4353-b66f-a630e14e1fec" providerId="ADAL" clId="{421CC784-907C-4474-9E13-5A95B6039AA5}" dt="2023-02-24T12:55:02.870" v="3937" actId="478"/>
          <ac:spMkLst>
            <pc:docMk/>
            <pc:sldMk cId="946061228" sldId="287"/>
            <ac:spMk id="4" creationId="{71D68EF1-7436-79A4-C286-E9DE547B167E}"/>
          </ac:spMkLst>
        </pc:spChg>
        <pc:spChg chg="add del mod">
          <ac:chgData name="Chun Wei Lee" userId="bfc3e866-8a3c-4353-b66f-a630e14e1fec" providerId="ADAL" clId="{421CC784-907C-4474-9E13-5A95B6039AA5}" dt="2023-02-24T12:55:12.202" v="3940"/>
          <ac:spMkLst>
            <pc:docMk/>
            <pc:sldMk cId="946061228" sldId="287"/>
            <ac:spMk id="5" creationId="{DF3B9425-DCD7-D184-A680-9EB8A085881D}"/>
          </ac:spMkLst>
        </pc:spChg>
        <pc:spChg chg="add mod">
          <ac:chgData name="Chun Wei Lee" userId="bfc3e866-8a3c-4353-b66f-a630e14e1fec" providerId="ADAL" clId="{421CC784-907C-4474-9E13-5A95B6039AA5}" dt="2023-02-24T12:59:18.398" v="4492" actId="20577"/>
          <ac:spMkLst>
            <pc:docMk/>
            <pc:sldMk cId="946061228" sldId="287"/>
            <ac:spMk id="6" creationId="{5C5D9701-15B0-EF58-6FF7-0D158DBDBE15}"/>
          </ac:spMkLst>
        </pc:spChg>
        <pc:picChg chg="del">
          <ac:chgData name="Chun Wei Lee" userId="bfc3e866-8a3c-4353-b66f-a630e14e1fec" providerId="ADAL" clId="{421CC784-907C-4474-9E13-5A95B6039AA5}" dt="2023-02-24T12:59:34.287" v="4493" actId="478"/>
          <ac:picMkLst>
            <pc:docMk/>
            <pc:sldMk cId="946061228" sldId="287"/>
            <ac:picMk id="3" creationId="{26963D56-6416-6ECC-44BB-419209E07078}"/>
          </ac:picMkLst>
        </pc:picChg>
        <pc:picChg chg="del">
          <ac:chgData name="Chun Wei Lee" userId="bfc3e866-8a3c-4353-b66f-a630e14e1fec" providerId="ADAL" clId="{421CC784-907C-4474-9E13-5A95B6039AA5}" dt="2023-02-24T12:54:59.621" v="3936" actId="478"/>
          <ac:picMkLst>
            <pc:docMk/>
            <pc:sldMk cId="946061228" sldId="287"/>
            <ac:picMk id="1026" creationId="{4C789D49-CE11-E2F2-45B7-30814C1D5361}"/>
          </ac:picMkLst>
        </pc:picChg>
      </pc:sldChg>
      <pc:sldChg chg="modSp new mod modAnim modNotesTx">
        <pc:chgData name="Chun Wei Lee" userId="bfc3e866-8a3c-4353-b66f-a630e14e1fec" providerId="ADAL" clId="{421CC784-907C-4474-9E13-5A95B6039AA5}" dt="2023-02-28T03:52:44.005" v="8989" actId="20577"/>
        <pc:sldMkLst>
          <pc:docMk/>
          <pc:sldMk cId="2002126797" sldId="288"/>
        </pc:sldMkLst>
        <pc:spChg chg="mod">
          <ac:chgData name="Chun Wei Lee" userId="bfc3e866-8a3c-4353-b66f-a630e14e1fec" providerId="ADAL" clId="{421CC784-907C-4474-9E13-5A95B6039AA5}" dt="2023-02-24T13:00:31.724" v="4517" actId="20577"/>
          <ac:spMkLst>
            <pc:docMk/>
            <pc:sldMk cId="2002126797" sldId="288"/>
            <ac:spMk id="2" creationId="{0078EE02-048E-AE1A-6AA0-2CEF5A63A424}"/>
          </ac:spMkLst>
        </pc:spChg>
        <pc:spChg chg="mod">
          <ac:chgData name="Chun Wei Lee" userId="bfc3e866-8a3c-4353-b66f-a630e14e1fec" providerId="ADAL" clId="{421CC784-907C-4474-9E13-5A95B6039AA5}" dt="2023-02-24T13:14:35.174" v="5170" actId="20577"/>
          <ac:spMkLst>
            <pc:docMk/>
            <pc:sldMk cId="2002126797" sldId="288"/>
            <ac:spMk id="3" creationId="{E84DB65E-44D4-849B-2B1A-A73D9CA0E197}"/>
          </ac:spMkLst>
        </pc:spChg>
      </pc:sldChg>
      <pc:sldChg chg="modSp new mod modAnim modNotesTx">
        <pc:chgData name="Chun Wei Lee" userId="bfc3e866-8a3c-4353-b66f-a630e14e1fec" providerId="ADAL" clId="{421CC784-907C-4474-9E13-5A95B6039AA5}" dt="2023-02-28T03:52:59.399" v="9069" actId="5793"/>
        <pc:sldMkLst>
          <pc:docMk/>
          <pc:sldMk cId="3478754795" sldId="289"/>
        </pc:sldMkLst>
        <pc:spChg chg="mod">
          <ac:chgData name="Chun Wei Lee" userId="bfc3e866-8a3c-4353-b66f-a630e14e1fec" providerId="ADAL" clId="{421CC784-907C-4474-9E13-5A95B6039AA5}" dt="2023-02-24T13:06:13.153" v="4767" actId="20577"/>
          <ac:spMkLst>
            <pc:docMk/>
            <pc:sldMk cId="3478754795" sldId="289"/>
            <ac:spMk id="2" creationId="{7821A967-0FF9-777A-E5A1-AB5493015406}"/>
          </ac:spMkLst>
        </pc:spChg>
        <pc:spChg chg="mod">
          <ac:chgData name="Chun Wei Lee" userId="bfc3e866-8a3c-4353-b66f-a630e14e1fec" providerId="ADAL" clId="{421CC784-907C-4474-9E13-5A95B6039AA5}" dt="2023-02-24T13:26:15.192" v="5211" actId="20577"/>
          <ac:spMkLst>
            <pc:docMk/>
            <pc:sldMk cId="3478754795" sldId="289"/>
            <ac:spMk id="3" creationId="{BD573384-77DA-5257-FD53-6DEECA827FD9}"/>
          </ac:spMkLst>
        </pc:spChg>
      </pc:sldChg>
      <pc:sldChg chg="modSp new mod modNotesTx">
        <pc:chgData name="Chun Wei Lee" userId="bfc3e866-8a3c-4353-b66f-a630e14e1fec" providerId="ADAL" clId="{421CC784-907C-4474-9E13-5A95B6039AA5}" dt="2023-03-02T08:34:39.978" v="9823" actId="20577"/>
        <pc:sldMkLst>
          <pc:docMk/>
          <pc:sldMk cId="1389974126" sldId="290"/>
        </pc:sldMkLst>
        <pc:spChg chg="mod">
          <ac:chgData name="Chun Wei Lee" userId="bfc3e866-8a3c-4353-b66f-a630e14e1fec" providerId="ADAL" clId="{421CC784-907C-4474-9E13-5A95B6039AA5}" dt="2023-02-24T13:32:51.595" v="5402" actId="20577"/>
          <ac:spMkLst>
            <pc:docMk/>
            <pc:sldMk cId="1389974126" sldId="290"/>
            <ac:spMk id="2" creationId="{3D583A25-F7AF-897E-CD0C-F6D9DD2234FF}"/>
          </ac:spMkLst>
        </pc:spChg>
        <pc:spChg chg="mod">
          <ac:chgData name="Chun Wei Lee" userId="bfc3e866-8a3c-4353-b66f-a630e14e1fec" providerId="ADAL" clId="{421CC784-907C-4474-9E13-5A95B6039AA5}" dt="2023-02-24T13:33:55.648" v="5607" actId="6549"/>
          <ac:spMkLst>
            <pc:docMk/>
            <pc:sldMk cId="1389974126" sldId="290"/>
            <ac:spMk id="3" creationId="{69D1E856-2D66-E492-2078-451F432316DF}"/>
          </ac:spMkLst>
        </pc:spChg>
      </pc:sldChg>
      <pc:sldChg chg="modSp add modAnim">
        <pc:chgData name="Chun Wei Lee" userId="bfc3e866-8a3c-4353-b66f-a630e14e1fec" providerId="ADAL" clId="{421CC784-907C-4474-9E13-5A95B6039AA5}" dt="2023-02-24T13:29:23.751" v="5251" actId="20577"/>
        <pc:sldMkLst>
          <pc:docMk/>
          <pc:sldMk cId="581141758" sldId="291"/>
        </pc:sldMkLst>
        <pc:spChg chg="mod">
          <ac:chgData name="Chun Wei Lee" userId="bfc3e866-8a3c-4353-b66f-a630e14e1fec" providerId="ADAL" clId="{421CC784-907C-4474-9E13-5A95B6039AA5}" dt="2023-02-24T13:29:23.751" v="5251" actId="20577"/>
          <ac:spMkLst>
            <pc:docMk/>
            <pc:sldMk cId="581141758" sldId="291"/>
            <ac:spMk id="3" creationId="{BD573384-77DA-5257-FD53-6DEECA827FD9}"/>
          </ac:spMkLst>
        </pc:spChg>
      </pc:sldChg>
      <pc:sldChg chg="addSp delSp modSp new mod modClrScheme chgLayout modNotesTx">
        <pc:chgData name="Chun Wei Lee" userId="bfc3e866-8a3c-4353-b66f-a630e14e1fec" providerId="ADAL" clId="{421CC784-907C-4474-9E13-5A95B6039AA5}" dt="2023-02-28T03:55:13.953" v="9453" actId="20577"/>
        <pc:sldMkLst>
          <pc:docMk/>
          <pc:sldMk cId="2369121879" sldId="292"/>
        </pc:sldMkLst>
        <pc:spChg chg="del">
          <ac:chgData name="Chun Wei Lee" userId="bfc3e866-8a3c-4353-b66f-a630e14e1fec" providerId="ADAL" clId="{421CC784-907C-4474-9E13-5A95B6039AA5}" dt="2023-02-24T13:15:11.247" v="5182" actId="700"/>
          <ac:spMkLst>
            <pc:docMk/>
            <pc:sldMk cId="2369121879" sldId="292"/>
            <ac:spMk id="2" creationId="{748F8206-CFEA-E5F8-E97B-7D853D0E92C9}"/>
          </ac:spMkLst>
        </pc:spChg>
        <pc:spChg chg="del">
          <ac:chgData name="Chun Wei Lee" userId="bfc3e866-8a3c-4353-b66f-a630e14e1fec" providerId="ADAL" clId="{421CC784-907C-4474-9E13-5A95B6039AA5}" dt="2023-02-24T13:15:11.247" v="5182" actId="700"/>
          <ac:spMkLst>
            <pc:docMk/>
            <pc:sldMk cId="2369121879" sldId="292"/>
            <ac:spMk id="3" creationId="{44E033F4-A501-0AA8-D193-071471472125}"/>
          </ac:spMkLst>
        </pc:spChg>
        <pc:spChg chg="add mod">
          <ac:chgData name="Chun Wei Lee" userId="bfc3e866-8a3c-4353-b66f-a630e14e1fec" providerId="ADAL" clId="{421CC784-907C-4474-9E13-5A95B6039AA5}" dt="2023-02-24T13:15:38.649" v="5188" actId="1076"/>
          <ac:spMkLst>
            <pc:docMk/>
            <pc:sldMk cId="2369121879" sldId="292"/>
            <ac:spMk id="7" creationId="{926B2A5A-8076-BF6E-ED2C-3FB3DD516E77}"/>
          </ac:spMkLst>
        </pc:spChg>
        <pc:picChg chg="add">
          <ac:chgData name="Chun Wei Lee" userId="bfc3e866-8a3c-4353-b66f-a630e14e1fec" providerId="ADAL" clId="{421CC784-907C-4474-9E13-5A95B6039AA5}" dt="2023-02-24T13:15:13.976" v="5183" actId="22"/>
          <ac:picMkLst>
            <pc:docMk/>
            <pc:sldMk cId="2369121879" sldId="292"/>
            <ac:picMk id="5" creationId="{49DAE7E8-2A68-56AA-CEF4-C7D7384DFE9F}"/>
          </ac:picMkLst>
        </pc:picChg>
      </pc:sldChg>
      <pc:sldChg chg="addSp modSp new mod">
        <pc:chgData name="Chun Wei Lee" userId="bfc3e866-8a3c-4353-b66f-a630e14e1fec" providerId="ADAL" clId="{421CC784-907C-4474-9E13-5A95B6039AA5}" dt="2023-02-24T13:19:14.212" v="5199" actId="1038"/>
        <pc:sldMkLst>
          <pc:docMk/>
          <pc:sldMk cId="2200254619" sldId="293"/>
        </pc:sldMkLst>
        <pc:spChg chg="add mod">
          <ac:chgData name="Chun Wei Lee" userId="bfc3e866-8a3c-4353-b66f-a630e14e1fec" providerId="ADAL" clId="{421CC784-907C-4474-9E13-5A95B6039AA5}" dt="2023-02-24T13:19:14.212" v="5199" actId="1038"/>
          <ac:spMkLst>
            <pc:docMk/>
            <pc:sldMk cId="2200254619" sldId="293"/>
            <ac:spMk id="4" creationId="{0BC0CE34-5998-0D69-EE41-BC4D3DF54349}"/>
          </ac:spMkLst>
        </pc:spChg>
        <pc:picChg chg="add mod">
          <ac:chgData name="Chun Wei Lee" userId="bfc3e866-8a3c-4353-b66f-a630e14e1fec" providerId="ADAL" clId="{421CC784-907C-4474-9E13-5A95B6039AA5}" dt="2023-02-24T13:18:37.284" v="5192" actId="1076"/>
          <ac:picMkLst>
            <pc:docMk/>
            <pc:sldMk cId="2200254619" sldId="293"/>
            <ac:picMk id="3" creationId="{41DDF835-BA44-FC80-5188-0E049C55A32C}"/>
          </ac:picMkLst>
        </pc:picChg>
      </pc:sldChg>
      <pc:sldChg chg="add del">
        <pc:chgData name="Chun Wei Lee" userId="bfc3e866-8a3c-4353-b66f-a630e14e1fec" providerId="ADAL" clId="{421CC784-907C-4474-9E13-5A95B6039AA5}" dt="2023-03-02T03:07:09.038" v="9518" actId="47"/>
        <pc:sldMkLst>
          <pc:docMk/>
          <pc:sldMk cId="1256487153" sldId="294"/>
        </pc:sldMkLst>
      </pc:sldChg>
      <pc:sldChg chg="addSp delSp modSp new mod modClrScheme chgLayout modNotesTx">
        <pc:chgData name="Chun Wei Lee" userId="bfc3e866-8a3c-4353-b66f-a630e14e1fec" providerId="ADAL" clId="{421CC784-907C-4474-9E13-5A95B6039AA5}" dt="2023-03-02T03:15:53.091" v="9671" actId="1076"/>
        <pc:sldMkLst>
          <pc:docMk/>
          <pc:sldMk cId="2791852190" sldId="294"/>
        </pc:sldMkLst>
        <pc:spChg chg="del">
          <ac:chgData name="Chun Wei Lee" userId="bfc3e866-8a3c-4353-b66f-a630e14e1fec" providerId="ADAL" clId="{421CC784-907C-4474-9E13-5A95B6039AA5}" dt="2023-03-02T03:07:17.616" v="9520" actId="700"/>
          <ac:spMkLst>
            <pc:docMk/>
            <pc:sldMk cId="2791852190" sldId="294"/>
            <ac:spMk id="2" creationId="{F9917D1A-FA26-9B9F-0CE9-31953B03B4FC}"/>
          </ac:spMkLst>
        </pc:spChg>
        <pc:spChg chg="del">
          <ac:chgData name="Chun Wei Lee" userId="bfc3e866-8a3c-4353-b66f-a630e14e1fec" providerId="ADAL" clId="{421CC784-907C-4474-9E13-5A95B6039AA5}" dt="2023-03-02T03:07:17.616" v="9520" actId="700"/>
          <ac:spMkLst>
            <pc:docMk/>
            <pc:sldMk cId="2791852190" sldId="294"/>
            <ac:spMk id="3" creationId="{7B261211-29AA-DF45-4012-922E9504D004}"/>
          </ac:spMkLst>
        </pc:spChg>
        <pc:spChg chg="add del mod ord">
          <ac:chgData name="Chun Wei Lee" userId="bfc3e866-8a3c-4353-b66f-a630e14e1fec" providerId="ADAL" clId="{421CC784-907C-4474-9E13-5A95B6039AA5}" dt="2023-03-02T03:08:04.414" v="9530" actId="700"/>
          <ac:spMkLst>
            <pc:docMk/>
            <pc:sldMk cId="2791852190" sldId="294"/>
            <ac:spMk id="6" creationId="{6B433B8F-A48B-041B-6343-9BDAC4732EA3}"/>
          </ac:spMkLst>
        </pc:spChg>
        <pc:spChg chg="add del mod ord">
          <ac:chgData name="Chun Wei Lee" userId="bfc3e866-8a3c-4353-b66f-a630e14e1fec" providerId="ADAL" clId="{421CC784-907C-4474-9E13-5A95B6039AA5}" dt="2023-03-02T03:08:04.414" v="9530" actId="700"/>
          <ac:spMkLst>
            <pc:docMk/>
            <pc:sldMk cId="2791852190" sldId="294"/>
            <ac:spMk id="7" creationId="{11098780-6779-8AB3-10FA-D1B85968F14D}"/>
          </ac:spMkLst>
        </pc:spChg>
        <pc:spChg chg="add mod ord">
          <ac:chgData name="Chun Wei Lee" userId="bfc3e866-8a3c-4353-b66f-a630e14e1fec" providerId="ADAL" clId="{421CC784-907C-4474-9E13-5A95B6039AA5}" dt="2023-03-02T03:08:53.588" v="9534"/>
          <ac:spMkLst>
            <pc:docMk/>
            <pc:sldMk cId="2791852190" sldId="294"/>
            <ac:spMk id="8" creationId="{98B9A60F-757B-4794-CD4D-76728406DC5E}"/>
          </ac:spMkLst>
        </pc:spChg>
        <pc:spChg chg="add del mod ord">
          <ac:chgData name="Chun Wei Lee" userId="bfc3e866-8a3c-4353-b66f-a630e14e1fec" providerId="ADAL" clId="{421CC784-907C-4474-9E13-5A95B6039AA5}" dt="2023-03-02T03:08:48.829" v="9533" actId="478"/>
          <ac:spMkLst>
            <pc:docMk/>
            <pc:sldMk cId="2791852190" sldId="294"/>
            <ac:spMk id="9" creationId="{5F51CE43-CE8A-820C-C12D-6127BCFD963B}"/>
          </ac:spMkLst>
        </pc:spChg>
        <pc:picChg chg="add del mod">
          <ac:chgData name="Chun Wei Lee" userId="bfc3e866-8a3c-4353-b66f-a630e14e1fec" providerId="ADAL" clId="{421CC784-907C-4474-9E13-5A95B6039AA5}" dt="2023-03-02T03:07:27.809" v="9524" actId="478"/>
          <ac:picMkLst>
            <pc:docMk/>
            <pc:sldMk cId="2791852190" sldId="294"/>
            <ac:picMk id="5" creationId="{C23E76F7-7ADE-2C22-2B76-C40A5379900B}"/>
          </ac:picMkLst>
        </pc:picChg>
        <pc:picChg chg="add mod">
          <ac:chgData name="Chun Wei Lee" userId="bfc3e866-8a3c-4353-b66f-a630e14e1fec" providerId="ADAL" clId="{421CC784-907C-4474-9E13-5A95B6039AA5}" dt="2023-03-02T03:15:53.091" v="9671" actId="1076"/>
          <ac:picMkLst>
            <pc:docMk/>
            <pc:sldMk cId="2791852190" sldId="294"/>
            <ac:picMk id="2050" creationId="{FF108C1A-37B8-FE7B-0010-34A79F04935A}"/>
          </ac:picMkLst>
        </pc:picChg>
      </pc:sldChg>
      <pc:sldChg chg="modSp add del mod">
        <pc:chgData name="Chun Wei Lee" userId="bfc3e866-8a3c-4353-b66f-a630e14e1fec" providerId="ADAL" clId="{421CC784-907C-4474-9E13-5A95B6039AA5}" dt="2023-02-24T13:32:46.046" v="5393" actId="47"/>
        <pc:sldMkLst>
          <pc:docMk/>
          <pc:sldMk cId="4158473560" sldId="294"/>
        </pc:sldMkLst>
        <pc:spChg chg="mod">
          <ac:chgData name="Chun Wei Lee" userId="bfc3e866-8a3c-4353-b66f-a630e14e1fec" providerId="ADAL" clId="{421CC784-907C-4474-9E13-5A95B6039AA5}" dt="2023-02-24T13:32:39.121" v="5392" actId="20577"/>
          <ac:spMkLst>
            <pc:docMk/>
            <pc:sldMk cId="4158473560" sldId="294"/>
            <ac:spMk id="2" creationId="{33C055AF-7DA8-1BB5-0A4C-34C192AA7336}"/>
          </ac:spMkLst>
        </pc:spChg>
        <pc:spChg chg="mod">
          <ac:chgData name="Chun Wei Lee" userId="bfc3e866-8a3c-4353-b66f-a630e14e1fec" providerId="ADAL" clId="{421CC784-907C-4474-9E13-5A95B6039AA5}" dt="2023-02-24T13:32:10.165" v="5374" actId="27636"/>
          <ac:spMkLst>
            <pc:docMk/>
            <pc:sldMk cId="4158473560" sldId="294"/>
            <ac:spMk id="6" creationId="{7101A80C-BD43-1ED3-2649-274B1C37B74E}"/>
          </ac:spMkLst>
        </pc:spChg>
        <pc:spChg chg="mod">
          <ac:chgData name="Chun Wei Lee" userId="bfc3e866-8a3c-4353-b66f-a630e14e1fec" providerId="ADAL" clId="{421CC784-907C-4474-9E13-5A95B6039AA5}" dt="2023-02-24T13:32:29.673" v="5385" actId="20577"/>
          <ac:spMkLst>
            <pc:docMk/>
            <pc:sldMk cId="4158473560" sldId="294"/>
            <ac:spMk id="7" creationId="{5E55DB84-AD2B-1918-644B-6336A1556342}"/>
          </ac:spMkLst>
        </pc:spChg>
        <pc:spChg chg="mod">
          <ac:chgData name="Chun Wei Lee" userId="bfc3e866-8a3c-4353-b66f-a630e14e1fec" providerId="ADAL" clId="{421CC784-907C-4474-9E13-5A95B6039AA5}" dt="2023-02-24T13:31:21.467" v="5353" actId="1076"/>
          <ac:spMkLst>
            <pc:docMk/>
            <pc:sldMk cId="4158473560" sldId="294"/>
            <ac:spMk id="8" creationId="{E3010F64-7796-5D23-0A08-6B77C28B57D9}"/>
          </ac:spMkLst>
        </pc:spChg>
      </pc:sldChg>
      <pc:sldChg chg="modSp add">
        <pc:chgData name="Chun Wei Lee" userId="bfc3e866-8a3c-4353-b66f-a630e14e1fec" providerId="ADAL" clId="{421CC784-907C-4474-9E13-5A95B6039AA5}" dt="2023-03-02T03:35:25.780" v="9792" actId="1076"/>
        <pc:sldMkLst>
          <pc:docMk/>
          <pc:sldMk cId="3186875768" sldId="295"/>
        </pc:sldMkLst>
        <pc:picChg chg="mod">
          <ac:chgData name="Chun Wei Lee" userId="bfc3e866-8a3c-4353-b66f-a630e14e1fec" providerId="ADAL" clId="{421CC784-907C-4474-9E13-5A95B6039AA5}" dt="2023-03-02T03:35:25.780" v="9792" actId="1076"/>
          <ac:picMkLst>
            <pc:docMk/>
            <pc:sldMk cId="3186875768" sldId="295"/>
            <ac:picMk id="2050" creationId="{FF108C1A-37B8-FE7B-0010-34A79F04935A}"/>
          </ac:picMkLst>
        </pc:picChg>
      </pc:sldChg>
      <pc:sldMasterChg chg="add del addSldLayout delSldLayout">
        <pc:chgData name="Chun Wei Lee" userId="bfc3e866-8a3c-4353-b66f-a630e14e1fec" providerId="ADAL" clId="{421CC784-907C-4474-9E13-5A95B6039AA5}" dt="2023-02-17T13:39:39.754" v="25" actId="26606"/>
        <pc:sldMasterMkLst>
          <pc:docMk/>
          <pc:sldMasterMk cId="1770134552" sldId="2147483648"/>
        </pc:sldMasterMkLst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241859709" sldId="2147483649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1660617236" sldId="2147483650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2932121133" sldId="2147483651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2299803620" sldId="2147483652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3791382513" sldId="2147483653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1944664704" sldId="2147483654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1882488829" sldId="2147483655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610423594" sldId="2147483656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3893104670" sldId="2147483657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3870726561" sldId="2147483658"/>
          </pc:sldLayoutMkLst>
        </pc:sldLayoutChg>
        <pc:sldLayoutChg chg="add del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1770134552" sldId="2147483648"/>
            <pc:sldLayoutMk cId="3176581985" sldId="2147483659"/>
          </pc:sldLayoutMkLst>
        </pc:sldLayoutChg>
      </pc:sldMasterChg>
      <pc:sldMasterChg chg="add del replId addSldLayout delSldLayout">
        <pc:chgData name="Chun Wei Lee" userId="bfc3e866-8a3c-4353-b66f-a630e14e1fec" providerId="ADAL" clId="{421CC784-907C-4474-9E13-5A95B6039AA5}" dt="2023-02-17T13:39:09.451" v="8" actId="26606"/>
        <pc:sldMasterMkLst>
          <pc:docMk/>
          <pc:sldMasterMk cId="300209479" sldId="2147483660"/>
        </pc:sldMasterMkLst>
        <pc:sldLayoutChg chg="add del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2125612559" sldId="2147483661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1157657270" sldId="2147483662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1623946500" sldId="2147483663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1247579582" sldId="2147483664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3482847432" sldId="2147483665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3931537147" sldId="2147483666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2053293196" sldId="2147483667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3696925678" sldId="2147483668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197298579" sldId="2147483669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1907978003" sldId="2147483670"/>
          </pc:sldLayoutMkLst>
        </pc:sldLayoutChg>
        <pc:sldLayoutChg chg="add del replId">
          <pc:chgData name="Chun Wei Lee" userId="bfc3e866-8a3c-4353-b66f-a630e14e1fec" providerId="ADAL" clId="{421CC784-907C-4474-9E13-5A95B6039AA5}" dt="2023-02-17T13:39:09.451" v="8" actId="26606"/>
          <pc:sldLayoutMkLst>
            <pc:docMk/>
            <pc:sldMasterMk cId="300209479" sldId="2147483660"/>
            <pc:sldLayoutMk cId="2284471938" sldId="2147483671"/>
          </pc:sldLayoutMkLst>
        </pc:sldLayoutChg>
      </pc:sldMasterChg>
      <pc:sldMasterChg chg="add replId addSldLayout">
        <pc:chgData name="Chun Wei Lee" userId="bfc3e866-8a3c-4353-b66f-a630e14e1fec" providerId="ADAL" clId="{421CC784-907C-4474-9E13-5A95B6039AA5}" dt="2023-02-17T13:39:39.754" v="25" actId="26606"/>
        <pc:sldMasterMkLst>
          <pc:docMk/>
          <pc:sldMasterMk cId="3999216183" sldId="2147483660"/>
        </pc:sldMasterMkLst>
        <pc:sldLayoutChg chg="ad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3741868436" sldId="2147483661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919345882" sldId="2147483662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2365952468" sldId="2147483663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751979500" sldId="2147483664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3289399927" sldId="2147483665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833171168" sldId="2147483666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3679315330" sldId="2147483667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3985216801" sldId="2147483668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2005550570" sldId="2147483669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1821586187" sldId="2147483670"/>
          </pc:sldLayoutMkLst>
        </pc:sldLayoutChg>
        <pc:sldLayoutChg chg="add replId">
          <pc:chgData name="Chun Wei Lee" userId="bfc3e866-8a3c-4353-b66f-a630e14e1fec" providerId="ADAL" clId="{421CC784-907C-4474-9E13-5A95B6039AA5}" dt="2023-02-17T13:39:39.754" v="25" actId="26606"/>
          <pc:sldLayoutMkLst>
            <pc:docMk/>
            <pc:sldMasterMk cId="3999216183" sldId="2147483660"/>
            <pc:sldLayoutMk cId="2952776947" sldId="2147483671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9:39.695" v="24" actId="26606"/>
        <pc:sldMasterMkLst>
          <pc:docMk/>
          <pc:sldMasterMk cId="860540967" sldId="2147483673"/>
        </pc:sldMasterMkLst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2574859254" sldId="2147483662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2587647523" sldId="2147483663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307171020" sldId="2147483664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2336131197" sldId="2147483665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447812880" sldId="2147483666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1259764481" sldId="2147483667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4088598508" sldId="2147483668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664764031" sldId="2147483669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3688612062" sldId="2147483670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1413548370" sldId="2147483671"/>
          </pc:sldLayoutMkLst>
        </pc:sldLayoutChg>
        <pc:sldLayoutChg chg="add del">
          <pc:chgData name="Chun Wei Lee" userId="bfc3e866-8a3c-4353-b66f-a630e14e1fec" providerId="ADAL" clId="{421CC784-907C-4474-9E13-5A95B6039AA5}" dt="2023-02-17T13:39:39.695" v="24" actId="26606"/>
          <pc:sldLayoutMkLst>
            <pc:docMk/>
            <pc:sldMasterMk cId="860540967" sldId="2147483673"/>
            <pc:sldLayoutMk cId="1968133708" sldId="2147483672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9:14.450" v="12" actId="26606"/>
        <pc:sldMasterMkLst>
          <pc:docMk/>
          <pc:sldMasterMk cId="3950578990" sldId="2147483673"/>
        </pc:sldMasterMkLst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169584582" sldId="2147483662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3226426804" sldId="2147483663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3521059756" sldId="2147483664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1527014273" sldId="2147483665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1237643117" sldId="2147483666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3707627240" sldId="2147483667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3118766242" sldId="2147483668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725160435" sldId="2147483669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3680288465" sldId="2147483670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3400232966" sldId="2147483671"/>
          </pc:sldLayoutMkLst>
        </pc:sldLayoutChg>
        <pc:sldLayoutChg chg="add del">
          <pc:chgData name="Chun Wei Lee" userId="bfc3e866-8a3c-4353-b66f-a630e14e1fec" providerId="ADAL" clId="{421CC784-907C-4474-9E13-5A95B6039AA5}" dt="2023-02-17T13:39:14.450" v="12" actId="26606"/>
          <pc:sldLayoutMkLst>
            <pc:docMk/>
            <pc:sldMasterMk cId="3950578990" sldId="2147483673"/>
            <pc:sldLayoutMk cId="615007552" sldId="2147483672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9:10.414" v="10" actId="26606"/>
        <pc:sldMasterMkLst>
          <pc:docMk/>
          <pc:sldMasterMk cId="3954894671" sldId="2147483686"/>
        </pc:sldMasterMkLst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138270588" sldId="2147483675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4214534951" sldId="2147483676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455303058" sldId="2147483677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3603995380" sldId="2147483678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280344346" sldId="2147483679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324252094" sldId="2147483680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3474888004" sldId="2147483681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37963262" sldId="2147483682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2849110199" sldId="2147483683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983239191" sldId="2147483684"/>
          </pc:sldLayoutMkLst>
        </pc:sldLayoutChg>
        <pc:sldLayoutChg chg="add del">
          <pc:chgData name="Chun Wei Lee" userId="bfc3e866-8a3c-4353-b66f-a630e14e1fec" providerId="ADAL" clId="{421CC784-907C-4474-9E13-5A95B6039AA5}" dt="2023-02-17T13:39:10.414" v="10" actId="26606"/>
          <pc:sldLayoutMkLst>
            <pc:docMk/>
            <pc:sldMasterMk cId="3954894671" sldId="2147483686"/>
            <pc:sldLayoutMk cId="131321512" sldId="2147483685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9:37.467" v="22" actId="26606"/>
        <pc:sldMasterMkLst>
          <pc:docMk/>
          <pc:sldMasterMk cId="2486841185" sldId="2147483699"/>
        </pc:sldMasterMkLst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4135723175" sldId="2147483688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2156499180" sldId="2147483689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2377016520" sldId="2147483690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1946844264" sldId="2147483691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2064851682" sldId="2147483692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4045618423" sldId="2147483693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1303857864" sldId="2147483694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3870406212" sldId="2147483695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1299601613" sldId="2147483696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1225628365" sldId="2147483697"/>
          </pc:sldLayoutMkLst>
        </pc:sldLayoutChg>
        <pc:sldLayoutChg chg="add del">
          <pc:chgData name="Chun Wei Lee" userId="bfc3e866-8a3c-4353-b66f-a630e14e1fec" providerId="ADAL" clId="{421CC784-907C-4474-9E13-5A95B6039AA5}" dt="2023-02-17T13:39:37.467" v="22" actId="26606"/>
          <pc:sldLayoutMkLst>
            <pc:docMk/>
            <pc:sldMasterMk cId="2486841185" sldId="2147483699"/>
            <pc:sldLayoutMk cId="1402865506" sldId="2147483698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8:54.395" v="4" actId="26606"/>
        <pc:sldMasterMkLst>
          <pc:docMk/>
          <pc:sldMasterMk cId="3221942011" sldId="2147483699"/>
        </pc:sldMasterMkLst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1391441211" sldId="2147483688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1528119696" sldId="2147483689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4021652165" sldId="2147483690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3073580638" sldId="2147483691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2126434552" sldId="2147483692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1872276726" sldId="2147483693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1697878750" sldId="2147483694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1730136796" sldId="2147483695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3338681062" sldId="2147483696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2814725877" sldId="2147483697"/>
          </pc:sldLayoutMkLst>
        </pc:sldLayoutChg>
        <pc:sldLayoutChg chg="add del">
          <pc:chgData name="Chun Wei Lee" userId="bfc3e866-8a3c-4353-b66f-a630e14e1fec" providerId="ADAL" clId="{421CC784-907C-4474-9E13-5A95B6039AA5}" dt="2023-02-17T13:38:54.395" v="4" actId="26606"/>
          <pc:sldLayoutMkLst>
            <pc:docMk/>
            <pc:sldMasterMk cId="3221942011" sldId="2147483699"/>
            <pc:sldLayoutMk cId="2472429308" sldId="2147483698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8:38.434" v="2" actId="26606"/>
        <pc:sldMasterMkLst>
          <pc:docMk/>
          <pc:sldMasterMk cId="3709234350" sldId="2147483712"/>
        </pc:sldMasterMkLst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3847187161" sldId="2147483701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2626584611" sldId="2147483702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3381955518" sldId="2147483703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1325747393" sldId="2147483704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723686625" sldId="2147483705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4237208949" sldId="2147483706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1269409341" sldId="2147483707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871442705" sldId="2147483708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2418138443" sldId="2147483709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1791870632" sldId="2147483710"/>
          </pc:sldLayoutMkLst>
        </pc:sldLayoutChg>
        <pc:sldLayoutChg chg="add del">
          <pc:chgData name="Chun Wei Lee" userId="bfc3e866-8a3c-4353-b66f-a630e14e1fec" providerId="ADAL" clId="{421CC784-907C-4474-9E13-5A95B6039AA5}" dt="2023-02-17T13:38:38.434" v="2" actId="26606"/>
          <pc:sldLayoutMkLst>
            <pc:docMk/>
            <pc:sldMasterMk cId="3709234350" sldId="2147483712"/>
            <pc:sldLayoutMk cId="4104712243" sldId="2147483711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9:02.179" v="6" actId="26606"/>
        <pc:sldMasterMkLst>
          <pc:docMk/>
          <pc:sldMasterMk cId="3174799483" sldId="2147483725"/>
        </pc:sldMasterMkLst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2292730461" sldId="2147483714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883220905" sldId="2147483715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2777098819" sldId="2147483716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571978059" sldId="2147483717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1360690994" sldId="2147483718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611722566" sldId="2147483719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2784002534" sldId="2147483720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1010580398" sldId="2147483721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1097468906" sldId="2147483722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1588867274" sldId="2147483723"/>
          </pc:sldLayoutMkLst>
        </pc:sldLayoutChg>
        <pc:sldLayoutChg chg="add del">
          <pc:chgData name="Chun Wei Lee" userId="bfc3e866-8a3c-4353-b66f-a630e14e1fec" providerId="ADAL" clId="{421CC784-907C-4474-9E13-5A95B6039AA5}" dt="2023-02-17T13:39:02.179" v="6" actId="26606"/>
          <pc:sldLayoutMkLst>
            <pc:docMk/>
            <pc:sldMasterMk cId="3174799483" sldId="2147483725"/>
            <pc:sldLayoutMk cId="3982893069" sldId="2147483724"/>
          </pc:sldLayoutMkLst>
        </pc:sldLayoutChg>
      </pc:sldMasterChg>
      <pc:sldMasterChg chg="del delSldLayout">
        <pc:chgData name="Chun Wei Lee" userId="bfc3e866-8a3c-4353-b66f-a630e14e1fec" providerId="ADAL" clId="{421CC784-907C-4474-9E13-5A95B6039AA5}" dt="2023-02-17T13:43:38.256" v="42" actId="26606"/>
        <pc:sldMasterMkLst>
          <pc:docMk/>
          <pc:sldMasterMk cId="1341854773" sldId="2147483731"/>
        </pc:sldMasterMkLst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4105124630" sldId="2147483732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961192813" sldId="2147483733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2485129523" sldId="2147483734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419811539" sldId="2147483735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3571872441" sldId="2147483736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2754027118" sldId="2147483737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753283082" sldId="2147483738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606896393" sldId="2147483739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1167064949" sldId="2147483740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1608391981" sldId="2147483741"/>
          </pc:sldLayoutMkLst>
        </pc:sldLayoutChg>
        <pc:sldLayoutChg chg="del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1341854773" sldId="2147483731"/>
            <pc:sldLayoutMk cId="2991867481" sldId="2147483742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9:16.778" v="14" actId="26606"/>
        <pc:sldMasterMkLst>
          <pc:docMk/>
          <pc:sldMasterMk cId="4133982634" sldId="2147483738"/>
        </pc:sldMasterMkLst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695622534" sldId="2147483727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4019958764" sldId="2147483728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327351608" sldId="2147483729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2137571520" sldId="2147483730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2754774807" sldId="2147483731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1811595442" sldId="2147483732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1587439314" sldId="2147483733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3898981415" sldId="2147483734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3162291355" sldId="2147483735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5722821" sldId="2147483736"/>
          </pc:sldLayoutMkLst>
        </pc:sldLayoutChg>
        <pc:sldLayoutChg chg="add del">
          <pc:chgData name="Chun Wei Lee" userId="bfc3e866-8a3c-4353-b66f-a630e14e1fec" providerId="ADAL" clId="{421CC784-907C-4474-9E13-5A95B6039AA5}" dt="2023-02-17T13:39:16.778" v="14" actId="26606"/>
          <pc:sldLayoutMkLst>
            <pc:docMk/>
            <pc:sldMasterMk cId="4133982634" sldId="2147483738"/>
            <pc:sldLayoutMk cId="1808642059" sldId="2147483737"/>
          </pc:sldLayoutMkLst>
        </pc:sldLayoutChg>
      </pc:sldMasterChg>
      <pc:sldMasterChg chg="add del addSldLayout delSldLayout">
        <pc:chgData name="Chun Wei Lee" userId="bfc3e866-8a3c-4353-b66f-a630e14e1fec" providerId="ADAL" clId="{421CC784-907C-4474-9E13-5A95B6039AA5}" dt="2023-02-17T13:39:22.061" v="16" actId="26606"/>
        <pc:sldMasterMkLst>
          <pc:docMk/>
          <pc:sldMasterMk cId="3150258278" sldId="2147483751"/>
        </pc:sldMasterMkLst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62445436" sldId="2147483740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449052741" sldId="2147483741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4082921193" sldId="2147483742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3419790655" sldId="2147483743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3822291497" sldId="2147483744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2548256978" sldId="2147483745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2364140107" sldId="2147483746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1846818984" sldId="2147483747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2479033142" sldId="2147483748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2452223060" sldId="2147483749"/>
          </pc:sldLayoutMkLst>
        </pc:sldLayoutChg>
        <pc:sldLayoutChg chg="add del">
          <pc:chgData name="Chun Wei Lee" userId="bfc3e866-8a3c-4353-b66f-a630e14e1fec" providerId="ADAL" clId="{421CC784-907C-4474-9E13-5A95B6039AA5}" dt="2023-02-17T13:39:22.061" v="16" actId="26606"/>
          <pc:sldLayoutMkLst>
            <pc:docMk/>
            <pc:sldMasterMk cId="3150258278" sldId="2147483751"/>
            <pc:sldLayoutMk cId="3958027419" sldId="2147483750"/>
          </pc:sldLayoutMkLst>
        </pc:sldLayoutChg>
      </pc:sldMasterChg>
      <pc:sldMasterChg chg="add addSldLayout">
        <pc:chgData name="Chun Wei Lee" userId="bfc3e866-8a3c-4353-b66f-a630e14e1fec" providerId="ADAL" clId="{421CC784-907C-4474-9E13-5A95B6039AA5}" dt="2023-02-17T13:43:38.256" v="42" actId="26606"/>
        <pc:sldMasterMkLst>
          <pc:docMk/>
          <pc:sldMasterMk cId="3891499265" sldId="2147483782"/>
        </pc:sldMasterMkLst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2576604950" sldId="2147483771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3729786000" sldId="2147483772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2194020828" sldId="2147483773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1875360835" sldId="2147483774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1807889635" sldId="2147483775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3484288032" sldId="2147483776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2615954388" sldId="2147483777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2269009840" sldId="2147483778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3005741766" sldId="2147483779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397581347" sldId="2147483780"/>
          </pc:sldLayoutMkLst>
        </pc:sldLayoutChg>
        <pc:sldLayoutChg chg="add">
          <pc:chgData name="Chun Wei Lee" userId="bfc3e866-8a3c-4353-b66f-a630e14e1fec" providerId="ADAL" clId="{421CC784-907C-4474-9E13-5A95B6039AA5}" dt="2023-02-17T13:43:38.256" v="42" actId="26606"/>
          <pc:sldLayoutMkLst>
            <pc:docMk/>
            <pc:sldMasterMk cId="3891499265" sldId="2147483782"/>
            <pc:sldLayoutMk cId="2214748252" sldId="21474837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08DA-8D49-436C-AB5A-B5BD7A512C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7E1B4-7E1A-43CC-8047-5F3CA15E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tools generate code intelligently.</a:t>
            </a:r>
          </a:p>
          <a:p>
            <a:endParaRPr lang="en-US" dirty="0"/>
          </a:p>
          <a:p>
            <a:r>
              <a:rPr lang="en-US" dirty="0"/>
              <a:t>Let’s compare AI to the more common auto-completion tool, like </a:t>
            </a:r>
            <a:r>
              <a:rPr lang="en-US" dirty="0" err="1"/>
              <a:t>intellisense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intellisense</a:t>
            </a:r>
            <a:r>
              <a:rPr lang="en-US" dirty="0"/>
              <a:t>, it can auto-complete a symbol, or autocomplete a template for a for loop, for example.</a:t>
            </a:r>
          </a:p>
          <a:p>
            <a:endParaRPr lang="en-US" dirty="0"/>
          </a:p>
          <a:p>
            <a:r>
              <a:rPr lang="en-US" dirty="0"/>
              <a:t>However, AI can auto-complete a whole block of code or even an entire function. Let’s demo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I write the bubble sort function in python using </a:t>
            </a:r>
            <a:r>
              <a:rPr lang="en-US" dirty="0" err="1"/>
              <a:t>intellisense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works, though it might be a little slow. My coding speed isn’t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use </a:t>
            </a:r>
            <a:r>
              <a:rPr lang="en-US" dirty="0" err="1"/>
              <a:t>github</a:t>
            </a:r>
            <a:r>
              <a:rPr lang="en-US" dirty="0"/>
              <a:t> copilot.</a:t>
            </a:r>
          </a:p>
          <a:p>
            <a:endParaRPr lang="en-US" dirty="0"/>
          </a:p>
          <a:p>
            <a:r>
              <a:rPr lang="en-US" dirty="0"/>
              <a:t>Look at how fast the code is generated.</a:t>
            </a:r>
          </a:p>
          <a:p>
            <a:endParaRPr lang="en-US" dirty="0"/>
          </a:p>
          <a:p>
            <a:r>
              <a:rPr lang="en-US" dirty="0"/>
              <a:t>In fact, this bubble sort code works when I tested it out. It is truly amazing.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7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than code, AI tools can also write comments and documentation.</a:t>
            </a:r>
          </a:p>
          <a:p>
            <a:endParaRPr lang="en-US" dirty="0"/>
          </a:p>
          <a:p>
            <a:r>
              <a:rPr lang="en-US" dirty="0"/>
              <a:t>In this C++ code snippet, I get Copilot to help me write a comment describing the method </a:t>
            </a:r>
            <a:r>
              <a:rPr lang="en-US" dirty="0" err="1"/>
              <a:t>addOrder</a:t>
            </a:r>
            <a:r>
              <a:rPr lang="en-US" dirty="0"/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can also do one thing that the typical code autocomplete tool cannot:</a:t>
            </a:r>
          </a:p>
          <a:p>
            <a:endParaRPr lang="en-US" dirty="0"/>
          </a:p>
          <a:p>
            <a:r>
              <a:rPr lang="en-US" dirty="0"/>
              <a:t>It can write code in your own style. This is useful for an enterprise level where code should have similar styles and patterns.</a:t>
            </a:r>
          </a:p>
          <a:p>
            <a:endParaRPr lang="en-US" dirty="0"/>
          </a:p>
          <a:p>
            <a:r>
              <a:rPr lang="en-US" dirty="0" err="1"/>
              <a:t>Tabnine</a:t>
            </a:r>
            <a:r>
              <a:rPr lang="en-US" dirty="0"/>
              <a:t> Enterprise includes this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AI improves your productivity significantly.</a:t>
            </a:r>
          </a:p>
          <a:p>
            <a:endParaRPr lang="en-US" dirty="0"/>
          </a:p>
          <a:p>
            <a:r>
              <a:rPr lang="en-US" dirty="0"/>
              <a:t>Here is a survey conducted by </a:t>
            </a:r>
            <a:r>
              <a:rPr lang="en-US" dirty="0" err="1"/>
              <a:t>Github</a:t>
            </a:r>
            <a:r>
              <a:rPr lang="en-US" dirty="0"/>
              <a:t> on users who use Copilot…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9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study done by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https://github.blog/2022-09-07-research-quantifying-github-copilots-impact-on-developer-productivity-and-happiness/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4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using AI tools can sometimes be a double-edged sword.</a:t>
            </a:r>
          </a:p>
          <a:p>
            <a:endParaRPr lang="en-US" dirty="0"/>
          </a:p>
          <a:p>
            <a:r>
              <a:rPr lang="en-US" dirty="0"/>
              <a:t>What are some of the pitfalls of AI that you should be aware 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1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drawbacks of using AI tools is that it is easy for one to become over-dependent on it.</a:t>
            </a:r>
          </a:p>
          <a:p>
            <a:endParaRPr lang="en-US" dirty="0"/>
          </a:p>
          <a:p>
            <a:r>
              <a:rPr lang="en-US" dirty="0"/>
              <a:t>Too much of it is not a good thing..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know that this beautiful picture is drawn by an artist?</a:t>
            </a:r>
          </a:p>
          <a:p>
            <a:endParaRPr lang="en-US" dirty="0"/>
          </a:p>
          <a:p>
            <a:r>
              <a:rPr lang="en-US" dirty="0"/>
              <a:t>What is the name of this artist?</a:t>
            </a:r>
          </a:p>
          <a:p>
            <a:endParaRPr lang="en-US" dirty="0"/>
          </a:p>
          <a:p>
            <a:r>
              <a:rPr lang="en-US" dirty="0"/>
              <a:t>It is none other than the world-renowned DALL-E!</a:t>
            </a:r>
          </a:p>
          <a:p>
            <a:endParaRPr lang="en-US" dirty="0"/>
          </a:p>
          <a:p>
            <a:r>
              <a:rPr lang="en-US" dirty="0"/>
              <a:t>Except DALL-E isn’t a real person. DALL-E is a generative artificial intelligence that can create artistic images when I give it a prompt.</a:t>
            </a:r>
          </a:p>
          <a:p>
            <a:endParaRPr lang="en-US" dirty="0"/>
          </a:p>
          <a:p>
            <a:r>
              <a:rPr lang="en-US" dirty="0"/>
              <a:t>In other words, DALL-E </a:t>
            </a:r>
            <a:r>
              <a:rPr lang="en-US"/>
              <a:t>is non-human doing the work of </a:t>
            </a:r>
            <a:r>
              <a:rPr lang="en-US" dirty="0"/>
              <a:t>human artists.</a:t>
            </a:r>
          </a:p>
          <a:p>
            <a:endParaRPr lang="en-US" dirty="0"/>
          </a:p>
          <a:p>
            <a:r>
              <a:rPr lang="en-US" dirty="0"/>
              <a:t>DALL-E is not the only generative AI out there. There are numerous others. The most notable one recently being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downside of using AI tools is that there could be legal implications…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2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Sparse matrix transpose code in </a:t>
            </a:r>
            <a:r>
              <a:rPr lang="en-US" dirty="0" err="1"/>
              <a:t>c++</a:t>
            </a:r>
            <a:r>
              <a:rPr lang="en-US" dirty="0"/>
              <a:t>.</a:t>
            </a:r>
          </a:p>
          <a:p>
            <a:r>
              <a:rPr lang="en-US" dirty="0"/>
              <a:t>Written by Prof Tim Davis, Prof of CS at Texas A&amp;M Uni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8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Sparse matrix transpose code in </a:t>
            </a:r>
            <a:r>
              <a:rPr lang="en-US" dirty="0" err="1"/>
              <a:t>c++</a:t>
            </a:r>
            <a:r>
              <a:rPr lang="en-US" dirty="0"/>
              <a:t>.</a:t>
            </a:r>
          </a:p>
          <a:p>
            <a:r>
              <a:rPr lang="en-US" dirty="0"/>
              <a:t>Written by Prof Tim Davis, Prof of CS at Texas A&amp;M Uni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November last year, Matthew </a:t>
            </a:r>
            <a:r>
              <a:rPr lang="en-US" dirty="0" err="1"/>
              <a:t>Butterick</a:t>
            </a:r>
            <a:r>
              <a:rPr lang="en-US" dirty="0"/>
              <a:t>, a lawyer and a programmer from Los Angeles,</a:t>
            </a:r>
          </a:p>
          <a:p>
            <a:r>
              <a:rPr lang="en-US" dirty="0"/>
              <a:t>filed a class action lawsuit against </a:t>
            </a:r>
            <a:r>
              <a:rPr lang="en-US" dirty="0" err="1"/>
              <a:t>OpenAI</a:t>
            </a:r>
            <a:r>
              <a:rPr lang="en-US" dirty="0"/>
              <a:t> and Microsoft challenging the legality of GitHub Copilot.</a:t>
            </a:r>
          </a:p>
          <a:p>
            <a:endParaRPr lang="en-US" dirty="0"/>
          </a:p>
          <a:p>
            <a:r>
              <a:rPr lang="en-US" dirty="0"/>
              <a:t>He argues that Codex/</a:t>
            </a:r>
            <a:r>
              <a:rPr lang="en-US" dirty="0" err="1"/>
              <a:t>Github</a:t>
            </a:r>
            <a:r>
              <a:rPr lang="en-US" dirty="0"/>
              <a:t> Copilot relies too much on the </a:t>
            </a:r>
            <a:r>
              <a:rPr lang="en-US"/>
              <a:t>open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3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 hope that all of you will utilize such AI tools wisely to speed up your development.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mean for our jobs?</a:t>
            </a:r>
          </a:p>
          <a:p>
            <a:endParaRPr lang="en-US" dirty="0"/>
          </a:p>
          <a:p>
            <a:r>
              <a:rPr lang="en-US" dirty="0"/>
              <a:t>Artists…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over by so many other AI tools.</a:t>
            </a:r>
          </a:p>
          <a:p>
            <a:endParaRPr lang="en-US" dirty="0"/>
          </a:p>
          <a:p>
            <a:r>
              <a:rPr lang="en-US" dirty="0"/>
              <a:t>Are we all doomed? Well, of course not. AI can’t take over us actually. They just don’t perform the job as well as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Artists can gain inspiration from the art generated by DALL-E.</a:t>
            </a:r>
          </a:p>
          <a:p>
            <a:endParaRPr lang="en-US" dirty="0"/>
          </a:p>
          <a:p>
            <a:r>
              <a:rPr lang="en-US" dirty="0"/>
              <a:t>Let’s focus on the software developers, because I am sure that’s what most of you are here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 tools that I am going to share today. Firstly, you can use GitHub Copilot…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good alternative is </a:t>
            </a:r>
            <a:r>
              <a:rPr lang="en-US" dirty="0" err="1"/>
              <a:t>Tabnine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Both tools are easy to install into your existing code editors or IDEs. </a:t>
            </a:r>
          </a:p>
          <a:p>
            <a:endParaRPr lang="en-US" dirty="0"/>
          </a:p>
          <a:p>
            <a:r>
              <a:rPr lang="en-US" dirty="0"/>
              <a:t>And to get the code suggestions, you just have to type something and let the tool suggest and then press the tab key to accept.</a:t>
            </a:r>
          </a:p>
          <a:p>
            <a:endParaRPr lang="en-US" dirty="0"/>
          </a:p>
          <a:p>
            <a:r>
              <a:rPr lang="en-US" dirty="0"/>
              <a:t>If you use autocomplete in your editor, you will know how to use these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E1B4-7E1A-43CC-8047-5F3CA15EEF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5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5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8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4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ALL·E 2 generation of an oil painting of a fox sitting in a field">
            <a:extLst>
              <a:ext uri="{FF2B5EF4-FFF2-40B4-BE49-F238E27FC236}">
                <a16:creationId xmlns:a16="http://schemas.microsoft.com/office/drawing/2014/main" id="{E4E3155C-9F41-6FA4-E202-A14BDCF2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54" y="-906030"/>
            <a:ext cx="8179395" cy="817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73AE8-D1BF-72F3-0FD1-9F43592E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AI code assistant revolution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A3A7CA-4C79-2ADF-E1CA-2BD9BFE7A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Lightning Talk 2023</a:t>
            </a:r>
          </a:p>
          <a:p>
            <a:r>
              <a:rPr lang="en-US" sz="2000" dirty="0"/>
              <a:t>Lee Chun Wei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16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55AF-7DA8-1BB5-0A4C-34C192A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01A80C-BD43-1ED3-2649-274B1C37B74E}"/>
              </a:ext>
            </a:extLst>
          </p:cNvPr>
          <p:cNvSpPr txBox="1">
            <a:spLocks/>
          </p:cNvSpPr>
          <p:nvPr/>
        </p:nvSpPr>
        <p:spPr>
          <a:xfrm>
            <a:off x="1115568" y="2379963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can you use AI tools?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55DB84-AD2B-1918-644B-6336A1556342}"/>
              </a:ext>
            </a:extLst>
          </p:cNvPr>
          <p:cNvSpPr txBox="1">
            <a:spLocks/>
          </p:cNvSpPr>
          <p:nvPr/>
        </p:nvSpPr>
        <p:spPr>
          <a:xfrm>
            <a:off x="1115567" y="3268717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Why should you use them?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010F64-7796-5D23-0A08-6B77C28B57D9}"/>
              </a:ext>
            </a:extLst>
          </p:cNvPr>
          <p:cNvSpPr txBox="1">
            <a:spLocks/>
          </p:cNvSpPr>
          <p:nvPr/>
        </p:nvSpPr>
        <p:spPr>
          <a:xfrm>
            <a:off x="1115567" y="4157471"/>
            <a:ext cx="7408324" cy="8654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are the pitfalls of AI?</a:t>
            </a:r>
          </a:p>
        </p:txBody>
      </p:sp>
    </p:spTree>
    <p:extLst>
      <p:ext uri="{BB962C8B-B14F-4D97-AF65-F5344CB8AC3E}">
        <p14:creationId xmlns:p14="http://schemas.microsoft.com/office/powerpoint/2010/main" val="12805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73E4-8223-2328-88BE-E484CF28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generates code. Intelligently.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EB88-594B-CB2C-DD22-E7552CB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Auto-completion: auto-completes a symbol (variables, functions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AI: auto-completes an entire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28848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07BD-B62B-C9E9-F280-D01432E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auto-complete demo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2B3A166-ACAA-C780-BCE6-B75CD087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65" y="2478088"/>
            <a:ext cx="6344433" cy="3694112"/>
          </a:xfrm>
        </p:spPr>
      </p:pic>
    </p:spTree>
    <p:extLst>
      <p:ext uri="{BB962C8B-B14F-4D97-AF65-F5344CB8AC3E}">
        <p14:creationId xmlns:p14="http://schemas.microsoft.com/office/powerpoint/2010/main" val="182288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37C-0155-690A-B9FE-08ECFF9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with GitHub Copilot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11FBDAE5-8CCD-A5DF-E9E8-3166FD69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65" y="2478088"/>
            <a:ext cx="6344433" cy="3694112"/>
          </a:xfrm>
        </p:spPr>
      </p:pic>
    </p:spTree>
    <p:extLst>
      <p:ext uri="{BB962C8B-B14F-4D97-AF65-F5344CB8AC3E}">
        <p14:creationId xmlns:p14="http://schemas.microsoft.com/office/powerpoint/2010/main" val="75327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623F-644C-A8C7-5DB9-A26E745B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can write comments for you.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ABD6656-07DD-C0F2-78B1-D9443469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65" y="2478088"/>
            <a:ext cx="6344433" cy="3694112"/>
          </a:xfrm>
        </p:spPr>
      </p:pic>
    </p:spTree>
    <p:extLst>
      <p:ext uri="{BB962C8B-B14F-4D97-AF65-F5344CB8AC3E}">
        <p14:creationId xmlns:p14="http://schemas.microsoft.com/office/powerpoint/2010/main" val="19826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E0A8-35D5-2D6F-B443-0F3163C5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can write code in your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BC97-2F42-A269-ED40-7BEA9670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an enterprise level</a:t>
            </a:r>
          </a:p>
          <a:p>
            <a:r>
              <a:rPr lang="en-US" dirty="0" err="1"/>
              <a:t>Tabnine</a:t>
            </a:r>
            <a:r>
              <a:rPr lang="en-US" dirty="0"/>
              <a:t> Enterprise:</a:t>
            </a:r>
          </a:p>
          <a:p>
            <a:pPr lvl="1"/>
            <a:r>
              <a:rPr lang="en-US" dirty="0"/>
              <a:t>Integrates private repositories</a:t>
            </a:r>
          </a:p>
          <a:p>
            <a:pPr lvl="1"/>
            <a:r>
              <a:rPr lang="en-US" dirty="0"/>
              <a:t>Trains the model to provide better consistency in code suggestions</a:t>
            </a:r>
          </a:p>
        </p:txBody>
      </p:sp>
    </p:spTree>
    <p:extLst>
      <p:ext uri="{BB962C8B-B14F-4D97-AF65-F5344CB8AC3E}">
        <p14:creationId xmlns:p14="http://schemas.microsoft.com/office/powerpoint/2010/main" val="36984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9751-9DA7-677C-794D-944395AF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AI improves your productivity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urvey responses measuring dimensions of developer productivity--perceived productivity, satisfaction and well-being, and efficiency and flow--when using GitHub Copilot">
            <a:extLst>
              <a:ext uri="{FF2B5EF4-FFF2-40B4-BE49-F238E27FC236}">
                <a16:creationId xmlns:a16="http://schemas.microsoft.com/office/drawing/2014/main" id="{4C789D49-CE11-E2F2-45B7-30814C1D53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1084" y="625684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A8EEA49-22F6-60B2-E81B-6279F39A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45385" y="2033068"/>
            <a:ext cx="2468133" cy="246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9751-9DA7-677C-794D-944395AF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AI improves your productivity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89D49-CE11-E2F2-45B7-30814C1D53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1084" y="625684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urvey responses measuring dimensions of developer productivity--perceived productivity, satisfaction and well-being, and efficiency and flow--when using GitHub Copilot">
            <a:extLst>
              <a:ext uri="{FF2B5EF4-FFF2-40B4-BE49-F238E27FC236}">
                <a16:creationId xmlns:a16="http://schemas.microsoft.com/office/drawing/2014/main" id="{26963D56-6416-6ECC-44BB-419209E07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45385" y="2248915"/>
            <a:ext cx="2208918" cy="22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035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55AF-7DA8-1BB5-0A4C-34C192A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01A80C-BD43-1ED3-2649-274B1C37B74E}"/>
              </a:ext>
            </a:extLst>
          </p:cNvPr>
          <p:cNvSpPr txBox="1">
            <a:spLocks/>
          </p:cNvSpPr>
          <p:nvPr/>
        </p:nvSpPr>
        <p:spPr>
          <a:xfrm>
            <a:off x="1115568" y="2379963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can you use AI tools?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55DB84-AD2B-1918-644B-6336A1556342}"/>
              </a:ext>
            </a:extLst>
          </p:cNvPr>
          <p:cNvSpPr txBox="1">
            <a:spLocks/>
          </p:cNvSpPr>
          <p:nvPr/>
        </p:nvSpPr>
        <p:spPr>
          <a:xfrm>
            <a:off x="1115567" y="3268717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Why should you use them?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010F64-7796-5D23-0A08-6B77C28B57D9}"/>
              </a:ext>
            </a:extLst>
          </p:cNvPr>
          <p:cNvSpPr txBox="1">
            <a:spLocks/>
          </p:cNvSpPr>
          <p:nvPr/>
        </p:nvSpPr>
        <p:spPr>
          <a:xfrm>
            <a:off x="1115567" y="4157471"/>
            <a:ext cx="7408324" cy="8654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are the pitfalls of AI?</a:t>
            </a:r>
          </a:p>
        </p:txBody>
      </p:sp>
    </p:spTree>
    <p:extLst>
      <p:ext uri="{BB962C8B-B14F-4D97-AF65-F5344CB8AC3E}">
        <p14:creationId xmlns:p14="http://schemas.microsoft.com/office/powerpoint/2010/main" val="51172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EE02-048E-AE1A-6AA0-2CEF5A63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Over-dependence on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B65E-44D4-849B-2B1A-A73D9CA0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could suggest solutions that appear correct but are not</a:t>
            </a:r>
          </a:p>
          <a:p>
            <a:r>
              <a:rPr lang="en-US" dirty="0"/>
              <a:t>Developer may overlook this and accept the generated code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Mitigation: Review all code written by the AI, just as you would in a code review for a PR.</a:t>
            </a:r>
          </a:p>
        </p:txBody>
      </p:sp>
    </p:spTree>
    <p:extLst>
      <p:ext uri="{BB962C8B-B14F-4D97-AF65-F5344CB8AC3E}">
        <p14:creationId xmlns:p14="http://schemas.microsoft.com/office/powerpoint/2010/main" val="20021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678F2-FA55-AB8C-909E-D5AA3033A53B}"/>
              </a:ext>
            </a:extLst>
          </p:cNvPr>
          <p:cNvSpPr txBox="1"/>
          <p:nvPr/>
        </p:nvSpPr>
        <p:spPr>
          <a:xfrm>
            <a:off x="5225895" y="5791199"/>
            <a:ext cx="174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Artist: DALL-E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6643B-727C-13F3-9E96-BF8B21F5D63E}"/>
              </a:ext>
            </a:extLst>
          </p:cNvPr>
          <p:cNvSpPr txBox="1"/>
          <p:nvPr/>
        </p:nvSpPr>
        <p:spPr>
          <a:xfrm>
            <a:off x="4127987" y="6156930"/>
            <a:ext cx="421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oil painting of a fox sitting in a field</a:t>
            </a:r>
          </a:p>
        </p:txBody>
      </p:sp>
      <p:pic>
        <p:nvPicPr>
          <p:cNvPr id="3" name="Picture 2" descr="A DALL·E 2 generation of an oil painting of a fox sitting in a field">
            <a:extLst>
              <a:ext uri="{FF2B5EF4-FFF2-40B4-BE49-F238E27FC236}">
                <a16:creationId xmlns:a16="http://schemas.microsoft.com/office/drawing/2014/main" id="{71F47CA8-C766-C80E-6EB9-F378BA44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586" y="251040"/>
            <a:ext cx="5170827" cy="51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09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A967-0FF9-777A-E5A1-AB549301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3384-77DA-5257-FD53-6DEECA82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trained on existing code written by real programmers.</a:t>
            </a:r>
          </a:p>
          <a:p>
            <a:r>
              <a:rPr lang="en-US" dirty="0"/>
              <a:t>Generated code could be identical to some other code that should not be copied</a:t>
            </a:r>
          </a:p>
          <a:p>
            <a:r>
              <a:rPr lang="en-US" dirty="0"/>
              <a:t>Some licenses disallow this. Others require you to disclose the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5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F108C1A-37B8-FE7B-0010-34A79F049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 r="44147"/>
          <a:stretch/>
        </p:blipFill>
        <p:spPr bwMode="auto">
          <a:xfrm>
            <a:off x="2691204" y="1914861"/>
            <a:ext cx="6809591" cy="494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8B9A60F-757B-4794-CD4D-7672840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9185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F108C1A-37B8-FE7B-0010-34A79F049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0" t="18124" r="-1" b="28614"/>
          <a:stretch/>
        </p:blipFill>
        <p:spPr bwMode="auto">
          <a:xfrm>
            <a:off x="1841591" y="1979407"/>
            <a:ext cx="8508817" cy="48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8B9A60F-757B-4794-CD4D-7672840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31868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AE7E8-2A68-56AA-CEF4-C7D7384D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59" y="1207577"/>
            <a:ext cx="9251482" cy="444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6B2A5A-8076-BF6E-ED2C-3FB3DD516E77}"/>
              </a:ext>
            </a:extLst>
          </p:cNvPr>
          <p:cNvSpPr txBox="1"/>
          <p:nvPr/>
        </p:nvSpPr>
        <p:spPr>
          <a:xfrm>
            <a:off x="4267200" y="5650422"/>
            <a:ext cx="41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https://githubcopilotlitigation.com/</a:t>
            </a:r>
          </a:p>
        </p:txBody>
      </p:sp>
    </p:spTree>
    <p:extLst>
      <p:ext uri="{BB962C8B-B14F-4D97-AF65-F5344CB8AC3E}">
        <p14:creationId xmlns:p14="http://schemas.microsoft.com/office/powerpoint/2010/main" val="236912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DF835-BA44-FC80-5188-0E049C55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44" y="1078468"/>
            <a:ext cx="8665712" cy="470106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C0CE34-5998-0D69-EE41-BC4D3DF54349}"/>
              </a:ext>
            </a:extLst>
          </p:cNvPr>
          <p:cNvSpPr/>
          <p:nvPr/>
        </p:nvSpPr>
        <p:spPr>
          <a:xfrm>
            <a:off x="1881351" y="3397470"/>
            <a:ext cx="5044966" cy="4177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5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A967-0FF9-777A-E5A1-AB549301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3384-77DA-5257-FD53-6DEECA82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trained on existing code written by real programmers.</a:t>
            </a:r>
          </a:p>
          <a:p>
            <a:r>
              <a:rPr lang="en-US" dirty="0"/>
              <a:t>Generated code could be identical to some other code that should not be copied</a:t>
            </a:r>
          </a:p>
          <a:p>
            <a:r>
              <a:rPr lang="en-US" dirty="0"/>
              <a:t>Some licenses disallow this. Others require you to disclose the source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Mitigation: Read the terms and conditions and understand what data is used to train your AI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4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3A25-F7AF-897E-CD0C-F6D9DD2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E856-2D66-E492-2078-451F4323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AI coding tools are GitHub Copilot and </a:t>
            </a:r>
            <a:r>
              <a:rPr lang="en-US" dirty="0" err="1"/>
              <a:t>Tabnine</a:t>
            </a:r>
            <a:endParaRPr lang="en-US" dirty="0"/>
          </a:p>
          <a:p>
            <a:r>
              <a:rPr lang="en-US" dirty="0"/>
              <a:t>AI tools help improve your productivity</a:t>
            </a:r>
          </a:p>
          <a:p>
            <a:r>
              <a:rPr lang="en-US" dirty="0"/>
              <a:t>Beware of the pitfalls: over-reliance and legal problems</a:t>
            </a:r>
          </a:p>
        </p:txBody>
      </p:sp>
    </p:spTree>
    <p:extLst>
      <p:ext uri="{BB962C8B-B14F-4D97-AF65-F5344CB8AC3E}">
        <p14:creationId xmlns:p14="http://schemas.microsoft.com/office/powerpoint/2010/main" val="13899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9FF-E949-EBB1-B0CA-F65DA63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9CAD-629D-1B62-D900-06F1E9A0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Artists</a:t>
            </a:r>
          </a:p>
          <a:p>
            <a:r>
              <a:rPr lang="en-US" dirty="0"/>
              <a:t>Writers</a:t>
            </a:r>
          </a:p>
          <a:p>
            <a:r>
              <a:rPr lang="en-US" dirty="0"/>
              <a:t>Software Developers</a:t>
            </a:r>
          </a:p>
        </p:txBody>
      </p:sp>
    </p:spTree>
    <p:extLst>
      <p:ext uri="{BB962C8B-B14F-4D97-AF65-F5344CB8AC3E}">
        <p14:creationId xmlns:p14="http://schemas.microsoft.com/office/powerpoint/2010/main" val="9823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9FF-E949-EBB1-B0CA-F65DA63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9CAD-629D-1B62-D900-06F1E9A0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Artists</a:t>
            </a:r>
            <a:r>
              <a:rPr lang="en-US" dirty="0"/>
              <a:t> (Replaced by DALL-E)</a:t>
            </a:r>
          </a:p>
          <a:p>
            <a:r>
              <a:rPr lang="en-US" strike="sngStrike" dirty="0"/>
              <a:t>Writers</a:t>
            </a:r>
            <a:r>
              <a:rPr lang="en-US" dirty="0"/>
              <a:t> (Replaced by </a:t>
            </a:r>
            <a:r>
              <a:rPr lang="en-US" dirty="0" err="1"/>
              <a:t>ChatGPT</a:t>
            </a:r>
            <a:r>
              <a:rPr lang="en-US" dirty="0"/>
              <a:t>)</a:t>
            </a:r>
          </a:p>
          <a:p>
            <a:r>
              <a:rPr lang="en-US" strike="sngStrike" dirty="0"/>
              <a:t>Software developers</a:t>
            </a:r>
            <a:r>
              <a:rPr lang="en-US" dirty="0"/>
              <a:t> (Replaced by </a:t>
            </a:r>
            <a:r>
              <a:rPr lang="en-US" dirty="0" err="1"/>
              <a:t>ChatGPT</a:t>
            </a:r>
            <a:r>
              <a:rPr lang="en-US" dirty="0"/>
              <a:t>, GitHub Copilot, </a:t>
            </a:r>
            <a:r>
              <a:rPr lang="en-US" dirty="0" err="1"/>
              <a:t>Tabnine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805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322F24-10C3-2109-C998-B7B330F6B8A8}"/>
              </a:ext>
            </a:extLst>
          </p:cNvPr>
          <p:cNvSpPr/>
          <p:nvPr/>
        </p:nvSpPr>
        <p:spPr>
          <a:xfrm>
            <a:off x="1115568" y="3539613"/>
            <a:ext cx="10407838" cy="943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4F9FF-E949-EBB1-B0CA-F65DA63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9CAD-629D-1B62-D900-06F1E9A0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Artists (Use DALL-E to gain inspiration for their work)</a:t>
            </a:r>
          </a:p>
          <a:p>
            <a:r>
              <a:rPr lang="en-US" dirty="0"/>
              <a:t>Writers (Use </a:t>
            </a:r>
            <a:r>
              <a:rPr lang="en-US" dirty="0" err="1"/>
              <a:t>ChatGPT</a:t>
            </a:r>
            <a:r>
              <a:rPr lang="en-US" dirty="0"/>
              <a:t> to help overcome writer’s block)</a:t>
            </a:r>
          </a:p>
          <a:p>
            <a:r>
              <a:rPr lang="en-US" dirty="0"/>
              <a:t>Software developers (Use GitHub Copilot, </a:t>
            </a:r>
            <a:r>
              <a:rPr lang="en-US" dirty="0" err="1"/>
              <a:t>Tabnine</a:t>
            </a:r>
            <a:r>
              <a:rPr lang="en-US" dirty="0"/>
              <a:t> to assist in writing code and documentations)</a:t>
            </a:r>
          </a:p>
        </p:txBody>
      </p:sp>
    </p:spTree>
    <p:extLst>
      <p:ext uri="{BB962C8B-B14F-4D97-AF65-F5344CB8AC3E}">
        <p14:creationId xmlns:p14="http://schemas.microsoft.com/office/powerpoint/2010/main" val="36183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55AF-7DA8-1BB5-0A4C-34C192A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01A80C-BD43-1ED3-2649-274B1C37B74E}"/>
              </a:ext>
            </a:extLst>
          </p:cNvPr>
          <p:cNvSpPr txBox="1">
            <a:spLocks/>
          </p:cNvSpPr>
          <p:nvPr/>
        </p:nvSpPr>
        <p:spPr>
          <a:xfrm>
            <a:off x="1115568" y="2379963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How can you use AI tools?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55DB84-AD2B-1918-644B-6336A1556342}"/>
              </a:ext>
            </a:extLst>
          </p:cNvPr>
          <p:cNvSpPr txBox="1">
            <a:spLocks/>
          </p:cNvSpPr>
          <p:nvPr/>
        </p:nvSpPr>
        <p:spPr>
          <a:xfrm>
            <a:off x="1115567" y="3268717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Why should you use them?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010F64-7796-5D23-0A08-6B77C28B57D9}"/>
              </a:ext>
            </a:extLst>
          </p:cNvPr>
          <p:cNvSpPr txBox="1">
            <a:spLocks/>
          </p:cNvSpPr>
          <p:nvPr/>
        </p:nvSpPr>
        <p:spPr>
          <a:xfrm>
            <a:off x="1115567" y="4155262"/>
            <a:ext cx="7408324" cy="8654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are the pitfalls of AI?</a:t>
            </a:r>
          </a:p>
        </p:txBody>
      </p:sp>
    </p:spTree>
    <p:extLst>
      <p:ext uri="{BB962C8B-B14F-4D97-AF65-F5344CB8AC3E}">
        <p14:creationId xmlns:p14="http://schemas.microsoft.com/office/powerpoint/2010/main" val="2434717489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55AF-7DA8-1BB5-0A4C-34C192A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01A80C-BD43-1ED3-2649-274B1C37B74E}"/>
              </a:ext>
            </a:extLst>
          </p:cNvPr>
          <p:cNvSpPr txBox="1">
            <a:spLocks/>
          </p:cNvSpPr>
          <p:nvPr/>
        </p:nvSpPr>
        <p:spPr>
          <a:xfrm>
            <a:off x="1115568" y="2379963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How can you use AI tools?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55DB84-AD2B-1918-644B-6336A1556342}"/>
              </a:ext>
            </a:extLst>
          </p:cNvPr>
          <p:cNvSpPr txBox="1">
            <a:spLocks/>
          </p:cNvSpPr>
          <p:nvPr/>
        </p:nvSpPr>
        <p:spPr>
          <a:xfrm>
            <a:off x="1115567" y="3268717"/>
            <a:ext cx="7376791" cy="88875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Why should you use them?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010F64-7796-5D23-0A08-6B77C28B57D9}"/>
              </a:ext>
            </a:extLst>
          </p:cNvPr>
          <p:cNvSpPr txBox="1">
            <a:spLocks/>
          </p:cNvSpPr>
          <p:nvPr/>
        </p:nvSpPr>
        <p:spPr>
          <a:xfrm>
            <a:off x="1115567" y="4157471"/>
            <a:ext cx="7408324" cy="8654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are the pitfalls of AI?</a:t>
            </a:r>
          </a:p>
        </p:txBody>
      </p:sp>
    </p:spTree>
    <p:extLst>
      <p:ext uri="{BB962C8B-B14F-4D97-AF65-F5344CB8AC3E}">
        <p14:creationId xmlns:p14="http://schemas.microsoft.com/office/powerpoint/2010/main" val="299206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766F-E12F-CA85-BC8B-C0DE95C6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to use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3B22-2748-EBE0-BD28-7540B26B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Copilot</a:t>
            </a:r>
          </a:p>
          <a:p>
            <a:pPr lvl="1"/>
            <a:r>
              <a:rPr lang="en-US" dirty="0"/>
              <a:t>Free for students, teachers, and maintainers of popular OSS projects</a:t>
            </a:r>
          </a:p>
          <a:p>
            <a:pPr lvl="1"/>
            <a:r>
              <a:rPr lang="en-US" dirty="0"/>
              <a:t>60-day free trial for others, followed by $10/month or $100/year for an individual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766F-E12F-CA85-BC8B-C0DE95C6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to use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3B22-2748-EBE0-BD28-7540B26B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Tabnine</a:t>
            </a:r>
            <a:endParaRPr lang="en-US" dirty="0"/>
          </a:p>
          <a:p>
            <a:pPr lvl="1"/>
            <a:r>
              <a:rPr lang="en-US" dirty="0"/>
              <a:t>Free plan for everyone</a:t>
            </a:r>
          </a:p>
          <a:p>
            <a:pPr lvl="1"/>
            <a:r>
              <a:rPr lang="en-US" dirty="0"/>
              <a:t>Pro plan with more powerful auto-complete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10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1197</Words>
  <Application>Microsoft Office PowerPoint</Application>
  <PresentationFormat>Widescreen</PresentationFormat>
  <Paragraphs>173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Neue Haas Grotesk Text Pro</vt:lpstr>
      <vt:lpstr>AccentBoxVTI</vt:lpstr>
      <vt:lpstr>The AI code assistant revolution</vt:lpstr>
      <vt:lpstr>PowerPoint Presentation</vt:lpstr>
      <vt:lpstr>Jobs for humans</vt:lpstr>
      <vt:lpstr>Jobs for humans</vt:lpstr>
      <vt:lpstr>Jobs for humans</vt:lpstr>
      <vt:lpstr>Agenda</vt:lpstr>
      <vt:lpstr>Agenda</vt:lpstr>
      <vt:lpstr>Free to use tools</vt:lpstr>
      <vt:lpstr>Free to use tools</vt:lpstr>
      <vt:lpstr>Agenda</vt:lpstr>
      <vt:lpstr>AI generates code. Intelligently.</vt:lpstr>
      <vt:lpstr>Python auto-complete demo</vt:lpstr>
      <vt:lpstr>Python with GitHub Copilot</vt:lpstr>
      <vt:lpstr>AI can write comments for you.</vt:lpstr>
      <vt:lpstr>AI can write code in your style</vt:lpstr>
      <vt:lpstr>AI improves your productivity</vt:lpstr>
      <vt:lpstr>AI improves your productivity</vt:lpstr>
      <vt:lpstr>Agenda</vt:lpstr>
      <vt:lpstr>Over-dependence on AI</vt:lpstr>
      <vt:lpstr>Legal Implications</vt:lpstr>
      <vt:lpstr>Legal Implications</vt:lpstr>
      <vt:lpstr>Legal Implications</vt:lpstr>
      <vt:lpstr>PowerPoint Presentation</vt:lpstr>
      <vt:lpstr>PowerPoint Presentation</vt:lpstr>
      <vt:lpstr>Legal Implications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AI code assistant revolution</dc:title>
  <dc:creator>lee chun wei</dc:creator>
  <cp:lastModifiedBy>lee chun wei</cp:lastModifiedBy>
  <cp:revision>1</cp:revision>
  <dcterms:created xsi:type="dcterms:W3CDTF">2023-02-17T13:38:04Z</dcterms:created>
  <dcterms:modified xsi:type="dcterms:W3CDTF">2023-03-02T08:34:49Z</dcterms:modified>
</cp:coreProperties>
</file>