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64"/>
  </p:notesMasterIdLst>
  <p:sldIdLst>
    <p:sldId id="256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458" r:id="rId10"/>
    <p:sldId id="470" r:id="rId11"/>
    <p:sldId id="389" r:id="rId12"/>
    <p:sldId id="390" r:id="rId13"/>
    <p:sldId id="391" r:id="rId14"/>
    <p:sldId id="399" r:id="rId15"/>
    <p:sldId id="461" r:id="rId16"/>
    <p:sldId id="463" r:id="rId17"/>
    <p:sldId id="464" r:id="rId18"/>
    <p:sldId id="465" r:id="rId19"/>
    <p:sldId id="468" r:id="rId20"/>
    <p:sldId id="469" r:id="rId21"/>
    <p:sldId id="467" r:id="rId22"/>
    <p:sldId id="394" r:id="rId23"/>
    <p:sldId id="395" r:id="rId24"/>
    <p:sldId id="396" r:id="rId25"/>
    <p:sldId id="452" r:id="rId26"/>
    <p:sldId id="471" r:id="rId27"/>
    <p:sldId id="397" r:id="rId28"/>
    <p:sldId id="398" r:id="rId29"/>
    <p:sldId id="450" r:id="rId30"/>
    <p:sldId id="439" r:id="rId31"/>
    <p:sldId id="472" r:id="rId32"/>
    <p:sldId id="414" r:id="rId33"/>
    <p:sldId id="402" r:id="rId34"/>
    <p:sldId id="403" r:id="rId35"/>
    <p:sldId id="451" r:id="rId36"/>
    <p:sldId id="405" r:id="rId37"/>
    <p:sldId id="406" r:id="rId38"/>
    <p:sldId id="407" r:id="rId39"/>
    <p:sldId id="409" r:id="rId40"/>
    <p:sldId id="436" r:id="rId41"/>
    <p:sldId id="440" r:id="rId42"/>
    <p:sldId id="410" r:id="rId43"/>
    <p:sldId id="441" r:id="rId44"/>
    <p:sldId id="442" r:id="rId45"/>
    <p:sldId id="416" r:id="rId46"/>
    <p:sldId id="443" r:id="rId47"/>
    <p:sldId id="418" r:id="rId48"/>
    <p:sldId id="419" r:id="rId49"/>
    <p:sldId id="420" r:id="rId50"/>
    <p:sldId id="423" r:id="rId51"/>
    <p:sldId id="421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4" r:id="rId60"/>
    <p:sldId id="433" r:id="rId61"/>
    <p:sldId id="435" r:id="rId62"/>
    <p:sldId id="453" r:id="rId63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660066"/>
    <a:srgbClr val="008000"/>
    <a:srgbClr val="00CCFF"/>
    <a:srgbClr val="006600"/>
    <a:srgbClr val="000000"/>
    <a:srgbClr val="FFFFCC"/>
    <a:srgbClr val="F2CED2"/>
    <a:srgbClr val="00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9D93A-482E-084B-B894-3A3C2F487118}" v="171" dt="2020-04-06T23:14:28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7" autoAdjust="0"/>
    <p:restoredTop sz="82254" autoAdjust="0"/>
  </p:normalViewPr>
  <p:slideViewPr>
    <p:cSldViewPr>
      <p:cViewPr>
        <p:scale>
          <a:sx n="77" d="100"/>
          <a:sy n="77" d="100"/>
        </p:scale>
        <p:origin x="248" y="5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Carbunaru" userId="dd598f21-b93a-44af-9f98-493f5e6c3669" providerId="ADAL" clId="{836A62B6-A6A8-4173-A2FC-3BF90B0136C0}"/>
    <pc:docChg chg="undo custSel addSld modSld sldOrd modMainMaster">
      <pc:chgData name="Cristina Carbunaru" userId="dd598f21-b93a-44af-9f98-493f5e6c3669" providerId="ADAL" clId="{836A62B6-A6A8-4173-A2FC-3BF90B0136C0}" dt="2019-10-23T05:26:22.122" v="778" actId="20577"/>
      <pc:docMkLst>
        <pc:docMk/>
      </pc:docMkLst>
      <pc:sldChg chg="modSp">
        <pc:chgData name="Cristina Carbunaru" userId="dd598f21-b93a-44af-9f98-493f5e6c3669" providerId="ADAL" clId="{836A62B6-A6A8-4173-A2FC-3BF90B0136C0}" dt="2019-10-09T02:22:47.593" v="0"/>
        <pc:sldMkLst>
          <pc:docMk/>
          <pc:sldMk cId="1588665683" sldId="383"/>
        </pc:sldMkLst>
        <pc:graphicFrameChg chg="mod">
          <ac:chgData name="Cristina Carbunaru" userId="dd598f21-b93a-44af-9f98-493f5e6c3669" providerId="ADAL" clId="{836A62B6-A6A8-4173-A2FC-3BF90B0136C0}" dt="2019-10-09T02:22:47.593" v="0"/>
          <ac:graphicFrameMkLst>
            <pc:docMk/>
            <pc:sldMk cId="1588665683" sldId="383"/>
            <ac:graphicFrameMk id="6" creationId="{00000000-0000-0000-0000-000000000000}"/>
          </ac:graphicFrameMkLst>
        </pc:graphicFrameChg>
      </pc:sldChg>
      <pc:sldChg chg="modSp modAnim">
        <pc:chgData name="Cristina Carbunaru" userId="dd598f21-b93a-44af-9f98-493f5e6c3669" providerId="ADAL" clId="{836A62B6-A6A8-4173-A2FC-3BF90B0136C0}" dt="2019-10-16T04:03:27.462" v="707"/>
        <pc:sldMkLst>
          <pc:docMk/>
          <pc:sldMk cId="2304140244" sldId="384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304140244" sldId="384"/>
            <ac:spMk id="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304140244" sldId="384"/>
            <ac:spMk id="801795" creationId="{00000000-0000-0000-0000-000000000000}"/>
          </ac:spMkLst>
        </pc:spChg>
      </pc:sldChg>
      <pc:sldChg chg="modSp">
        <pc:chgData name="Cristina Carbunaru" userId="dd598f21-b93a-44af-9f98-493f5e6c3669" providerId="ADAL" clId="{836A62B6-A6A8-4173-A2FC-3BF90B0136C0}" dt="2019-10-09T02:22:47.593" v="0"/>
        <pc:sldMkLst>
          <pc:docMk/>
          <pc:sldMk cId="2880856478" sldId="385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80856478" sldId="385"/>
            <ac:spMk id="35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80856478" sldId="385"/>
            <ac:spMk id="80487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80856478" sldId="385"/>
            <ac:spMk id="80487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80856478" sldId="385"/>
            <ac:spMk id="80487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80856478" sldId="385"/>
            <ac:spMk id="80487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80856478" sldId="385"/>
            <ac:spMk id="80492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80856478" sldId="385"/>
            <ac:spMk id="804923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80856478" sldId="385"/>
            <ac:spMk id="80492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80856478" sldId="385"/>
            <ac:spMk id="804932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880856478" sldId="385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880856478" sldId="385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880856478" sldId="385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880856478" sldId="385"/>
            <ac:grpSpMk id="804920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880856478" sldId="385"/>
            <ac:grpSpMk id="804935" creationId="{00000000-0000-0000-0000-000000000000}"/>
          </ac:grpSpMkLst>
        </pc:grpChg>
      </pc:sldChg>
      <pc:sldChg chg="modSp modAnim">
        <pc:chgData name="Cristina Carbunaru" userId="dd598f21-b93a-44af-9f98-493f5e6c3669" providerId="ADAL" clId="{836A62B6-A6A8-4173-A2FC-3BF90B0136C0}" dt="2019-10-16T02:42:44.074" v="649"/>
        <pc:sldMkLst>
          <pc:docMk/>
          <pc:sldMk cId="3623196244" sldId="386"/>
        </pc:sldMkLst>
        <pc:spChg chg="mod">
          <ac:chgData name="Cristina Carbunaru" userId="dd598f21-b93a-44af-9f98-493f5e6c3669" providerId="ADAL" clId="{836A62B6-A6A8-4173-A2FC-3BF90B0136C0}" dt="2019-10-09T02:22:47.964" v="1" actId="27636"/>
          <ac:spMkLst>
            <pc:docMk/>
            <pc:sldMk cId="3623196244" sldId="386"/>
            <ac:spMk id="805891" creationId="{00000000-0000-0000-0000-000000000000}"/>
          </ac:spMkLst>
        </pc:spChg>
      </pc:sldChg>
      <pc:sldChg chg="modSp modAnim">
        <pc:chgData name="Cristina Carbunaru" userId="dd598f21-b93a-44af-9f98-493f5e6c3669" providerId="ADAL" clId="{836A62B6-A6A8-4173-A2FC-3BF90B0136C0}" dt="2019-10-16T02:08:46.564" v="184"/>
        <pc:sldMkLst>
          <pc:docMk/>
          <pc:sldMk cId="1830620854" sldId="387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830620854" sldId="387"/>
            <ac:spMk id="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830620854" sldId="387"/>
            <ac:spMk id="806915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830620854" sldId="387"/>
            <ac:spMk id="80691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830620854" sldId="387"/>
            <ac:spMk id="806918" creationId="{00000000-0000-0000-0000-000000000000}"/>
          </ac:spMkLst>
        </pc:spChg>
        <pc:cxnChg chg="mod">
          <ac:chgData name="Cristina Carbunaru" userId="dd598f21-b93a-44af-9f98-493f5e6c3669" providerId="ADAL" clId="{836A62B6-A6A8-4173-A2FC-3BF90B0136C0}" dt="2019-10-09T02:22:47.593" v="0"/>
          <ac:cxnSpMkLst>
            <pc:docMk/>
            <pc:sldMk cId="1830620854" sldId="387"/>
            <ac:cxnSpMk id="5" creationId="{00000000-0000-0000-0000-000000000000}"/>
          </ac:cxnSpMkLst>
        </pc:cxnChg>
      </pc:sldChg>
      <pc:sldChg chg="modSp">
        <pc:chgData name="Cristina Carbunaru" userId="dd598f21-b93a-44af-9f98-493f5e6c3669" providerId="ADAL" clId="{836A62B6-A6A8-4173-A2FC-3BF90B0136C0}" dt="2019-10-09T02:22:47.593" v="0"/>
        <pc:sldMkLst>
          <pc:docMk/>
          <pc:sldMk cId="1035353811" sldId="388"/>
        </pc:sldMkLst>
        <pc:picChg chg="mod">
          <ac:chgData name="Cristina Carbunaru" userId="dd598f21-b93a-44af-9f98-493f5e6c3669" providerId="ADAL" clId="{836A62B6-A6A8-4173-A2FC-3BF90B0136C0}" dt="2019-10-09T02:22:47.593" v="0"/>
          <ac:picMkLst>
            <pc:docMk/>
            <pc:sldMk cId="1035353811" sldId="388"/>
            <ac:picMk id="807941" creationId="{00000000-0000-0000-0000-000000000000}"/>
          </ac:picMkLst>
        </pc:picChg>
      </pc:sldChg>
      <pc:sldChg chg="modSp modAnim">
        <pc:chgData name="Cristina Carbunaru" userId="dd598f21-b93a-44af-9f98-493f5e6c3669" providerId="ADAL" clId="{836A62B6-A6A8-4173-A2FC-3BF90B0136C0}" dt="2019-10-16T02:42:28.802" v="647"/>
        <pc:sldMkLst>
          <pc:docMk/>
          <pc:sldMk cId="313899173" sldId="389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13899173" sldId="389"/>
            <ac:spMk id="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06:22.734" v="176" actId="14100"/>
          <ac:spMkLst>
            <pc:docMk/>
            <pc:sldMk cId="313899173" sldId="389"/>
            <ac:spMk id="809987" creationId="{00000000-0000-0000-0000-000000000000}"/>
          </ac:spMkLst>
        </pc:spChg>
      </pc:sldChg>
      <pc:sldChg chg="modSp modAnim">
        <pc:chgData name="Cristina Carbunaru" userId="dd598f21-b93a-44af-9f98-493f5e6c3669" providerId="ADAL" clId="{836A62B6-A6A8-4173-A2FC-3BF90B0136C0}" dt="2019-10-16T02:06:05.761" v="174"/>
        <pc:sldMkLst>
          <pc:docMk/>
          <pc:sldMk cId="65352268" sldId="390"/>
        </pc:sldMkLst>
        <pc:spChg chg="mod">
          <ac:chgData name="Cristina Carbunaru" userId="dd598f21-b93a-44af-9f98-493f5e6c3669" providerId="ADAL" clId="{836A62B6-A6A8-4173-A2FC-3BF90B0136C0}" dt="2019-10-09T02:22:48.352" v="2" actId="27636"/>
          <ac:spMkLst>
            <pc:docMk/>
            <pc:sldMk cId="65352268" sldId="390"/>
            <ac:spMk id="811011" creationId="{00000000-0000-0000-0000-000000000000}"/>
          </ac:spMkLst>
        </pc:spChg>
      </pc:sldChg>
      <pc:sldChg chg="modSp modAnim">
        <pc:chgData name="Cristina Carbunaru" userId="dd598f21-b93a-44af-9f98-493f5e6c3669" providerId="ADAL" clId="{836A62B6-A6A8-4173-A2FC-3BF90B0136C0}" dt="2019-10-16T04:05:53.535" v="710"/>
        <pc:sldMkLst>
          <pc:docMk/>
          <pc:sldMk cId="4033221274" sldId="391"/>
        </pc:sldMkLst>
        <pc:graphicFrameChg chg="mod">
          <ac:chgData name="Cristina Carbunaru" userId="dd598f21-b93a-44af-9f98-493f5e6c3669" providerId="ADAL" clId="{836A62B6-A6A8-4173-A2FC-3BF90B0136C0}" dt="2019-10-16T02:02:30.471" v="170" actId="1038"/>
          <ac:graphicFrameMkLst>
            <pc:docMk/>
            <pc:sldMk cId="4033221274" sldId="391"/>
            <ac:graphicFrameMk id="4" creationId="{00000000-0000-0000-0000-000000000000}"/>
          </ac:graphicFrameMkLst>
        </pc:graphicFrameChg>
      </pc:sldChg>
      <pc:sldChg chg="modSp">
        <pc:chgData name="Cristina Carbunaru" userId="dd598f21-b93a-44af-9f98-493f5e6c3669" providerId="ADAL" clId="{836A62B6-A6A8-4173-A2FC-3BF90B0136C0}" dt="2019-10-09T02:32:14.529" v="8" actId="1076"/>
        <pc:sldMkLst>
          <pc:docMk/>
          <pc:sldMk cId="2349736226" sldId="392"/>
        </pc:sldMkLst>
        <pc:spChg chg="mod">
          <ac:chgData name="Cristina Carbunaru" userId="dd598f21-b93a-44af-9f98-493f5e6c3669" providerId="ADAL" clId="{836A62B6-A6A8-4173-A2FC-3BF90B0136C0}" dt="2019-10-09T02:32:14.529" v="8" actId="1076"/>
          <ac:spMkLst>
            <pc:docMk/>
            <pc:sldMk cId="2349736226" sldId="392"/>
            <ac:spMk id="6" creationId="{00000000-0000-0000-0000-000000000000}"/>
          </ac:spMkLst>
        </pc:spChg>
      </pc:sldChg>
      <pc:sldChg chg="modAnim">
        <pc:chgData name="Cristina Carbunaru" userId="dd598f21-b93a-44af-9f98-493f5e6c3669" providerId="ADAL" clId="{836A62B6-A6A8-4173-A2FC-3BF90B0136C0}" dt="2019-10-16T02:55:42.770" v="657"/>
        <pc:sldMkLst>
          <pc:docMk/>
          <pc:sldMk cId="1462281574" sldId="395"/>
        </pc:sldMkLst>
      </pc:sldChg>
      <pc:sldChg chg="modSp modAnim">
        <pc:chgData name="Cristina Carbunaru" userId="dd598f21-b93a-44af-9f98-493f5e6c3669" providerId="ADAL" clId="{836A62B6-A6A8-4173-A2FC-3BF90B0136C0}" dt="2019-10-23T03:56:55.409" v="747" actId="1076"/>
        <pc:sldMkLst>
          <pc:docMk/>
          <pc:sldMk cId="3186429666" sldId="396"/>
        </pc:sldMkLst>
        <pc:spChg chg="mod">
          <ac:chgData name="Cristina Carbunaru" userId="dd598f21-b93a-44af-9f98-493f5e6c3669" providerId="ADAL" clId="{836A62B6-A6A8-4173-A2FC-3BF90B0136C0}" dt="2019-10-15T09:49:19.400" v="39" actId="14100"/>
          <ac:spMkLst>
            <pc:docMk/>
            <pc:sldMk cId="3186429666" sldId="396"/>
            <ac:spMk id="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23T03:56:55.409" v="747" actId="1076"/>
          <ac:spMkLst>
            <pc:docMk/>
            <pc:sldMk cId="3186429666" sldId="396"/>
            <ac:spMk id="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186429666" sldId="396"/>
            <ac:spMk id="870403" creationId="{00000000-0000-0000-0000-000000000000}"/>
          </ac:spMkLst>
        </pc:spChg>
      </pc:sldChg>
      <pc:sldChg chg="modSp">
        <pc:chgData name="Cristina Carbunaru" userId="dd598f21-b93a-44af-9f98-493f5e6c3669" providerId="ADAL" clId="{836A62B6-A6A8-4173-A2FC-3BF90B0136C0}" dt="2019-10-09T02:22:49.532" v="4" actId="27636"/>
        <pc:sldMkLst>
          <pc:docMk/>
          <pc:sldMk cId="1245466162" sldId="397"/>
        </pc:sldMkLst>
        <pc:spChg chg="mod">
          <ac:chgData name="Cristina Carbunaru" userId="dd598f21-b93a-44af-9f98-493f5e6c3669" providerId="ADAL" clId="{836A62B6-A6A8-4173-A2FC-3BF90B0136C0}" dt="2019-10-09T02:22:49.532" v="4" actId="27636"/>
          <ac:spMkLst>
            <pc:docMk/>
            <pc:sldMk cId="1245466162" sldId="397"/>
            <ac:spMk id="871427" creationId="{00000000-0000-0000-0000-000000000000}"/>
          </ac:spMkLst>
        </pc:spChg>
      </pc:sldChg>
      <pc:sldChg chg="modSp">
        <pc:chgData name="Cristina Carbunaru" userId="dd598f21-b93a-44af-9f98-493f5e6c3669" providerId="ADAL" clId="{836A62B6-A6A8-4173-A2FC-3BF90B0136C0}" dt="2019-10-15T09:55:13.461" v="62" actId="14100"/>
        <pc:sldMkLst>
          <pc:docMk/>
          <pc:sldMk cId="2889795998" sldId="403"/>
        </pc:sldMkLst>
        <pc:spChg chg="mod">
          <ac:chgData name="Cristina Carbunaru" userId="dd598f21-b93a-44af-9f98-493f5e6c3669" providerId="ADAL" clId="{836A62B6-A6A8-4173-A2FC-3BF90B0136C0}" dt="2019-10-15T09:55:13.461" v="62" actId="14100"/>
          <ac:spMkLst>
            <pc:docMk/>
            <pc:sldMk cId="2889795998" sldId="403"/>
            <ac:spMk id="877571" creationId="{00000000-0000-0000-0000-000000000000}"/>
          </ac:spMkLst>
        </pc:spChg>
      </pc:sldChg>
      <pc:sldChg chg="delSp modSp delAnim modAnim">
        <pc:chgData name="Cristina Carbunaru" userId="dd598f21-b93a-44af-9f98-493f5e6c3669" providerId="ADAL" clId="{836A62B6-A6A8-4173-A2FC-3BF90B0136C0}" dt="2019-10-16T03:37:43.091" v="681"/>
        <pc:sldMkLst>
          <pc:docMk/>
          <pc:sldMk cId="1024180376" sldId="406"/>
        </pc:sldMkLst>
        <pc:spChg chg="del mod">
          <ac:chgData name="Cristina Carbunaru" userId="dd598f21-b93a-44af-9f98-493f5e6c3669" providerId="ADAL" clId="{836A62B6-A6A8-4173-A2FC-3BF90B0136C0}" dt="2019-10-16T03:36:29.898" v="677" actId="478"/>
          <ac:spMkLst>
            <pc:docMk/>
            <pc:sldMk cId="1024180376" sldId="406"/>
            <ac:spMk id="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34:00.411" v="21" actId="27636"/>
          <ac:spMkLst>
            <pc:docMk/>
            <pc:sldMk cId="1024180376" sldId="406"/>
            <ac:spMk id="878595" creationId="{00000000-0000-0000-0000-000000000000}"/>
          </ac:spMkLst>
        </pc:spChg>
      </pc:sldChg>
      <pc:sldChg chg="modAnim">
        <pc:chgData name="Cristina Carbunaru" userId="dd598f21-b93a-44af-9f98-493f5e6c3669" providerId="ADAL" clId="{836A62B6-A6A8-4173-A2FC-3BF90B0136C0}" dt="2019-10-16T03:37:17.888" v="679"/>
        <pc:sldMkLst>
          <pc:docMk/>
          <pc:sldMk cId="3451624079" sldId="407"/>
        </pc:sldMkLst>
      </pc:sldChg>
      <pc:sldChg chg="modSp">
        <pc:chgData name="Cristina Carbunaru" userId="dd598f21-b93a-44af-9f98-493f5e6c3669" providerId="ADAL" clId="{836A62B6-A6A8-4173-A2FC-3BF90B0136C0}" dt="2019-10-09T02:22:47.593" v="0"/>
        <pc:sldMkLst>
          <pc:docMk/>
          <pc:sldMk cId="1167296908" sldId="409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167296908" sldId="409"/>
            <ac:spMk id="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167296908" sldId="409"/>
            <ac:spMk id="8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167296908" sldId="409"/>
            <ac:spMk id="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167296908" sldId="409"/>
            <ac:spMk id="882690" creationId="{00000000-0000-0000-0000-000000000000}"/>
          </ac:spMkLst>
        </pc:spChg>
      </pc:sldChg>
      <pc:sldChg chg="modSp modAnim">
        <pc:chgData name="Cristina Carbunaru" userId="dd598f21-b93a-44af-9f98-493f5e6c3669" providerId="ADAL" clId="{836A62B6-A6A8-4173-A2FC-3BF90B0136C0}" dt="2019-10-16T03:46:31.347" v="693" actId="5793"/>
        <pc:sldMkLst>
          <pc:docMk/>
          <pc:sldMk cId="792021629" sldId="418"/>
        </pc:sldMkLst>
        <pc:spChg chg="mod ord">
          <ac:chgData name="Cristina Carbunaru" userId="dd598f21-b93a-44af-9f98-493f5e6c3669" providerId="ADAL" clId="{836A62B6-A6A8-4173-A2FC-3BF90B0136C0}" dt="2019-10-16T03:44:59.796" v="688" actId="167"/>
          <ac:spMkLst>
            <pc:docMk/>
            <pc:sldMk cId="792021629" sldId="418"/>
            <ac:spMk id="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3:46:31.347" v="693" actId="5793"/>
          <ac:spMkLst>
            <pc:docMk/>
            <pc:sldMk cId="792021629" sldId="418"/>
            <ac:spMk id="888835" creationId="{00000000-0000-0000-0000-000000000000}"/>
          </ac:spMkLst>
        </pc:spChg>
      </pc:sldChg>
      <pc:sldChg chg="modSp modAnim">
        <pc:chgData name="Cristina Carbunaru" userId="dd598f21-b93a-44af-9f98-493f5e6c3669" providerId="ADAL" clId="{836A62B6-A6A8-4173-A2FC-3BF90B0136C0}" dt="2019-10-16T03:46:43.693" v="694"/>
        <pc:sldMkLst>
          <pc:docMk/>
          <pc:sldMk cId="3325227201" sldId="419"/>
        </pc:sldMkLst>
        <pc:spChg chg="mod">
          <ac:chgData name="Cristina Carbunaru" userId="dd598f21-b93a-44af-9f98-493f5e6c3669" providerId="ADAL" clId="{836A62B6-A6A8-4173-A2FC-3BF90B0136C0}" dt="2019-10-16T03:45:08.130" v="689" actId="1076"/>
          <ac:spMkLst>
            <pc:docMk/>
            <pc:sldMk cId="3325227201" sldId="419"/>
            <ac:spMk id="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50.895" v="5" actId="27636"/>
          <ac:spMkLst>
            <pc:docMk/>
            <pc:sldMk cId="3325227201" sldId="419"/>
            <ac:spMk id="889859" creationId="{00000000-0000-0000-0000-000000000000}"/>
          </ac:spMkLst>
        </pc:spChg>
      </pc:sldChg>
      <pc:sldChg chg="modSp">
        <pc:chgData name="Cristina Carbunaru" userId="dd598f21-b93a-44af-9f98-493f5e6c3669" providerId="ADAL" clId="{836A62B6-A6A8-4173-A2FC-3BF90B0136C0}" dt="2019-10-09T02:34:45.183" v="22" actId="14100"/>
        <pc:sldMkLst>
          <pc:docMk/>
          <pc:sldMk cId="2678433825" sldId="420"/>
        </pc:sldMkLst>
        <pc:spChg chg="mod">
          <ac:chgData name="Cristina Carbunaru" userId="dd598f21-b93a-44af-9f98-493f5e6c3669" providerId="ADAL" clId="{836A62B6-A6A8-4173-A2FC-3BF90B0136C0}" dt="2019-10-09T02:34:45.183" v="22" actId="14100"/>
          <ac:spMkLst>
            <pc:docMk/>
            <pc:sldMk cId="2678433825" sldId="420"/>
            <ac:spMk id="890883" creationId="{00000000-0000-0000-0000-000000000000}"/>
          </ac:spMkLst>
        </pc:spChg>
      </pc:sldChg>
      <pc:sldChg chg="modSp">
        <pc:chgData name="Cristina Carbunaru" userId="dd598f21-b93a-44af-9f98-493f5e6c3669" providerId="ADAL" clId="{836A62B6-A6A8-4173-A2FC-3BF90B0136C0}" dt="2019-10-16T03:48:12.603" v="698" actId="1076"/>
        <pc:sldMkLst>
          <pc:docMk/>
          <pc:sldMk cId="3567617861" sldId="421"/>
        </pc:sldMkLst>
        <pc:spChg chg="mod">
          <ac:chgData name="Cristina Carbunaru" userId="dd598f21-b93a-44af-9f98-493f5e6c3669" providerId="ADAL" clId="{836A62B6-A6A8-4173-A2FC-3BF90B0136C0}" dt="2019-10-16T03:48:12.603" v="698" actId="1076"/>
          <ac:spMkLst>
            <pc:docMk/>
            <pc:sldMk cId="3567617861" sldId="421"/>
            <ac:spMk id="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567617861" sldId="421"/>
            <ac:spMk id="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567617861" sldId="421"/>
            <ac:spMk id="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567617861" sldId="421"/>
            <ac:spMk id="1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3:47:40.283" v="697" actId="1076"/>
          <ac:spMkLst>
            <pc:docMk/>
            <pc:sldMk cId="3567617861" sldId="421"/>
            <ac:spMk id="1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567617861" sldId="421"/>
            <ac:spMk id="1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567617861" sldId="421"/>
            <ac:spMk id="1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3:47:34.739" v="696" actId="14100"/>
          <ac:spMkLst>
            <pc:docMk/>
            <pc:sldMk cId="3567617861" sldId="421"/>
            <ac:spMk id="892930" creationId="{00000000-0000-0000-0000-000000000000}"/>
          </ac:spMkLst>
        </pc:spChg>
        <pc:graphicFrameChg chg="mod">
          <ac:chgData name="Cristina Carbunaru" userId="dd598f21-b93a-44af-9f98-493f5e6c3669" providerId="ADAL" clId="{836A62B6-A6A8-4173-A2FC-3BF90B0136C0}" dt="2019-10-09T02:22:47.593" v="0"/>
          <ac:graphicFrameMkLst>
            <pc:docMk/>
            <pc:sldMk cId="3567617861" sldId="421"/>
            <ac:graphicFrameMk id="13" creationId="{00000000-0000-0000-0000-000000000000}"/>
          </ac:graphicFrameMkLst>
        </pc:graphicFrameChg>
      </pc:sldChg>
      <pc:sldChg chg="modSp">
        <pc:chgData name="Cristina Carbunaru" userId="dd598f21-b93a-44af-9f98-493f5e6c3669" providerId="ADAL" clId="{836A62B6-A6A8-4173-A2FC-3BF90B0136C0}" dt="2019-10-09T02:22:51.928" v="6" actId="27636"/>
        <pc:sldMkLst>
          <pc:docMk/>
          <pc:sldMk cId="1450024569" sldId="423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450024569" sldId="423"/>
            <ac:spMk id="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450024569" sldId="423"/>
            <ac:spMk id="1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51.928" v="6" actId="27636"/>
          <ac:spMkLst>
            <pc:docMk/>
            <pc:sldMk cId="1450024569" sldId="423"/>
            <ac:spMk id="894978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450024569" sldId="423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450024569" sldId="423"/>
            <ac:grpSpMk id="13" creationId="{00000000-0000-0000-0000-000000000000}"/>
          </ac:grpSpMkLst>
        </pc:grpChg>
        <pc:picChg chg="mod">
          <ac:chgData name="Cristina Carbunaru" userId="dd598f21-b93a-44af-9f98-493f5e6c3669" providerId="ADAL" clId="{836A62B6-A6A8-4173-A2FC-3BF90B0136C0}" dt="2019-10-09T02:22:47.593" v="0"/>
          <ac:picMkLst>
            <pc:docMk/>
            <pc:sldMk cId="1450024569" sldId="423"/>
            <ac:picMk id="1026" creationId="{00000000-0000-0000-0000-000000000000}"/>
          </ac:picMkLst>
        </pc:picChg>
        <pc:picChg chg="mod">
          <ac:chgData name="Cristina Carbunaru" userId="dd598f21-b93a-44af-9f98-493f5e6c3669" providerId="ADAL" clId="{836A62B6-A6A8-4173-A2FC-3BF90B0136C0}" dt="2019-10-09T02:22:47.593" v="0"/>
          <ac:picMkLst>
            <pc:docMk/>
            <pc:sldMk cId="1450024569" sldId="423"/>
            <ac:picMk id="3074" creationId="{00000000-0000-0000-0000-000000000000}"/>
          </ac:picMkLst>
        </pc:picChg>
      </pc:sldChg>
      <pc:sldChg chg="modSp modAnim">
        <pc:chgData name="Cristina Carbunaru" userId="dd598f21-b93a-44af-9f98-493f5e6c3669" providerId="ADAL" clId="{836A62B6-A6A8-4173-A2FC-3BF90B0136C0}" dt="2019-10-23T04:27:38.583" v="751"/>
        <pc:sldMkLst>
          <pc:docMk/>
          <pc:sldMk cId="1899013527" sldId="427"/>
        </pc:sldMkLst>
        <pc:spChg chg="mod">
          <ac:chgData name="Cristina Carbunaru" userId="dd598f21-b93a-44af-9f98-493f5e6c3669" providerId="ADAL" clId="{836A62B6-A6A8-4173-A2FC-3BF90B0136C0}" dt="2019-10-09T02:37:43.462" v="23" actId="1076"/>
          <ac:spMkLst>
            <pc:docMk/>
            <pc:sldMk cId="1899013527" sldId="427"/>
            <ac:spMk id="899075" creationId="{00000000-0000-0000-0000-000000000000}"/>
          </ac:spMkLst>
        </pc:spChg>
      </pc:sldChg>
      <pc:sldChg chg="modSp modAnim">
        <pc:chgData name="Cristina Carbunaru" userId="dd598f21-b93a-44af-9f98-493f5e6c3669" providerId="ADAL" clId="{836A62B6-A6A8-4173-A2FC-3BF90B0136C0}" dt="2019-10-16T03:58:04.914" v="702"/>
        <pc:sldMkLst>
          <pc:docMk/>
          <pc:sldMk cId="1641354401" sldId="428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41354401" sldId="428"/>
            <ac:spMk id="2" creationId="{00000000-0000-0000-0000-000000000000}"/>
          </ac:spMkLst>
        </pc:spChg>
      </pc:sldChg>
      <pc:sldChg chg="modSp">
        <pc:chgData name="Cristina Carbunaru" userId="dd598f21-b93a-44af-9f98-493f5e6c3669" providerId="ADAL" clId="{836A62B6-A6A8-4173-A2FC-3BF90B0136C0}" dt="2019-10-23T05:26:22.122" v="778" actId="20577"/>
        <pc:sldMkLst>
          <pc:docMk/>
          <pc:sldMk cId="1934892395" sldId="429"/>
        </pc:sldMkLst>
        <pc:spChg chg="mod">
          <ac:chgData name="Cristina Carbunaru" userId="dd598f21-b93a-44af-9f98-493f5e6c3669" providerId="ADAL" clId="{836A62B6-A6A8-4173-A2FC-3BF90B0136C0}" dt="2019-10-23T05:26:22.122" v="778" actId="20577"/>
          <ac:spMkLst>
            <pc:docMk/>
            <pc:sldMk cId="1934892395" sldId="429"/>
            <ac:spMk id="901123" creationId="{00000000-0000-0000-0000-000000000000}"/>
          </ac:spMkLst>
        </pc:spChg>
      </pc:sldChg>
      <pc:sldChg chg="modAnim">
        <pc:chgData name="Cristina Carbunaru" userId="dd598f21-b93a-44af-9f98-493f5e6c3669" providerId="ADAL" clId="{836A62B6-A6A8-4173-A2FC-3BF90B0136C0}" dt="2019-10-16T03:59:32.509" v="704"/>
        <pc:sldMkLst>
          <pc:docMk/>
          <pc:sldMk cId="3969157909" sldId="431"/>
        </pc:sldMkLst>
      </pc:sldChg>
      <pc:sldChg chg="modSp">
        <pc:chgData name="Cristina Carbunaru" userId="dd598f21-b93a-44af-9f98-493f5e6c3669" providerId="ADAL" clId="{836A62B6-A6A8-4173-A2FC-3BF90B0136C0}" dt="2019-10-09T02:22:47.593" v="0"/>
        <pc:sldMkLst>
          <pc:docMk/>
          <pc:sldMk cId="2499609174" sldId="433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499609174" sldId="433"/>
            <ac:spMk id="90521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499609174" sldId="433"/>
            <ac:spMk id="905221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499609174" sldId="433"/>
            <ac:grpSpMk id="2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499609174" sldId="433"/>
            <ac:grpSpMk id="2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499609174" sldId="433"/>
            <ac:grpSpMk id="29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499609174" sldId="433"/>
            <ac:grpSpMk id="32" creationId="{00000000-0000-0000-0000-000000000000}"/>
          </ac:grpSpMkLst>
        </pc:grpChg>
        <pc:graphicFrameChg chg="mod">
          <ac:chgData name="Cristina Carbunaru" userId="dd598f21-b93a-44af-9f98-493f5e6c3669" providerId="ADAL" clId="{836A62B6-A6A8-4173-A2FC-3BF90B0136C0}" dt="2019-10-09T02:22:47.593" v="0"/>
          <ac:graphicFrameMkLst>
            <pc:docMk/>
            <pc:sldMk cId="2499609174" sldId="433"/>
            <ac:graphicFrameMk id="28" creationId="{00000000-0000-0000-0000-000000000000}"/>
          </ac:graphicFrameMkLst>
        </pc:graphicFrameChg>
      </pc:sldChg>
      <pc:sldChg chg="modSp">
        <pc:chgData name="Cristina Carbunaru" userId="dd598f21-b93a-44af-9f98-493f5e6c3669" providerId="ADAL" clId="{836A62B6-A6A8-4173-A2FC-3BF90B0136C0}" dt="2019-10-09T02:38:01.200" v="24" actId="14100"/>
        <pc:sldMkLst>
          <pc:docMk/>
          <pc:sldMk cId="899630632" sldId="434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899630632" sldId="434"/>
            <ac:spMk id="13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899630632" sldId="434"/>
            <ac:spMk id="86630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899630632" sldId="434"/>
            <ac:spMk id="866308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899630632" sldId="434"/>
            <ac:spMk id="86630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899630632" sldId="434"/>
            <ac:spMk id="86631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899630632" sldId="434"/>
            <ac:spMk id="86631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899630632" sldId="434"/>
            <ac:spMk id="86632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899630632" sldId="434"/>
            <ac:spMk id="866325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38:01.200" v="24" actId="14100"/>
          <ac:spMkLst>
            <pc:docMk/>
            <pc:sldMk cId="899630632" sldId="434"/>
            <ac:spMk id="866328" creationId="{00000000-0000-0000-0000-000000000000}"/>
          </ac:spMkLst>
        </pc:spChg>
      </pc:sldChg>
      <pc:sldChg chg="modSp modAnim">
        <pc:chgData name="Cristina Carbunaru" userId="dd598f21-b93a-44af-9f98-493f5e6c3669" providerId="ADAL" clId="{836A62B6-A6A8-4173-A2FC-3BF90B0136C0}" dt="2019-10-23T03:58:19.012" v="748" actId="1076"/>
        <pc:sldMkLst>
          <pc:docMk/>
          <pc:sldMk cId="739306108" sldId="439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739306108" sldId="439"/>
            <ac:spMk id="1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739306108" sldId="439"/>
            <ac:spMk id="1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739306108" sldId="439"/>
            <ac:spMk id="1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739306108" sldId="439"/>
            <ac:spMk id="13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739306108" sldId="439"/>
            <ac:spMk id="1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739306108" sldId="439"/>
            <ac:spMk id="15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739306108" sldId="439"/>
            <ac:spMk id="1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739306108" sldId="439"/>
            <ac:spMk id="2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739306108" sldId="439"/>
            <ac:spMk id="2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23T03:58:19.012" v="748" actId="1076"/>
          <ac:spMkLst>
            <pc:docMk/>
            <pc:sldMk cId="739306108" sldId="439"/>
            <ac:spMk id="2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739306108" sldId="439"/>
            <ac:spMk id="2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3:10:10.482" v="671" actId="20577"/>
          <ac:spMkLst>
            <pc:docMk/>
            <pc:sldMk cId="739306108" sldId="439"/>
            <ac:spMk id="872451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739306108" sldId="439"/>
            <ac:grpSpMk id="4" creationId="{00000000-0000-0000-0000-000000000000}"/>
          </ac:grpSpMkLst>
        </pc:grpChg>
      </pc:sldChg>
      <pc:sldChg chg="modSp">
        <pc:chgData name="Cristina Carbunaru" userId="dd598f21-b93a-44af-9f98-493f5e6c3669" providerId="ADAL" clId="{836A62B6-A6A8-4173-A2FC-3BF90B0136C0}" dt="2019-10-16T03:38:29.083" v="682" actId="1076"/>
        <pc:sldMkLst>
          <pc:docMk/>
          <pc:sldMk cId="4133527351" sldId="440"/>
        </pc:sldMkLst>
        <pc:spChg chg="mod">
          <ac:chgData name="Cristina Carbunaru" userId="dd598f21-b93a-44af-9f98-493f5e6c3669" providerId="ADAL" clId="{836A62B6-A6A8-4173-A2FC-3BF90B0136C0}" dt="2019-10-16T03:38:29.083" v="682" actId="1076"/>
          <ac:spMkLst>
            <pc:docMk/>
            <pc:sldMk cId="4133527351" sldId="440"/>
            <ac:spMk id="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133527351" sldId="440"/>
            <ac:spMk id="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133527351" sldId="440"/>
            <ac:spMk id="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133527351" sldId="440"/>
            <ac:spMk id="8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133527351" sldId="440"/>
            <ac:spMk id="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133527351" sldId="440"/>
            <ac:spMk id="1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133527351" sldId="440"/>
            <ac:spMk id="13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133527351" sldId="440"/>
            <ac:spMk id="15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133527351" sldId="440"/>
            <ac:spMk id="1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133527351" sldId="440"/>
            <ac:spMk id="1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133527351" sldId="440"/>
            <ac:spMk id="18" creationId="{00000000-0000-0000-0000-000000000000}"/>
          </ac:spMkLst>
        </pc:spChg>
        <pc:graphicFrameChg chg="mod">
          <ac:chgData name="Cristina Carbunaru" userId="dd598f21-b93a-44af-9f98-493f5e6c3669" providerId="ADAL" clId="{836A62B6-A6A8-4173-A2FC-3BF90B0136C0}" dt="2019-10-09T02:22:47.593" v="0"/>
          <ac:graphicFrameMkLst>
            <pc:docMk/>
            <pc:sldMk cId="4133527351" sldId="440"/>
            <ac:graphicFrameMk id="14" creationId="{00000000-0000-0000-0000-000000000000}"/>
          </ac:graphicFrameMkLst>
        </pc:graphicFrameChg>
      </pc:sldChg>
      <pc:sldChg chg="modSp">
        <pc:chgData name="Cristina Carbunaru" userId="dd598f21-b93a-44af-9f98-493f5e6c3669" providerId="ADAL" clId="{836A62B6-A6A8-4173-A2FC-3BF90B0136C0}" dt="2019-10-16T03:40:56.696" v="683" actId="1076"/>
        <pc:sldMkLst>
          <pc:docMk/>
          <pc:sldMk cId="2218314162" sldId="441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218314162" sldId="441"/>
            <ac:spMk id="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218314162" sldId="441"/>
            <ac:spMk id="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218314162" sldId="441"/>
            <ac:spMk id="1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3:40:56.696" v="683" actId="1076"/>
          <ac:spMkLst>
            <pc:docMk/>
            <pc:sldMk cId="2218314162" sldId="441"/>
            <ac:spMk id="1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218314162" sldId="441"/>
            <ac:spMk id="1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218314162" sldId="441"/>
            <ac:spMk id="14" creationId="{00000000-0000-0000-0000-000000000000}"/>
          </ac:spMkLst>
        </pc:spChg>
        <pc:graphicFrameChg chg="mod">
          <ac:chgData name="Cristina Carbunaru" userId="dd598f21-b93a-44af-9f98-493f5e6c3669" providerId="ADAL" clId="{836A62B6-A6A8-4173-A2FC-3BF90B0136C0}" dt="2019-10-09T02:22:47.593" v="0"/>
          <ac:graphicFrameMkLst>
            <pc:docMk/>
            <pc:sldMk cId="2218314162" sldId="441"/>
            <ac:graphicFrameMk id="13" creationId="{00000000-0000-0000-0000-000000000000}"/>
          </ac:graphicFrameMkLst>
        </pc:graphicFrameChg>
      </pc:sldChg>
      <pc:sldChg chg="modSp">
        <pc:chgData name="Cristina Carbunaru" userId="dd598f21-b93a-44af-9f98-493f5e6c3669" providerId="ADAL" clId="{836A62B6-A6A8-4173-A2FC-3BF90B0136C0}" dt="2019-10-16T03:43:28.153" v="684" actId="1076"/>
        <pc:sldMkLst>
          <pc:docMk/>
          <pc:sldMk cId="2852196031" sldId="443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52196031" sldId="443"/>
            <ac:spMk id="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52196031" sldId="443"/>
            <ac:spMk id="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52196031" sldId="443"/>
            <ac:spMk id="1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3:43:28.153" v="684" actId="1076"/>
          <ac:spMkLst>
            <pc:docMk/>
            <pc:sldMk cId="2852196031" sldId="443"/>
            <ac:spMk id="1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852196031" sldId="443"/>
            <ac:spMk id="12" creationId="{00000000-0000-0000-0000-000000000000}"/>
          </ac:spMkLst>
        </pc:spChg>
        <pc:graphicFrameChg chg="mod">
          <ac:chgData name="Cristina Carbunaru" userId="dd598f21-b93a-44af-9f98-493f5e6c3669" providerId="ADAL" clId="{836A62B6-A6A8-4173-A2FC-3BF90B0136C0}" dt="2019-10-09T02:22:47.593" v="0"/>
          <ac:graphicFrameMkLst>
            <pc:docMk/>
            <pc:sldMk cId="2852196031" sldId="443"/>
            <ac:graphicFrameMk id="13" creationId="{00000000-0000-0000-0000-000000000000}"/>
          </ac:graphicFrameMkLst>
        </pc:graphicFrameChg>
      </pc:sldChg>
      <pc:sldChg chg="modSp">
        <pc:chgData name="Cristina Carbunaru" userId="dd598f21-b93a-44af-9f98-493f5e6c3669" providerId="ADAL" clId="{836A62B6-A6A8-4173-A2FC-3BF90B0136C0}" dt="2019-10-15T09:47:54.785" v="35" actId="1076"/>
        <pc:sldMkLst>
          <pc:docMk/>
          <pc:sldMk cId="427187993" sldId="447"/>
        </pc:sldMkLst>
        <pc:spChg chg="mod">
          <ac:chgData name="Cristina Carbunaru" userId="dd598f21-b93a-44af-9f98-493f5e6c3669" providerId="ADAL" clId="{836A62B6-A6A8-4173-A2FC-3BF90B0136C0}" dt="2019-10-15T09:47:54.785" v="35" actId="1076"/>
          <ac:spMkLst>
            <pc:docMk/>
            <pc:sldMk cId="427187993" sldId="447"/>
            <ac:spMk id="2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27187993" sldId="447"/>
            <ac:spMk id="908323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27187993" sldId="447"/>
            <ac:spMk id="90832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427187993" sldId="447"/>
            <ac:spMk id="908332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427187993" sldId="447"/>
            <ac:grpSpMk id="908317" creationId="{00000000-0000-0000-0000-000000000000}"/>
          </ac:grpSpMkLst>
        </pc:grpChg>
        <pc:graphicFrameChg chg="mod">
          <ac:chgData name="Cristina Carbunaru" userId="dd598f21-b93a-44af-9f98-493f5e6c3669" providerId="ADAL" clId="{836A62B6-A6A8-4173-A2FC-3BF90B0136C0}" dt="2019-10-09T02:22:47.593" v="0"/>
          <ac:graphicFrameMkLst>
            <pc:docMk/>
            <pc:sldMk cId="427187993" sldId="447"/>
            <ac:graphicFrameMk id="908291" creationId="{00000000-0000-0000-0000-000000000000}"/>
          </ac:graphicFrameMkLst>
        </pc:graphicFrameChg>
      </pc:sldChg>
      <pc:sldChg chg="delSp modSp delAnim">
        <pc:chgData name="Cristina Carbunaru" userId="dd598f21-b93a-44af-9f98-493f5e6c3669" providerId="ADAL" clId="{836A62B6-A6A8-4173-A2FC-3BF90B0136C0}" dt="2019-10-16T03:36:37.023" v="678" actId="478"/>
        <pc:sldMkLst>
          <pc:docMk/>
          <pc:sldMk cId="1637343968" sldId="450"/>
        </pc:sldMkLst>
        <pc:spChg chg="del mod">
          <ac:chgData name="Cristina Carbunaru" userId="dd598f21-b93a-44af-9f98-493f5e6c3669" providerId="ADAL" clId="{836A62B6-A6A8-4173-A2FC-3BF90B0136C0}" dt="2019-10-16T03:36:37.023" v="678" actId="478"/>
          <ac:spMkLst>
            <pc:docMk/>
            <pc:sldMk cId="1637343968" sldId="450"/>
            <ac:spMk id="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5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5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5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55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58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6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6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6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6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7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75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7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78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7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8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637343968" sldId="450"/>
            <ac:spMk id="825386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637343968" sldId="450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637343968" sldId="450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637343968" sldId="450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637343968" sldId="450"/>
            <ac:grpSpMk id="8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637343968" sldId="450"/>
            <ac:grpSpMk id="9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637343968" sldId="450"/>
            <ac:grpSpMk id="1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637343968" sldId="450"/>
            <ac:grpSpMk id="1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637343968" sldId="450"/>
            <ac:grpSpMk id="13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637343968" sldId="450"/>
            <ac:grpSpMk id="14" creationId="{00000000-0000-0000-0000-000000000000}"/>
          </ac:grpSpMkLst>
        </pc:grpChg>
      </pc:sldChg>
      <pc:sldChg chg="modSp">
        <pc:chgData name="Cristina Carbunaru" userId="dd598f21-b93a-44af-9f98-493f5e6c3669" providerId="ADAL" clId="{836A62B6-A6A8-4173-A2FC-3BF90B0136C0}" dt="2019-10-09T02:22:47.593" v="0"/>
        <pc:sldMkLst>
          <pc:docMk/>
          <pc:sldMk cId="2065207732" sldId="451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065207732" sldId="451"/>
            <ac:spMk id="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065207732" sldId="451"/>
            <ac:spMk id="59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065207732" sldId="451"/>
            <ac:grpSpMk id="3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065207732" sldId="451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065207732" sldId="451"/>
            <ac:grpSpMk id="8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065207732" sldId="451"/>
            <ac:grpSpMk id="1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065207732" sldId="451"/>
            <ac:grpSpMk id="2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065207732" sldId="451"/>
            <ac:grpSpMk id="2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065207732" sldId="451"/>
            <ac:grpSpMk id="3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065207732" sldId="451"/>
            <ac:grpSpMk id="51" creationId="{00000000-0000-0000-0000-000000000000}"/>
          </ac:grpSpMkLst>
        </pc:grpChg>
        <pc:cxnChg chg="mod">
          <ac:chgData name="Cristina Carbunaru" userId="dd598f21-b93a-44af-9f98-493f5e6c3669" providerId="ADAL" clId="{836A62B6-A6A8-4173-A2FC-3BF90B0136C0}" dt="2019-10-09T02:22:47.593" v="0"/>
          <ac:cxnSpMkLst>
            <pc:docMk/>
            <pc:sldMk cId="2065207732" sldId="451"/>
            <ac:cxnSpMk id="43" creationId="{00000000-0000-0000-0000-000000000000}"/>
          </ac:cxnSpMkLst>
        </pc:cxnChg>
        <pc:cxnChg chg="mod">
          <ac:chgData name="Cristina Carbunaru" userId="dd598f21-b93a-44af-9f98-493f5e6c3669" providerId="ADAL" clId="{836A62B6-A6A8-4173-A2FC-3BF90B0136C0}" dt="2019-10-09T02:22:47.593" v="0"/>
          <ac:cxnSpMkLst>
            <pc:docMk/>
            <pc:sldMk cId="2065207732" sldId="451"/>
            <ac:cxnSpMk id="64" creationId="{00000000-0000-0000-0000-000000000000}"/>
          </ac:cxnSpMkLst>
        </pc:cxnChg>
        <pc:cxnChg chg="mod">
          <ac:chgData name="Cristina Carbunaru" userId="dd598f21-b93a-44af-9f98-493f5e6c3669" providerId="ADAL" clId="{836A62B6-A6A8-4173-A2FC-3BF90B0136C0}" dt="2019-10-09T02:22:47.593" v="0"/>
          <ac:cxnSpMkLst>
            <pc:docMk/>
            <pc:sldMk cId="2065207732" sldId="451"/>
            <ac:cxnSpMk id="66" creationId="{00000000-0000-0000-0000-000000000000}"/>
          </ac:cxnSpMkLst>
        </pc:cxnChg>
      </pc:sldChg>
      <pc:sldChg chg="modSp">
        <pc:chgData name="Cristina Carbunaru" userId="dd598f21-b93a-44af-9f98-493f5e6c3669" providerId="ADAL" clId="{836A62B6-A6A8-4173-A2FC-3BF90B0136C0}" dt="2019-10-09T02:22:47.593" v="0"/>
        <pc:sldMkLst>
          <pc:docMk/>
          <pc:sldMk cId="3034724138" sldId="454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034724138" sldId="454"/>
            <ac:spMk id="1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034724138" sldId="454"/>
            <ac:spMk id="804929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3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10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1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1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4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5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12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129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138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150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15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15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034724138" sldId="454"/>
            <ac:grpSpMk id="154" creationId="{00000000-0000-0000-0000-000000000000}"/>
          </ac:grpSpMkLst>
        </pc:grpChg>
        <pc:picChg chg="mod">
          <ac:chgData name="Cristina Carbunaru" userId="dd598f21-b93a-44af-9f98-493f5e6c3669" providerId="ADAL" clId="{836A62B6-A6A8-4173-A2FC-3BF90B0136C0}" dt="2019-10-09T02:22:47.593" v="0"/>
          <ac:picMkLst>
            <pc:docMk/>
            <pc:sldMk cId="3034724138" sldId="454"/>
            <ac:picMk id="2050" creationId="{00000000-0000-0000-0000-000000000000}"/>
          </ac:picMkLst>
        </pc:picChg>
      </pc:sldChg>
      <pc:sldChg chg="modSp">
        <pc:chgData name="Cristina Carbunaru" userId="dd598f21-b93a-44af-9f98-493f5e6c3669" providerId="ADAL" clId="{836A62B6-A6A8-4173-A2FC-3BF90B0136C0}" dt="2019-10-09T02:22:47.593" v="0"/>
        <pc:sldMkLst>
          <pc:docMk/>
          <pc:sldMk cId="3390199068" sldId="455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390199068" sldId="455"/>
            <ac:spMk id="8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390199068" sldId="455"/>
            <ac:spMk id="19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3390199068" sldId="455"/>
            <ac:spMk id="201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390199068" sldId="455"/>
            <ac:grpSpMk id="6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390199068" sldId="455"/>
            <ac:grpSpMk id="73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390199068" sldId="455"/>
            <ac:grpSpMk id="8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390199068" sldId="455"/>
            <ac:grpSpMk id="9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390199068" sldId="455"/>
            <ac:grpSpMk id="103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390199068" sldId="455"/>
            <ac:grpSpMk id="11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390199068" sldId="455"/>
            <ac:grpSpMk id="17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390199068" sldId="455"/>
            <ac:grpSpMk id="18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390199068" sldId="455"/>
            <ac:grpSpMk id="193" creationId="{00000000-0000-0000-0000-000000000000}"/>
          </ac:grpSpMkLst>
        </pc:grpChg>
        <pc:picChg chg="mod">
          <ac:chgData name="Cristina Carbunaru" userId="dd598f21-b93a-44af-9f98-493f5e6c3669" providerId="ADAL" clId="{836A62B6-A6A8-4173-A2FC-3BF90B0136C0}" dt="2019-10-09T02:22:47.593" v="0"/>
          <ac:picMkLst>
            <pc:docMk/>
            <pc:sldMk cId="3390199068" sldId="455"/>
            <ac:picMk id="1026" creationId="{00000000-0000-0000-0000-000000000000}"/>
          </ac:picMkLst>
        </pc:picChg>
      </pc:sldChg>
      <pc:sldChg chg="modSp">
        <pc:chgData name="Cristina Carbunaru" userId="dd598f21-b93a-44af-9f98-493f5e6c3669" providerId="ADAL" clId="{836A62B6-A6A8-4173-A2FC-3BF90B0136C0}" dt="2019-10-09T02:22:47.593" v="0"/>
        <pc:sldMkLst>
          <pc:docMk/>
          <pc:sldMk cId="3771054925" sldId="456"/>
        </pc:sldMkLst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3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10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1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2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2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28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43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4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4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4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70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7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7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3771054925" sldId="456"/>
            <ac:grpSpMk id="74" creationId="{00000000-0000-0000-0000-000000000000}"/>
          </ac:grpSpMkLst>
        </pc:grpChg>
        <pc:picChg chg="mod">
          <ac:chgData name="Cristina Carbunaru" userId="dd598f21-b93a-44af-9f98-493f5e6c3669" providerId="ADAL" clId="{836A62B6-A6A8-4173-A2FC-3BF90B0136C0}" dt="2019-10-09T02:22:47.593" v="0"/>
          <ac:picMkLst>
            <pc:docMk/>
            <pc:sldMk cId="3771054925" sldId="456"/>
            <ac:picMk id="69" creationId="{00000000-0000-0000-0000-000000000000}"/>
          </ac:picMkLst>
        </pc:picChg>
        <pc:picChg chg="mod">
          <ac:chgData name="Cristina Carbunaru" userId="dd598f21-b93a-44af-9f98-493f5e6c3669" providerId="ADAL" clId="{836A62B6-A6A8-4173-A2FC-3BF90B0136C0}" dt="2019-10-09T02:22:47.593" v="0"/>
          <ac:picMkLst>
            <pc:docMk/>
            <pc:sldMk cId="3771054925" sldId="456"/>
            <ac:picMk id="807941" creationId="{00000000-0000-0000-0000-000000000000}"/>
          </ac:picMkLst>
        </pc:picChg>
      </pc:sldChg>
      <pc:sldChg chg="modSp">
        <pc:chgData name="Cristina Carbunaru" userId="dd598f21-b93a-44af-9f98-493f5e6c3669" providerId="ADAL" clId="{836A62B6-A6A8-4173-A2FC-3BF90B0136C0}" dt="2019-10-09T02:22:47.593" v="0"/>
        <pc:sldMkLst>
          <pc:docMk/>
          <pc:sldMk cId="2962084370" sldId="457"/>
        </pc:sldMkLst>
        <pc:picChg chg="mod">
          <ac:chgData name="Cristina Carbunaru" userId="dd598f21-b93a-44af-9f98-493f5e6c3669" providerId="ADAL" clId="{836A62B6-A6A8-4173-A2FC-3BF90B0136C0}" dt="2019-10-09T02:22:47.593" v="0"/>
          <ac:picMkLst>
            <pc:docMk/>
            <pc:sldMk cId="2962084370" sldId="457"/>
            <ac:picMk id="1026" creationId="{00000000-0000-0000-0000-000000000000}"/>
          </ac:picMkLst>
        </pc:picChg>
      </pc:sldChg>
      <pc:sldChg chg="modSp ord">
        <pc:chgData name="Cristina Carbunaru" userId="dd598f21-b93a-44af-9f98-493f5e6c3669" providerId="ADAL" clId="{836A62B6-A6A8-4173-A2FC-3BF90B0136C0}" dt="2019-10-16T01:53:57.666" v="98" actId="1037"/>
        <pc:sldMkLst>
          <pc:docMk/>
          <pc:sldMk cId="259619627" sldId="458"/>
        </pc:sldMkLst>
        <pc:spChg chg="mod">
          <ac:chgData name="Cristina Carbunaru" userId="dd598f21-b93a-44af-9f98-493f5e6c3669" providerId="ADAL" clId="{836A62B6-A6A8-4173-A2FC-3BF90B0136C0}" dt="2019-10-16T01:53:57.666" v="98" actId="1037"/>
          <ac:spMkLst>
            <pc:docMk/>
            <pc:sldMk cId="259619627" sldId="458"/>
            <ac:spMk id="10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3:49.706" v="7" actId="1076"/>
          <ac:spMkLst>
            <pc:docMk/>
            <pc:sldMk cId="259619627" sldId="458"/>
            <ac:spMk id="10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59619627" sldId="458"/>
            <ac:spMk id="11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1:53:21.823" v="95" actId="1076"/>
          <ac:spMkLst>
            <pc:docMk/>
            <pc:sldMk cId="259619627" sldId="458"/>
            <ac:spMk id="80486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1:53:57.666" v="98" actId="1037"/>
          <ac:spMkLst>
            <pc:docMk/>
            <pc:sldMk cId="259619627" sldId="458"/>
            <ac:spMk id="804924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16T01:53:25.910" v="96" actId="1038"/>
          <ac:grpSpMkLst>
            <pc:docMk/>
            <pc:sldMk cId="259619627" sldId="458"/>
            <ac:grpSpMk id="3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57.666" v="98" actId="1037"/>
          <ac:grpSpMkLst>
            <pc:docMk/>
            <pc:sldMk cId="259619627" sldId="458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57.666" v="98" actId="1037"/>
          <ac:grpSpMkLst>
            <pc:docMk/>
            <pc:sldMk cId="259619627" sldId="458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57.666" v="98" actId="1037"/>
          <ac:grpSpMkLst>
            <pc:docMk/>
            <pc:sldMk cId="259619627" sldId="458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57.666" v="98" actId="1037"/>
          <ac:grpSpMkLst>
            <pc:docMk/>
            <pc:sldMk cId="259619627" sldId="458"/>
            <ac:grpSpMk id="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59619627" sldId="458"/>
            <ac:grpSpMk id="8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59619627" sldId="458"/>
            <ac:grpSpMk id="9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57.666" v="98" actId="1037"/>
          <ac:grpSpMkLst>
            <pc:docMk/>
            <pc:sldMk cId="259619627" sldId="458"/>
            <ac:grpSpMk id="10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57.666" v="98" actId="1037"/>
          <ac:grpSpMkLst>
            <pc:docMk/>
            <pc:sldMk cId="259619627" sldId="458"/>
            <ac:grpSpMk id="1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57.666" v="98" actId="1037"/>
          <ac:grpSpMkLst>
            <pc:docMk/>
            <pc:sldMk cId="259619627" sldId="458"/>
            <ac:grpSpMk id="1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57.666" v="98" actId="1037"/>
          <ac:grpSpMkLst>
            <pc:docMk/>
            <pc:sldMk cId="259619627" sldId="458"/>
            <ac:grpSpMk id="13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25.910" v="96" actId="1038"/>
          <ac:grpSpMkLst>
            <pc:docMk/>
            <pc:sldMk cId="259619627" sldId="458"/>
            <ac:grpSpMk id="1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59619627" sldId="458"/>
            <ac:grpSpMk id="4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59619627" sldId="458"/>
            <ac:grpSpMk id="4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57.666" v="98" actId="1037"/>
          <ac:grpSpMkLst>
            <pc:docMk/>
            <pc:sldMk cId="259619627" sldId="458"/>
            <ac:grpSpMk id="6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59619627" sldId="458"/>
            <ac:grpSpMk id="7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59619627" sldId="458"/>
            <ac:grpSpMk id="8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59619627" sldId="458"/>
            <ac:grpSpMk id="8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59619627" sldId="458"/>
            <ac:grpSpMk id="8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59619627" sldId="458"/>
            <ac:grpSpMk id="8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25.910" v="96" actId="1038"/>
          <ac:grpSpMkLst>
            <pc:docMk/>
            <pc:sldMk cId="259619627" sldId="458"/>
            <ac:grpSpMk id="11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16T01:53:25.910" v="96" actId="1038"/>
          <ac:grpSpMkLst>
            <pc:docMk/>
            <pc:sldMk cId="259619627" sldId="458"/>
            <ac:grpSpMk id="804920" creationId="{00000000-0000-0000-0000-000000000000}"/>
          </ac:grpSpMkLst>
        </pc:grpChg>
      </pc:sldChg>
      <pc:sldChg chg="addSp delSp modSp modAnim">
        <pc:chgData name="Cristina Carbunaru" userId="dd598f21-b93a-44af-9f98-493f5e6c3669" providerId="ADAL" clId="{836A62B6-A6A8-4173-A2FC-3BF90B0136C0}" dt="2019-10-16T02:28:20.877" v="551" actId="20577"/>
        <pc:sldMkLst>
          <pc:docMk/>
          <pc:sldMk cId="865581863" sldId="459"/>
        </pc:sldMkLst>
        <pc:spChg chg="mod">
          <ac:chgData name="Cristina Carbunaru" userId="dd598f21-b93a-44af-9f98-493f5e6c3669" providerId="ADAL" clId="{836A62B6-A6A8-4173-A2FC-3BF90B0136C0}" dt="2019-10-15T09:39:37.005" v="25" actId="1076"/>
          <ac:spMkLst>
            <pc:docMk/>
            <pc:sldMk cId="865581863" sldId="459"/>
            <ac:spMk id="1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25:03.941" v="505" actId="20577"/>
          <ac:spMkLst>
            <pc:docMk/>
            <pc:sldMk cId="865581863" sldId="459"/>
            <ac:spMk id="91034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23:48.069" v="466" actId="20577"/>
          <ac:spMkLst>
            <pc:docMk/>
            <pc:sldMk cId="865581863" sldId="459"/>
            <ac:spMk id="910343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23:59.653" v="478" actId="20577"/>
          <ac:spMkLst>
            <pc:docMk/>
            <pc:sldMk cId="865581863" sldId="459"/>
            <ac:spMk id="91034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24:08.419" v="487" actId="20577"/>
          <ac:spMkLst>
            <pc:docMk/>
            <pc:sldMk cId="865581863" sldId="459"/>
            <ac:spMk id="910345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24:20.832" v="493" actId="20577"/>
          <ac:spMkLst>
            <pc:docMk/>
            <pc:sldMk cId="865581863" sldId="459"/>
            <ac:spMk id="91034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28:20.877" v="551" actId="20577"/>
          <ac:spMkLst>
            <pc:docMk/>
            <pc:sldMk cId="865581863" sldId="459"/>
            <ac:spMk id="91034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19:42.530" v="327" actId="1038"/>
          <ac:spMkLst>
            <pc:docMk/>
            <pc:sldMk cId="865581863" sldId="459"/>
            <ac:spMk id="910348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19:42.530" v="327" actId="1038"/>
          <ac:spMkLst>
            <pc:docMk/>
            <pc:sldMk cId="865581863" sldId="459"/>
            <ac:spMk id="91034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23:50.889" v="470" actId="20577"/>
          <ac:spMkLst>
            <pc:docMk/>
            <pc:sldMk cId="865581863" sldId="459"/>
            <ac:spMk id="910350" creationId="{00000000-0000-0000-0000-000000000000}"/>
          </ac:spMkLst>
        </pc:spChg>
        <pc:spChg chg="del mod">
          <ac:chgData name="Cristina Carbunaru" userId="dd598f21-b93a-44af-9f98-493f5e6c3669" providerId="ADAL" clId="{836A62B6-A6A8-4173-A2FC-3BF90B0136C0}" dt="2019-10-16T02:18:46.041" v="291" actId="478"/>
          <ac:spMkLst>
            <pc:docMk/>
            <pc:sldMk cId="865581863" sldId="459"/>
            <ac:spMk id="910351" creationId="{00000000-0000-0000-0000-000000000000}"/>
          </ac:spMkLst>
        </pc:spChg>
        <pc:picChg chg="add mod">
          <ac:chgData name="Cristina Carbunaru" userId="dd598f21-b93a-44af-9f98-493f5e6c3669" providerId="ADAL" clId="{836A62B6-A6A8-4173-A2FC-3BF90B0136C0}" dt="2019-10-16T02:25:30.183" v="507" actId="1076"/>
          <ac:picMkLst>
            <pc:docMk/>
            <pc:sldMk cId="865581863" sldId="459"/>
            <ac:picMk id="5" creationId="{2917956E-78D9-4B8C-AF0E-A4B8B82F089E}"/>
          </ac:picMkLst>
        </pc:picChg>
        <pc:picChg chg="del mod">
          <ac:chgData name="Cristina Carbunaru" userId="dd598f21-b93a-44af-9f98-493f5e6c3669" providerId="ADAL" clId="{836A62B6-A6A8-4173-A2FC-3BF90B0136C0}" dt="2019-10-16T02:18:46.041" v="291" actId="478"/>
          <ac:picMkLst>
            <pc:docMk/>
            <pc:sldMk cId="865581863" sldId="459"/>
            <ac:picMk id="910341" creationId="{00000000-0000-0000-0000-000000000000}"/>
          </ac:picMkLst>
        </pc:picChg>
      </pc:sldChg>
      <pc:sldChg chg="addSp delSp modSp modAnim">
        <pc:chgData name="Cristina Carbunaru" userId="dd598f21-b93a-44af-9f98-493f5e6c3669" providerId="ADAL" clId="{836A62B6-A6A8-4173-A2FC-3BF90B0136C0}" dt="2019-10-16T02:37:23.895" v="646"/>
        <pc:sldMkLst>
          <pc:docMk/>
          <pc:sldMk cId="2537510292" sldId="460"/>
        </pc:sldMkLst>
        <pc:spChg chg="add mod">
          <ac:chgData name="Cristina Carbunaru" userId="dd598f21-b93a-44af-9f98-493f5e6c3669" providerId="ADAL" clId="{836A62B6-A6A8-4173-A2FC-3BF90B0136C0}" dt="2019-10-16T02:32:18.401" v="609" actId="1076"/>
          <ac:spMkLst>
            <pc:docMk/>
            <pc:sldMk cId="2537510292" sldId="460"/>
            <ac:spMk id="6" creationId="{DCD14DCB-036E-4B14-B63E-101566C04635}"/>
          </ac:spMkLst>
        </pc:spChg>
        <pc:spChg chg="mod">
          <ac:chgData name="Cristina Carbunaru" userId="dd598f21-b93a-44af-9f98-493f5e6c3669" providerId="ADAL" clId="{836A62B6-A6A8-4173-A2FC-3BF90B0136C0}" dt="2019-10-15T09:39:47.725" v="26" actId="1076"/>
          <ac:spMkLst>
            <pc:docMk/>
            <pc:sldMk cId="2537510292" sldId="460"/>
            <ac:spMk id="26" creationId="{00000000-0000-0000-0000-000000000000}"/>
          </ac:spMkLst>
        </pc:spChg>
        <pc:spChg chg="add mod">
          <ac:chgData name="Cristina Carbunaru" userId="dd598f21-b93a-44af-9f98-493f5e6c3669" providerId="ADAL" clId="{836A62B6-A6A8-4173-A2FC-3BF90B0136C0}" dt="2019-10-16T02:28:37.832" v="553" actId="164"/>
          <ac:spMkLst>
            <pc:docMk/>
            <pc:sldMk cId="2537510292" sldId="460"/>
            <ac:spMk id="28" creationId="{404B9C41-9FAD-4346-A94C-777D6FCAA780}"/>
          </ac:spMkLst>
        </pc:spChg>
        <pc:spChg chg="add mod">
          <ac:chgData name="Cristina Carbunaru" userId="dd598f21-b93a-44af-9f98-493f5e6c3669" providerId="ADAL" clId="{836A62B6-A6A8-4173-A2FC-3BF90B0136C0}" dt="2019-10-16T02:28:37.832" v="553" actId="164"/>
          <ac:spMkLst>
            <pc:docMk/>
            <pc:sldMk cId="2537510292" sldId="460"/>
            <ac:spMk id="29" creationId="{12675F91-BADF-4934-ACE4-77846B32835B}"/>
          </ac:spMkLst>
        </pc:spChg>
        <pc:spChg chg="add mod">
          <ac:chgData name="Cristina Carbunaru" userId="dd598f21-b93a-44af-9f98-493f5e6c3669" providerId="ADAL" clId="{836A62B6-A6A8-4173-A2FC-3BF90B0136C0}" dt="2019-10-16T02:28:37.832" v="553" actId="164"/>
          <ac:spMkLst>
            <pc:docMk/>
            <pc:sldMk cId="2537510292" sldId="460"/>
            <ac:spMk id="30" creationId="{CAC8297F-C36C-40D0-AC14-0AF7FCA4F2F0}"/>
          </ac:spMkLst>
        </pc:spChg>
        <pc:spChg chg="add mod">
          <ac:chgData name="Cristina Carbunaru" userId="dd598f21-b93a-44af-9f98-493f5e6c3669" providerId="ADAL" clId="{836A62B6-A6A8-4173-A2FC-3BF90B0136C0}" dt="2019-10-16T02:28:37.832" v="553" actId="164"/>
          <ac:spMkLst>
            <pc:docMk/>
            <pc:sldMk cId="2537510292" sldId="460"/>
            <ac:spMk id="31" creationId="{3ABFBE5F-25ED-4642-8B9B-115665D462AB}"/>
          </ac:spMkLst>
        </pc:spChg>
        <pc:spChg chg="add mod">
          <ac:chgData name="Cristina Carbunaru" userId="dd598f21-b93a-44af-9f98-493f5e6c3669" providerId="ADAL" clId="{836A62B6-A6A8-4173-A2FC-3BF90B0136C0}" dt="2019-10-16T02:28:37.832" v="553" actId="164"/>
          <ac:spMkLst>
            <pc:docMk/>
            <pc:sldMk cId="2537510292" sldId="460"/>
            <ac:spMk id="32" creationId="{1ADAFA1A-E832-4FDE-9C9D-7E6EBF44D286}"/>
          </ac:spMkLst>
        </pc:spChg>
        <pc:spChg chg="add mod">
          <ac:chgData name="Cristina Carbunaru" userId="dd598f21-b93a-44af-9f98-493f5e6c3669" providerId="ADAL" clId="{836A62B6-A6A8-4173-A2FC-3BF90B0136C0}" dt="2019-10-16T02:28:37.832" v="553" actId="164"/>
          <ac:spMkLst>
            <pc:docMk/>
            <pc:sldMk cId="2537510292" sldId="460"/>
            <ac:spMk id="33" creationId="{2D793F6A-7C41-47F3-8413-DB29642B086C}"/>
          </ac:spMkLst>
        </pc:spChg>
        <pc:spChg chg="add mod">
          <ac:chgData name="Cristina Carbunaru" userId="dd598f21-b93a-44af-9f98-493f5e6c3669" providerId="ADAL" clId="{836A62B6-A6A8-4173-A2FC-3BF90B0136C0}" dt="2019-10-16T02:28:37.832" v="553" actId="164"/>
          <ac:spMkLst>
            <pc:docMk/>
            <pc:sldMk cId="2537510292" sldId="460"/>
            <ac:spMk id="34" creationId="{900A149D-2984-4695-8B14-D306949ABB44}"/>
          </ac:spMkLst>
        </pc:spChg>
        <pc:spChg chg="add mod">
          <ac:chgData name="Cristina Carbunaru" userId="dd598f21-b93a-44af-9f98-493f5e6c3669" providerId="ADAL" clId="{836A62B6-A6A8-4173-A2FC-3BF90B0136C0}" dt="2019-10-16T02:28:37.832" v="553" actId="164"/>
          <ac:spMkLst>
            <pc:docMk/>
            <pc:sldMk cId="2537510292" sldId="460"/>
            <ac:spMk id="35" creationId="{C46E7DAE-0BFD-43AB-BB33-F4EE38845542}"/>
          </ac:spMkLst>
        </pc:spChg>
        <pc:spChg chg="add mod">
          <ac:chgData name="Cristina Carbunaru" userId="dd598f21-b93a-44af-9f98-493f5e6c3669" providerId="ADAL" clId="{836A62B6-A6A8-4173-A2FC-3BF90B0136C0}" dt="2019-10-16T02:34:14.578" v="621" actId="207"/>
          <ac:spMkLst>
            <pc:docMk/>
            <pc:sldMk cId="2537510292" sldId="460"/>
            <ac:spMk id="38" creationId="{CAEAB825-19D1-4434-B0CA-0BE3F3E8D7CE}"/>
          </ac:spMkLst>
        </pc:spChg>
        <pc:spChg chg="add mod">
          <ac:chgData name="Cristina Carbunaru" userId="dd598f21-b93a-44af-9f98-493f5e6c3669" providerId="ADAL" clId="{836A62B6-A6A8-4173-A2FC-3BF90B0136C0}" dt="2019-10-16T02:34:30.242" v="623" actId="1076"/>
          <ac:spMkLst>
            <pc:docMk/>
            <pc:sldMk cId="2537510292" sldId="460"/>
            <ac:spMk id="39" creationId="{13ED7A4E-EF56-461F-98AA-71CCA403C968}"/>
          </ac:spMkLst>
        </pc:spChg>
        <pc:spChg chg="add mod">
          <ac:chgData name="Cristina Carbunaru" userId="dd598f21-b93a-44af-9f98-493f5e6c3669" providerId="ADAL" clId="{836A62B6-A6A8-4173-A2FC-3BF90B0136C0}" dt="2019-10-16T02:35:25.387" v="636" actId="20577"/>
          <ac:spMkLst>
            <pc:docMk/>
            <pc:sldMk cId="2537510292" sldId="460"/>
            <ac:spMk id="40" creationId="{84460C4F-19D1-45A2-9624-74880C1AE623}"/>
          </ac:spMkLst>
        </pc:spChg>
        <pc:spChg chg="mod">
          <ac:chgData name="Cristina Carbunaru" userId="dd598f21-b93a-44af-9f98-493f5e6c3669" providerId="ADAL" clId="{836A62B6-A6A8-4173-A2FC-3BF90B0136C0}" dt="2019-10-16T02:27:17.068" v="519"/>
          <ac:spMkLst>
            <pc:docMk/>
            <pc:sldMk cId="2537510292" sldId="460"/>
            <ac:spMk id="912386" creationId="{00000000-0000-0000-0000-000000000000}"/>
          </ac:spMkLst>
        </pc:spChg>
        <pc:spChg chg="del mod">
          <ac:chgData name="Cristina Carbunaru" userId="dd598f21-b93a-44af-9f98-493f5e6c3669" providerId="ADAL" clId="{836A62B6-A6A8-4173-A2FC-3BF90B0136C0}" dt="2019-10-16T02:28:47.206" v="554" actId="478"/>
          <ac:spMkLst>
            <pc:docMk/>
            <pc:sldMk cId="2537510292" sldId="460"/>
            <ac:spMk id="912394" creationId="{00000000-0000-0000-0000-000000000000}"/>
          </ac:spMkLst>
        </pc:spChg>
        <pc:spChg chg="del mod">
          <ac:chgData name="Cristina Carbunaru" userId="dd598f21-b93a-44af-9f98-493f5e6c3669" providerId="ADAL" clId="{836A62B6-A6A8-4173-A2FC-3BF90B0136C0}" dt="2019-10-16T02:28:47.206" v="554" actId="478"/>
          <ac:spMkLst>
            <pc:docMk/>
            <pc:sldMk cId="2537510292" sldId="460"/>
            <ac:spMk id="912395" creationId="{00000000-0000-0000-0000-000000000000}"/>
          </ac:spMkLst>
        </pc:spChg>
        <pc:spChg chg="del mod">
          <ac:chgData name="Cristina Carbunaru" userId="dd598f21-b93a-44af-9f98-493f5e6c3669" providerId="ADAL" clId="{836A62B6-A6A8-4173-A2FC-3BF90B0136C0}" dt="2019-10-16T02:28:47.206" v="554" actId="478"/>
          <ac:spMkLst>
            <pc:docMk/>
            <pc:sldMk cId="2537510292" sldId="460"/>
            <ac:spMk id="912396" creationId="{00000000-0000-0000-0000-000000000000}"/>
          </ac:spMkLst>
        </pc:spChg>
        <pc:spChg chg="del mod">
          <ac:chgData name="Cristina Carbunaru" userId="dd598f21-b93a-44af-9f98-493f5e6c3669" providerId="ADAL" clId="{836A62B6-A6A8-4173-A2FC-3BF90B0136C0}" dt="2019-10-16T02:28:47.206" v="554" actId="478"/>
          <ac:spMkLst>
            <pc:docMk/>
            <pc:sldMk cId="2537510292" sldId="460"/>
            <ac:spMk id="912397" creationId="{00000000-0000-0000-0000-000000000000}"/>
          </ac:spMkLst>
        </pc:spChg>
        <pc:spChg chg="del mod">
          <ac:chgData name="Cristina Carbunaru" userId="dd598f21-b93a-44af-9f98-493f5e6c3669" providerId="ADAL" clId="{836A62B6-A6A8-4173-A2FC-3BF90B0136C0}" dt="2019-10-16T02:28:47.206" v="554" actId="478"/>
          <ac:spMkLst>
            <pc:docMk/>
            <pc:sldMk cId="2537510292" sldId="460"/>
            <ac:spMk id="912398" creationId="{00000000-0000-0000-0000-000000000000}"/>
          </ac:spMkLst>
        </pc:spChg>
        <pc:spChg chg="del mod">
          <ac:chgData name="Cristina Carbunaru" userId="dd598f21-b93a-44af-9f98-493f5e6c3669" providerId="ADAL" clId="{836A62B6-A6A8-4173-A2FC-3BF90B0136C0}" dt="2019-10-16T02:28:47.206" v="554" actId="478"/>
          <ac:spMkLst>
            <pc:docMk/>
            <pc:sldMk cId="2537510292" sldId="460"/>
            <ac:spMk id="912399" creationId="{00000000-0000-0000-0000-000000000000}"/>
          </ac:spMkLst>
        </pc:spChg>
        <pc:spChg chg="del mod">
          <ac:chgData name="Cristina Carbunaru" userId="dd598f21-b93a-44af-9f98-493f5e6c3669" providerId="ADAL" clId="{836A62B6-A6A8-4173-A2FC-3BF90B0136C0}" dt="2019-10-16T02:28:47.206" v="554" actId="478"/>
          <ac:spMkLst>
            <pc:docMk/>
            <pc:sldMk cId="2537510292" sldId="460"/>
            <ac:spMk id="912400" creationId="{00000000-0000-0000-0000-000000000000}"/>
          </ac:spMkLst>
        </pc:spChg>
        <pc:spChg chg="del mod">
          <ac:chgData name="Cristina Carbunaru" userId="dd598f21-b93a-44af-9f98-493f5e6c3669" providerId="ADAL" clId="{836A62B6-A6A8-4173-A2FC-3BF90B0136C0}" dt="2019-10-16T02:28:47.206" v="554" actId="478"/>
          <ac:spMkLst>
            <pc:docMk/>
            <pc:sldMk cId="2537510292" sldId="460"/>
            <ac:spMk id="91240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31:12.526" v="581" actId="207"/>
          <ac:spMkLst>
            <pc:docMk/>
            <pc:sldMk cId="2537510292" sldId="460"/>
            <ac:spMk id="91240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30:48.912" v="579" actId="164"/>
          <ac:spMkLst>
            <pc:docMk/>
            <pc:sldMk cId="2537510292" sldId="460"/>
            <ac:spMk id="912405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30:48.912" v="579" actId="164"/>
          <ac:spMkLst>
            <pc:docMk/>
            <pc:sldMk cId="2537510292" sldId="460"/>
            <ac:spMk id="91240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30:48.912" v="579" actId="164"/>
          <ac:spMkLst>
            <pc:docMk/>
            <pc:sldMk cId="2537510292" sldId="460"/>
            <ac:spMk id="91240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6T02:31:39.819" v="597" actId="20577"/>
          <ac:spMkLst>
            <pc:docMk/>
            <pc:sldMk cId="2537510292" sldId="460"/>
            <ac:spMk id="912412" creationId="{00000000-0000-0000-0000-000000000000}"/>
          </ac:spMkLst>
        </pc:spChg>
        <pc:grpChg chg="add mod">
          <ac:chgData name="Cristina Carbunaru" userId="dd598f21-b93a-44af-9f98-493f5e6c3669" providerId="ADAL" clId="{836A62B6-A6A8-4173-A2FC-3BF90B0136C0}" dt="2019-10-16T02:28:37.832" v="553" actId="164"/>
          <ac:grpSpMkLst>
            <pc:docMk/>
            <pc:sldMk cId="2537510292" sldId="460"/>
            <ac:grpSpMk id="4" creationId="{DB37C5A3-88B0-486D-B0D8-38AAEAF9427C}"/>
          </ac:grpSpMkLst>
        </pc:grpChg>
        <pc:grpChg chg="add mod">
          <ac:chgData name="Cristina Carbunaru" userId="dd598f21-b93a-44af-9f98-493f5e6c3669" providerId="ADAL" clId="{836A62B6-A6A8-4173-A2FC-3BF90B0136C0}" dt="2019-10-16T02:30:48.912" v="579" actId="164"/>
          <ac:grpSpMkLst>
            <pc:docMk/>
            <pc:sldMk cId="2537510292" sldId="460"/>
            <ac:grpSpMk id="5" creationId="{4CF66ADF-93C5-4A09-9B5A-6363925E2DD4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2537510292" sldId="460"/>
            <ac:grpSpMk id="912411" creationId="{00000000-0000-0000-0000-000000000000}"/>
          </ac:grpSpMkLst>
        </pc:grpChg>
        <pc:picChg chg="add mod modCrop">
          <ac:chgData name="Cristina Carbunaru" userId="dd598f21-b93a-44af-9f98-493f5e6c3669" providerId="ADAL" clId="{836A62B6-A6A8-4173-A2FC-3BF90B0136C0}" dt="2019-10-16T02:26:08.724" v="511" actId="1076"/>
          <ac:picMkLst>
            <pc:docMk/>
            <pc:sldMk cId="2537510292" sldId="460"/>
            <ac:picMk id="25" creationId="{128303AC-E5B2-4151-B529-8F8EE2371307}"/>
          </ac:picMkLst>
        </pc:picChg>
        <pc:picChg chg="add mod modCrop">
          <ac:chgData name="Cristina Carbunaru" userId="dd598f21-b93a-44af-9f98-493f5e6c3669" providerId="ADAL" clId="{836A62B6-A6A8-4173-A2FC-3BF90B0136C0}" dt="2019-10-16T02:26:46.365" v="518" actId="14100"/>
          <ac:picMkLst>
            <pc:docMk/>
            <pc:sldMk cId="2537510292" sldId="460"/>
            <ac:picMk id="27" creationId="{4E862EB2-C4DD-41E1-ABFD-FE735A9D8E41}"/>
          </ac:picMkLst>
        </pc:picChg>
        <pc:picChg chg="del mod">
          <ac:chgData name="Cristina Carbunaru" userId="dd598f21-b93a-44af-9f98-493f5e6c3669" providerId="ADAL" clId="{836A62B6-A6A8-4173-A2FC-3BF90B0136C0}" dt="2019-10-16T02:26:10.439" v="512" actId="478"/>
          <ac:picMkLst>
            <pc:docMk/>
            <pc:sldMk cId="2537510292" sldId="460"/>
            <ac:picMk id="912403" creationId="{00000000-0000-0000-0000-000000000000}"/>
          </ac:picMkLst>
        </pc:picChg>
        <pc:picChg chg="del mod">
          <ac:chgData name="Cristina Carbunaru" userId="dd598f21-b93a-44af-9f98-493f5e6c3669" providerId="ADAL" clId="{836A62B6-A6A8-4173-A2FC-3BF90B0136C0}" dt="2019-10-16T02:26:12.365" v="513" actId="478"/>
          <ac:picMkLst>
            <pc:docMk/>
            <pc:sldMk cId="2537510292" sldId="460"/>
            <ac:picMk id="912404" creationId="{00000000-0000-0000-0000-000000000000}"/>
          </ac:picMkLst>
        </pc:picChg>
      </pc:sldChg>
      <pc:sldChg chg="modSp modAnim">
        <pc:chgData name="Cristina Carbunaru" userId="dd598f21-b93a-44af-9f98-493f5e6c3669" providerId="ADAL" clId="{836A62B6-A6A8-4173-A2FC-3BF90B0136C0}" dt="2019-10-16T04:06:12.821" v="711" actId="1076"/>
        <pc:sldMkLst>
          <pc:docMk/>
          <pc:sldMk cId="2234996939" sldId="461"/>
        </pc:sldMkLst>
        <pc:spChg chg="mod">
          <ac:chgData name="Cristina Carbunaru" userId="dd598f21-b93a-44af-9f98-493f5e6c3669" providerId="ADAL" clId="{836A62B6-A6A8-4173-A2FC-3BF90B0136C0}" dt="2019-10-16T04:06:12.821" v="711" actId="1076"/>
          <ac:spMkLst>
            <pc:docMk/>
            <pc:sldMk cId="2234996939" sldId="461"/>
            <ac:spMk id="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5T09:39:53.765" v="27" actId="1076"/>
          <ac:spMkLst>
            <pc:docMk/>
            <pc:sldMk cId="2234996939" sldId="461"/>
            <ac:spMk id="7" creationId="{00000000-0000-0000-0000-000000000000}"/>
          </ac:spMkLst>
        </pc:spChg>
      </pc:sldChg>
      <pc:sldChg chg="modSp">
        <pc:chgData name="Cristina Carbunaru" userId="dd598f21-b93a-44af-9f98-493f5e6c3669" providerId="ADAL" clId="{836A62B6-A6A8-4173-A2FC-3BF90B0136C0}" dt="2019-10-15T09:40:06.412" v="29" actId="1076"/>
        <pc:sldMkLst>
          <pc:docMk/>
          <pc:sldMk cId="26695375" sldId="462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26695375" sldId="462"/>
            <ac:spMk id="6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5T09:40:06.412" v="29" actId="1076"/>
          <ac:spMkLst>
            <pc:docMk/>
            <pc:sldMk cId="26695375" sldId="462"/>
            <ac:spMk id="8" creationId="{00000000-0000-0000-0000-000000000000}"/>
          </ac:spMkLst>
        </pc:spChg>
      </pc:sldChg>
      <pc:sldChg chg="addSp ord">
        <pc:chgData name="Cristina Carbunaru" userId="dd598f21-b93a-44af-9f98-493f5e6c3669" providerId="ADAL" clId="{836A62B6-A6A8-4173-A2FC-3BF90B0136C0}" dt="2019-10-15T09:46:00.912" v="31"/>
        <pc:sldMkLst>
          <pc:docMk/>
          <pc:sldMk cId="754825577" sldId="463"/>
        </pc:sldMkLst>
        <pc:spChg chg="add">
          <ac:chgData name="Cristina Carbunaru" userId="dd598f21-b93a-44af-9f98-493f5e6c3669" providerId="ADAL" clId="{836A62B6-A6A8-4173-A2FC-3BF90B0136C0}" dt="2019-10-15T09:46:00.912" v="31"/>
          <ac:spMkLst>
            <pc:docMk/>
            <pc:sldMk cId="754825577" sldId="463"/>
            <ac:spMk id="6" creationId="{56B4A48B-F12B-4C65-A525-F65F0FC16C49}"/>
          </ac:spMkLst>
        </pc:spChg>
      </pc:sldChg>
      <pc:sldChg chg="addSp modSp ord">
        <pc:chgData name="Cristina Carbunaru" userId="dd598f21-b93a-44af-9f98-493f5e6c3669" providerId="ADAL" clId="{836A62B6-A6A8-4173-A2FC-3BF90B0136C0}" dt="2019-10-15T09:46:02.662" v="32"/>
        <pc:sldMkLst>
          <pc:docMk/>
          <pc:sldMk cId="1313356833" sldId="464"/>
        </pc:sldMkLst>
        <pc:spChg chg="mod">
          <ac:chgData name="Cristina Carbunaru" userId="dd598f21-b93a-44af-9f98-493f5e6c3669" providerId="ADAL" clId="{836A62B6-A6A8-4173-A2FC-3BF90B0136C0}" dt="2019-10-09T02:32:27.113" v="12" actId="27636"/>
          <ac:spMkLst>
            <pc:docMk/>
            <pc:sldMk cId="1313356833" sldId="464"/>
            <ac:spMk id="7" creationId="{00000000-0000-0000-0000-000000000000}"/>
          </ac:spMkLst>
        </pc:spChg>
        <pc:spChg chg="add">
          <ac:chgData name="Cristina Carbunaru" userId="dd598f21-b93a-44af-9f98-493f5e6c3669" providerId="ADAL" clId="{836A62B6-A6A8-4173-A2FC-3BF90B0136C0}" dt="2019-10-15T09:46:02.662" v="32"/>
          <ac:spMkLst>
            <pc:docMk/>
            <pc:sldMk cId="1313356833" sldId="464"/>
            <ac:spMk id="8" creationId="{C7F73BB2-169E-41C2-95B7-9B1A293F047E}"/>
          </ac:spMkLst>
        </pc:spChg>
      </pc:sldChg>
      <pc:sldChg chg="addSp modSp ord">
        <pc:chgData name="Cristina Carbunaru" userId="dd598f21-b93a-44af-9f98-493f5e6c3669" providerId="ADAL" clId="{836A62B6-A6A8-4173-A2FC-3BF90B0136C0}" dt="2019-10-15T09:46:04.400" v="33"/>
        <pc:sldMkLst>
          <pc:docMk/>
          <pc:sldMk cId="3880994869" sldId="465"/>
        </pc:sldMkLst>
        <pc:spChg chg="mod">
          <ac:chgData name="Cristina Carbunaru" userId="dd598f21-b93a-44af-9f98-493f5e6c3669" providerId="ADAL" clId="{836A62B6-A6A8-4173-A2FC-3BF90B0136C0}" dt="2019-10-09T02:22:48.870" v="3" actId="27636"/>
          <ac:spMkLst>
            <pc:docMk/>
            <pc:sldMk cId="3880994869" sldId="465"/>
            <ac:spMk id="3" creationId="{00000000-0000-0000-0000-000000000000}"/>
          </ac:spMkLst>
        </pc:spChg>
        <pc:spChg chg="add">
          <ac:chgData name="Cristina Carbunaru" userId="dd598f21-b93a-44af-9f98-493f5e6c3669" providerId="ADAL" clId="{836A62B6-A6A8-4173-A2FC-3BF90B0136C0}" dt="2019-10-15T09:46:04.400" v="33"/>
          <ac:spMkLst>
            <pc:docMk/>
            <pc:sldMk cId="3880994869" sldId="465"/>
            <ac:spMk id="6" creationId="{F9AFF8C4-555B-45C7-B0A4-93B9A60232DE}"/>
          </ac:spMkLst>
        </pc:spChg>
      </pc:sldChg>
      <pc:sldChg chg="modSp ord modAnim">
        <pc:chgData name="Cristina Carbunaru" userId="dd598f21-b93a-44af-9f98-493f5e6c3669" providerId="ADAL" clId="{836A62B6-A6A8-4173-A2FC-3BF90B0136C0}" dt="2019-10-23T03:53:16.281" v="746"/>
        <pc:sldMkLst>
          <pc:docMk/>
          <pc:sldMk cId="1005619373" sldId="467"/>
        </pc:sldMkLst>
        <pc:spChg chg="mod">
          <ac:chgData name="Cristina Carbunaru" userId="dd598f21-b93a-44af-9f98-493f5e6c3669" providerId="ADAL" clId="{836A62B6-A6A8-4173-A2FC-3BF90B0136C0}" dt="2019-10-09T02:32:47.371" v="14" actId="14100"/>
          <ac:spMkLst>
            <pc:docMk/>
            <pc:sldMk cId="1005619373" sldId="467"/>
            <ac:spMk id="814083" creationId="{00000000-0000-0000-0000-000000000000}"/>
          </ac:spMkLst>
        </pc:spChg>
      </pc:sldChg>
      <pc:sldChg chg="modSp ord">
        <pc:chgData name="Cristina Carbunaru" userId="dd598f21-b93a-44af-9f98-493f5e6c3669" providerId="ADAL" clId="{836A62B6-A6A8-4173-A2FC-3BF90B0136C0}" dt="2019-10-15T09:55:51.431" v="66"/>
        <pc:sldMkLst>
          <pc:docMk/>
          <pc:sldMk cId="1955037629" sldId="468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955037629" sldId="468"/>
            <ac:spMk id="1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5T09:40:00.100" v="28" actId="1076"/>
          <ac:spMkLst>
            <pc:docMk/>
            <pc:sldMk cId="1955037629" sldId="468"/>
            <ac:spMk id="10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955037629" sldId="468"/>
            <ac:spMk id="114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8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1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18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19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4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4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6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7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120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12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12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955037629" sldId="468"/>
            <ac:grpSpMk id="123" creationId="{00000000-0000-0000-0000-000000000000}"/>
          </ac:grpSpMkLst>
        </pc:grpChg>
      </pc:sldChg>
      <pc:sldChg chg="modSp ord">
        <pc:chgData name="Cristina Carbunaru" userId="dd598f21-b93a-44af-9f98-493f5e6c3669" providerId="ADAL" clId="{836A62B6-A6A8-4173-A2FC-3BF90B0136C0}" dt="2019-10-15T09:55:51.431" v="66"/>
        <pc:sldMkLst>
          <pc:docMk/>
          <pc:sldMk cId="1077525544" sldId="469"/>
        </pc:sld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077525544" sldId="469"/>
            <ac:spMk id="17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15T09:55:33.099" v="64" actId="1076"/>
          <ac:spMkLst>
            <pc:docMk/>
            <pc:sldMk cId="1077525544" sldId="469"/>
            <ac:spMk id="10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077525544" sldId="469"/>
            <ac:spMk id="11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077525544" sldId="469"/>
            <ac:spMk id="16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k cId="1077525544" sldId="469"/>
            <ac:spMk id="173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2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8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9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11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18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4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4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6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7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14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14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14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14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16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170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09T02:22:47.593" v="0"/>
          <ac:grpSpMkLst>
            <pc:docMk/>
            <pc:sldMk cId="1077525544" sldId="469"/>
            <ac:grpSpMk id="174" creationId="{00000000-0000-0000-0000-000000000000}"/>
          </ac:grpSpMkLst>
        </pc:grpChg>
      </pc:sldChg>
      <pc:sldChg chg="modSp modAnim">
        <pc:chgData name="Cristina Carbunaru" userId="dd598f21-b93a-44af-9f98-493f5e6c3669" providerId="ADAL" clId="{836A62B6-A6A8-4173-A2FC-3BF90B0136C0}" dt="2019-10-23T03:41:52.304" v="713" actId="1076"/>
        <pc:sldMkLst>
          <pc:docMk/>
          <pc:sldMk cId="3884922979" sldId="470"/>
        </pc:sldMkLst>
        <pc:spChg chg="mod">
          <ac:chgData name="Cristina Carbunaru" userId="dd598f21-b93a-44af-9f98-493f5e6c3669" providerId="ADAL" clId="{836A62B6-A6A8-4173-A2FC-3BF90B0136C0}" dt="2019-10-16T01:58:16.131" v="130" actId="6549"/>
          <ac:spMkLst>
            <pc:docMk/>
            <pc:sldMk cId="3884922979" sldId="470"/>
            <ac:spMk id="804866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23T03:41:52.304" v="713" actId="1076"/>
          <ac:grpSpMkLst>
            <pc:docMk/>
            <pc:sldMk cId="3884922979" sldId="470"/>
            <ac:grpSpMk id="8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23T03:41:52.304" v="713" actId="1076"/>
          <ac:grpSpMkLst>
            <pc:docMk/>
            <pc:sldMk cId="3884922979" sldId="470"/>
            <ac:grpSpMk id="8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23T03:41:52.304" v="713" actId="1076"/>
          <ac:grpSpMkLst>
            <pc:docMk/>
            <pc:sldMk cId="3884922979" sldId="470"/>
            <ac:grpSpMk id="8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23T03:41:52.304" v="713" actId="1076"/>
          <ac:grpSpMkLst>
            <pc:docMk/>
            <pc:sldMk cId="3884922979" sldId="470"/>
            <ac:grpSpMk id="87" creationId="{00000000-0000-0000-0000-000000000000}"/>
          </ac:grpSpMkLst>
        </pc:grpChg>
        <pc:cxnChg chg="mod">
          <ac:chgData name="Cristina Carbunaru" userId="dd598f21-b93a-44af-9f98-493f5e6c3669" providerId="ADAL" clId="{836A62B6-A6A8-4173-A2FC-3BF90B0136C0}" dt="2019-10-16T01:59:18.388" v="134" actId="14100"/>
          <ac:cxnSpMkLst>
            <pc:docMk/>
            <pc:sldMk cId="3884922979" sldId="470"/>
            <ac:cxnSpMk id="20" creationId="{00000000-0000-0000-0000-000000000000}"/>
          </ac:cxnSpMkLst>
        </pc:cxnChg>
      </pc:sldChg>
      <pc:sldChg chg="add">
        <pc:chgData name="Cristina Carbunaru" userId="dd598f21-b93a-44af-9f98-493f5e6c3669" providerId="ADAL" clId="{836A62B6-A6A8-4173-A2FC-3BF90B0136C0}" dt="2019-10-16T02:10:10.673" v="185"/>
        <pc:sldMkLst>
          <pc:docMk/>
          <pc:sldMk cId="2466112833" sldId="471"/>
        </pc:sldMkLst>
      </pc:sldChg>
      <pc:sldChg chg="add">
        <pc:chgData name="Cristina Carbunaru" userId="dd598f21-b93a-44af-9f98-493f5e6c3669" providerId="ADAL" clId="{836A62B6-A6A8-4173-A2FC-3BF90B0136C0}" dt="2019-10-16T02:10:10.673" v="185"/>
        <pc:sldMkLst>
          <pc:docMk/>
          <pc:sldMk cId="199478955" sldId="472"/>
        </pc:sldMkLst>
      </pc:sldChg>
      <pc:sldChg chg="modSp add modAnim">
        <pc:chgData name="Cristina Carbunaru" userId="dd598f21-b93a-44af-9f98-493f5e6c3669" providerId="ADAL" clId="{836A62B6-A6A8-4173-A2FC-3BF90B0136C0}" dt="2019-10-23T03:52:56.891" v="745"/>
        <pc:sldMkLst>
          <pc:docMk/>
          <pc:sldMk cId="1680165935" sldId="473"/>
        </pc:sldMkLst>
        <pc:spChg chg="mod">
          <ac:chgData name="Cristina Carbunaru" userId="dd598f21-b93a-44af-9f98-493f5e6c3669" providerId="ADAL" clId="{836A62B6-A6A8-4173-A2FC-3BF90B0136C0}" dt="2019-10-23T03:44:00.490" v="715" actId="14100"/>
          <ac:spMkLst>
            <pc:docMk/>
            <pc:sldMk cId="1680165935" sldId="473"/>
            <ac:spMk id="128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23T03:44:30.570" v="717" actId="1076"/>
          <ac:spMkLst>
            <pc:docMk/>
            <pc:sldMk cId="1680165935" sldId="473"/>
            <ac:spMk id="129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23T03:44:54.099" v="733" actId="14100"/>
          <ac:spMkLst>
            <pc:docMk/>
            <pc:sldMk cId="1680165935" sldId="473"/>
            <ac:spMk id="13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23T03:49:39.100" v="744" actId="14100"/>
          <ac:spMkLst>
            <pc:docMk/>
            <pc:sldMk cId="1680165935" sldId="473"/>
            <ac:spMk id="131" creationId="{00000000-0000-0000-0000-000000000000}"/>
          </ac:spMkLst>
        </pc:spChg>
        <pc:grpChg chg="mod">
          <ac:chgData name="Cristina Carbunaru" userId="dd598f21-b93a-44af-9f98-493f5e6c3669" providerId="ADAL" clId="{836A62B6-A6A8-4173-A2FC-3BF90B0136C0}" dt="2019-10-23T03:44:35.385" v="724" actId="1037"/>
          <ac:grpSpMkLst>
            <pc:docMk/>
            <pc:sldMk cId="1680165935" sldId="473"/>
            <ac:grpSpMk id="3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23T03:45:53.015" v="741" actId="1038"/>
          <ac:grpSpMkLst>
            <pc:docMk/>
            <pc:sldMk cId="1680165935" sldId="473"/>
            <ac:grpSpMk id="84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23T03:45:53.015" v="741" actId="1038"/>
          <ac:grpSpMkLst>
            <pc:docMk/>
            <pc:sldMk cId="1680165935" sldId="473"/>
            <ac:grpSpMk id="85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23T03:45:53.015" v="741" actId="1038"/>
          <ac:grpSpMkLst>
            <pc:docMk/>
            <pc:sldMk cId="1680165935" sldId="473"/>
            <ac:grpSpMk id="86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23T03:45:53.015" v="741" actId="1038"/>
          <ac:grpSpMkLst>
            <pc:docMk/>
            <pc:sldMk cId="1680165935" sldId="473"/>
            <ac:grpSpMk id="87" creationId="{00000000-0000-0000-0000-000000000000}"/>
          </ac:grpSpMkLst>
        </pc:grpChg>
        <pc:grpChg chg="mod">
          <ac:chgData name="Cristina Carbunaru" userId="dd598f21-b93a-44af-9f98-493f5e6c3669" providerId="ADAL" clId="{836A62B6-A6A8-4173-A2FC-3BF90B0136C0}" dt="2019-10-23T03:44:35.385" v="724" actId="1037"/>
          <ac:grpSpMkLst>
            <pc:docMk/>
            <pc:sldMk cId="1680165935" sldId="473"/>
            <ac:grpSpMk id="112" creationId="{00000000-0000-0000-0000-000000000000}"/>
          </ac:grpSpMkLst>
        </pc:grpChg>
        <pc:cxnChg chg="mod">
          <ac:chgData name="Cristina Carbunaru" userId="dd598f21-b93a-44af-9f98-493f5e6c3669" providerId="ADAL" clId="{836A62B6-A6A8-4173-A2FC-3BF90B0136C0}" dt="2019-10-23T03:45:11.772" v="738" actId="14100"/>
          <ac:cxnSpMkLst>
            <pc:docMk/>
            <pc:sldMk cId="1680165935" sldId="473"/>
            <ac:cxnSpMk id="20" creationId="{00000000-0000-0000-0000-000000000000}"/>
          </ac:cxnSpMkLst>
        </pc:cxnChg>
        <pc:cxnChg chg="mod">
          <ac:chgData name="Cristina Carbunaru" userId="dd598f21-b93a-44af-9f98-493f5e6c3669" providerId="ADAL" clId="{836A62B6-A6A8-4173-A2FC-3BF90B0136C0}" dt="2019-10-23T03:49:26.476" v="743" actId="14100"/>
          <ac:cxnSpMkLst>
            <pc:docMk/>
            <pc:sldMk cId="1680165935" sldId="473"/>
            <ac:cxnSpMk id="28" creationId="{00000000-0000-0000-0000-000000000000}"/>
          </ac:cxnSpMkLst>
        </pc:cxnChg>
      </pc:sldChg>
      <pc:sldChg chg="addSp delSp modSp add">
        <pc:chgData name="Cristina Carbunaru" userId="dd598f21-b93a-44af-9f98-493f5e6c3669" providerId="ADAL" clId="{836A62B6-A6A8-4173-A2FC-3BF90B0136C0}" dt="2019-10-23T05:02:06.270" v="777"/>
        <pc:sldMkLst>
          <pc:docMk/>
          <pc:sldMk cId="33768279" sldId="474"/>
        </pc:sldMkLst>
        <pc:spChg chg="del mod">
          <ac:chgData name="Cristina Carbunaru" userId="dd598f21-b93a-44af-9f98-493f5e6c3669" providerId="ADAL" clId="{836A62B6-A6A8-4173-A2FC-3BF90B0136C0}" dt="2019-10-23T05:01:26.992" v="755"/>
          <ac:spMkLst>
            <pc:docMk/>
            <pc:sldMk cId="33768279" sldId="474"/>
            <ac:spMk id="2" creationId="{B6DDC18F-97D4-458F-AA19-0BB19D6DC2B9}"/>
          </ac:spMkLst>
        </pc:spChg>
        <pc:spChg chg="add mod">
          <ac:chgData name="Cristina Carbunaru" userId="dd598f21-b93a-44af-9f98-493f5e6c3669" providerId="ADAL" clId="{836A62B6-A6A8-4173-A2FC-3BF90B0136C0}" dt="2019-10-23T05:01:38.251" v="772" actId="20577"/>
          <ac:spMkLst>
            <pc:docMk/>
            <pc:sldMk cId="33768279" sldId="474"/>
            <ac:spMk id="5" creationId="{B53C553B-7AF6-43AB-96EC-8006FA2AAF33}"/>
          </ac:spMkLst>
        </pc:spChg>
        <pc:spChg chg="add mod">
          <ac:chgData name="Cristina Carbunaru" userId="dd598f21-b93a-44af-9f98-493f5e6c3669" providerId="ADAL" clId="{836A62B6-A6A8-4173-A2FC-3BF90B0136C0}" dt="2019-10-23T05:01:52.246" v="776" actId="403"/>
          <ac:spMkLst>
            <pc:docMk/>
            <pc:sldMk cId="33768279" sldId="474"/>
            <ac:spMk id="6" creationId="{365EC574-DC75-4D07-8CF2-72C30D39010A}"/>
          </ac:spMkLst>
        </pc:spChg>
        <pc:spChg chg="add">
          <ac:chgData name="Cristina Carbunaru" userId="dd598f21-b93a-44af-9f98-493f5e6c3669" providerId="ADAL" clId="{836A62B6-A6A8-4173-A2FC-3BF90B0136C0}" dt="2019-10-23T05:02:06.270" v="777"/>
          <ac:spMkLst>
            <pc:docMk/>
            <pc:sldMk cId="33768279" sldId="474"/>
            <ac:spMk id="7" creationId="{F22A5FA6-C556-45BC-B4B1-1E43F52E65FA}"/>
          </ac:spMkLst>
        </pc:spChg>
      </pc:sldChg>
      <pc:sldMasterChg chg="modSp modSldLayout">
        <pc:chgData name="Cristina Carbunaru" userId="dd598f21-b93a-44af-9f98-493f5e6c3669" providerId="ADAL" clId="{836A62B6-A6A8-4173-A2FC-3BF90B0136C0}" dt="2019-10-09T02:22:47.593" v="0"/>
        <pc:sldMasterMkLst>
          <pc:docMk/>
          <pc:sldMasterMk cId="0" sldId="2147483649"/>
        </pc:sldMasterMkLst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asterMk cId="0" sldId="2147483649"/>
            <ac:spMk id="7170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asterMk cId="0" sldId="2147483649"/>
            <ac:spMk id="7172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asterMk cId="0" sldId="2147483649"/>
            <ac:spMk id="7174" creationId="{00000000-0000-0000-0000-000000000000}"/>
          </ac:spMkLst>
        </pc:spChg>
        <pc:spChg chg="mod">
          <ac:chgData name="Cristina Carbunaru" userId="dd598f21-b93a-44af-9f98-493f5e6c3669" providerId="ADAL" clId="{836A62B6-A6A8-4173-A2FC-3BF90B0136C0}" dt="2019-10-09T02:22:47.593" v="0"/>
          <ac:spMkLst>
            <pc:docMk/>
            <pc:sldMasterMk cId="0" sldId="2147483649"/>
            <ac:spMk id="7175" creationId="{00000000-0000-0000-0000-000000000000}"/>
          </ac:spMkLst>
        </pc:spChg>
        <pc:sldLayoutChg chg="modSp">
          <pc:chgData name="Cristina Carbunaru" userId="dd598f21-b93a-44af-9f98-493f5e6c3669" providerId="ADAL" clId="{836A62B6-A6A8-4173-A2FC-3BF90B0136C0}" dt="2019-10-09T02:22:47.593" v="0"/>
          <pc:sldLayoutMkLst>
            <pc:docMk/>
            <pc:sldMasterMk cId="0" sldId="2147483649"/>
            <pc:sldLayoutMk cId="0" sldId="2147483650"/>
          </pc:sldLayoutMkLst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0" sldId="2147483650"/>
              <ac:spMk id="8194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0" sldId="2147483650"/>
              <ac:spMk id="8195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0" sldId="2147483650"/>
              <ac:spMk id="8196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0" sldId="2147483650"/>
              <ac:spMk id="8197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0" sldId="2147483650"/>
              <ac:spMk id="8198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836A62B6-A6A8-4173-A2FC-3BF90B0136C0}" dt="2019-10-09T02:22:47.593" v="0"/>
          <pc:sldLayoutMkLst>
            <pc:docMk/>
            <pc:sldMasterMk cId="0" sldId="2147483649"/>
            <pc:sldLayoutMk cId="3547822862" sldId="2147483652"/>
          </pc:sldLayoutMkLst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3547822862" sldId="2147483652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3547822862" sldId="2147483652"/>
              <ac:spMk id="3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836A62B6-A6A8-4173-A2FC-3BF90B0136C0}" dt="2019-10-09T02:22:47.593" v="0"/>
          <pc:sldLayoutMkLst>
            <pc:docMk/>
            <pc:sldMasterMk cId="0" sldId="2147483649"/>
            <pc:sldLayoutMk cId="3500516241" sldId="2147483653"/>
          </pc:sldLayoutMkLst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3500516241" sldId="2147483653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3500516241" sldId="2147483653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836A62B6-A6A8-4173-A2FC-3BF90B0136C0}" dt="2019-10-09T02:22:47.593" v="0"/>
          <pc:sldLayoutMkLst>
            <pc:docMk/>
            <pc:sldMasterMk cId="0" sldId="2147483649"/>
            <pc:sldLayoutMk cId="2038224779" sldId="2147483654"/>
          </pc:sldLayoutMkLst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2038224779" sldId="2147483654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2038224779" sldId="2147483654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2038224779" sldId="2147483654"/>
              <ac:spMk id="4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2038224779" sldId="2147483654"/>
              <ac:spMk id="5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2038224779" sldId="2147483654"/>
              <ac:spMk id="6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836A62B6-A6A8-4173-A2FC-3BF90B0136C0}" dt="2019-10-09T02:22:47.593" v="0"/>
          <pc:sldLayoutMkLst>
            <pc:docMk/>
            <pc:sldMasterMk cId="0" sldId="2147483649"/>
            <pc:sldLayoutMk cId="2025844258" sldId="2147483657"/>
          </pc:sldLayoutMkLst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2025844258" sldId="2147483657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2025844258" sldId="2147483657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2025844258" sldId="2147483657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836A62B6-A6A8-4173-A2FC-3BF90B0136C0}" dt="2019-10-09T02:22:47.593" v="0"/>
          <pc:sldLayoutMkLst>
            <pc:docMk/>
            <pc:sldMasterMk cId="0" sldId="2147483649"/>
            <pc:sldLayoutMk cId="2410574350" sldId="2147483658"/>
          </pc:sldLayoutMkLst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2410574350" sldId="2147483658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2410574350" sldId="2147483658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2410574350" sldId="2147483658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836A62B6-A6A8-4173-A2FC-3BF90B0136C0}" dt="2019-10-09T02:22:47.593" v="0"/>
          <pc:sldLayoutMkLst>
            <pc:docMk/>
            <pc:sldMasterMk cId="0" sldId="2147483649"/>
            <pc:sldLayoutMk cId="4256568787" sldId="2147483660"/>
          </pc:sldLayoutMkLst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4256568787" sldId="2147483660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4256568787" sldId="2147483660"/>
              <ac:spMk id="3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836A62B6-A6A8-4173-A2FC-3BF90B0136C0}" dt="2019-10-09T02:22:47.593" v="0"/>
          <pc:sldLayoutMkLst>
            <pc:docMk/>
            <pc:sldMasterMk cId="0" sldId="2147483649"/>
            <pc:sldLayoutMk cId="46660489" sldId="2147483661"/>
          </pc:sldLayoutMkLst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46660489" sldId="2147483661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46660489" sldId="2147483661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46660489" sldId="2147483661"/>
              <ac:spMk id="4" creationId="{00000000-0000-0000-0000-000000000000}"/>
            </ac:spMkLst>
          </pc:spChg>
          <pc:spChg chg="mod">
            <ac:chgData name="Cristina Carbunaru" userId="dd598f21-b93a-44af-9f98-493f5e6c3669" providerId="ADAL" clId="{836A62B6-A6A8-4173-A2FC-3BF90B0136C0}" dt="2019-10-09T02:22:47.593" v="0"/>
            <ac:spMkLst>
              <pc:docMk/>
              <pc:sldMasterMk cId="0" sldId="2147483649"/>
              <pc:sldLayoutMk cId="46660489" sldId="2147483661"/>
              <ac:spMk id="5" creationId="{00000000-0000-0000-0000-000000000000}"/>
            </ac:spMkLst>
          </pc:spChg>
        </pc:sldLayoutChg>
      </pc:sldMasterChg>
    </pc:docChg>
  </pc:docChgLst>
  <pc:docChgLst>
    <pc:chgData name="Djordje Jevdjic" userId="13e23c0b-cc14-4099-93f7-00be5b630294" providerId="ADAL" clId="{40D9D93A-482E-084B-B894-3A3C2F487118}"/>
    <pc:docChg chg="custSel addSld delSld modSld">
      <pc:chgData name="Djordje Jevdjic" userId="13e23c0b-cc14-4099-93f7-00be5b630294" providerId="ADAL" clId="{40D9D93A-482E-084B-B894-3A3C2F487118}" dt="2020-04-06T23:19:53.403" v="407" actId="20577"/>
      <pc:docMkLst>
        <pc:docMk/>
      </pc:docMkLst>
      <pc:sldChg chg="modSp">
        <pc:chgData name="Djordje Jevdjic" userId="13e23c0b-cc14-4099-93f7-00be5b630294" providerId="ADAL" clId="{40D9D93A-482E-084B-B894-3A3C2F487118}" dt="2020-03-23T09:16:42.318" v="1" actId="20577"/>
        <pc:sldMkLst>
          <pc:docMk/>
          <pc:sldMk cId="0" sldId="256"/>
        </pc:sldMkLst>
        <pc:spChg chg="mod">
          <ac:chgData name="Djordje Jevdjic" userId="13e23c0b-cc14-4099-93f7-00be5b630294" providerId="ADAL" clId="{40D9D93A-482E-084B-B894-3A3C2F487118}" dt="2020-03-23T09:16:42.318" v="1" actId="20577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4260285339" sldId="382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4260285339" sldId="382"/>
            <ac:spMk id="2" creationId="{313BF994-D923-3342-81B6-1F41B5E40DDD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4260285339" sldId="382"/>
            <ac:spMk id="4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3-24T22:05:31.881" v="2" actId="20577"/>
          <ac:spMkLst>
            <pc:docMk/>
            <pc:sldMk cId="4260285339" sldId="382"/>
            <ac:spMk id="10243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588665683" sldId="383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588665683" sldId="383"/>
            <ac:spMk id="2" creationId="{41B9A53B-4D05-1947-884A-C4BA86373B36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588665683" sldId="383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304140244" sldId="384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304140244" sldId="384"/>
            <ac:spMk id="2" creationId="{4BC094FE-336C-7845-B2DF-2939AC4E73E6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304140244" sldId="384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880856478" sldId="385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880856478" sldId="385"/>
            <ac:spMk id="2" creationId="{B8309963-C703-C644-8E08-FFEB9F5D0E11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880856478" sldId="385"/>
            <ac:spMk id="7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623196244" sldId="386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623196244" sldId="386"/>
            <ac:spMk id="2" creationId="{7DC5909D-6E91-D64E-9FD2-04BF9F69B1FD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623196244" sldId="386"/>
            <ac:spMk id="4" creationId="{00000000-0000-0000-0000-000000000000}"/>
          </ac:spMkLst>
        </pc:spChg>
      </pc:sldChg>
      <pc:sldChg chg="addSp delSp modSp modAnim">
        <pc:chgData name="Djordje Jevdjic" userId="13e23c0b-cc14-4099-93f7-00be5b630294" providerId="ADAL" clId="{40D9D93A-482E-084B-B894-3A3C2F487118}" dt="2020-03-25T11:40:26.694" v="68"/>
        <pc:sldMkLst>
          <pc:docMk/>
          <pc:sldMk cId="1830620854" sldId="387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830620854" sldId="387"/>
            <ac:spMk id="3" creationId="{E053E882-3C77-5846-8AE2-9D8346B64B0C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830620854" sldId="387"/>
            <ac:spMk id="4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3-25T11:11:45.825" v="28" actId="14100"/>
          <ac:spMkLst>
            <pc:docMk/>
            <pc:sldMk cId="1830620854" sldId="387"/>
            <ac:spMk id="806915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2:25:26.020" v="69"/>
        <pc:sldMkLst>
          <pc:docMk/>
          <pc:sldMk cId="1035353811" sldId="388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035353811" sldId="388"/>
            <ac:spMk id="2" creationId="{BBB783A6-4E65-C14B-961B-39CD8360DDF4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035353811" sldId="388"/>
            <ac:spMk id="4" creationId="{00000000-0000-0000-0000-000000000000}"/>
          </ac:spMkLst>
        </pc:spChg>
        <pc:inkChg chg="add">
          <ac:chgData name="Djordje Jevdjic" userId="13e23c0b-cc14-4099-93f7-00be5b630294" providerId="ADAL" clId="{40D9D93A-482E-084B-B894-3A3C2F487118}" dt="2020-03-25T12:25:26.020" v="69"/>
          <ac:inkMkLst>
            <pc:docMk/>
            <pc:sldMk cId="1035353811" sldId="388"/>
            <ac:inkMk id="3" creationId="{CD2F1595-D170-5A47-BE92-47E3242B865C}"/>
          </ac:inkMkLst>
        </pc:inkChg>
      </pc:sldChg>
      <pc:sldChg chg="addSp delSp modSp">
        <pc:chgData name="Djordje Jevdjic" userId="13e23c0b-cc14-4099-93f7-00be5b630294" providerId="ADAL" clId="{40D9D93A-482E-084B-B894-3A3C2F487118}" dt="2020-03-25T12:25:26.020" v="69"/>
        <pc:sldMkLst>
          <pc:docMk/>
          <pc:sldMk cId="313899173" sldId="389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13899173" sldId="389"/>
            <ac:spMk id="2" creationId="{C8A49484-1E6C-A54B-91E6-84FE0D164284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13899173" sldId="389"/>
            <ac:spMk id="5" creationId="{00000000-0000-0000-0000-000000000000}"/>
          </ac:spMkLst>
        </pc:spChg>
        <pc:inkChg chg="add">
          <ac:chgData name="Djordje Jevdjic" userId="13e23c0b-cc14-4099-93f7-00be5b630294" providerId="ADAL" clId="{40D9D93A-482E-084B-B894-3A3C2F487118}" dt="2020-03-25T12:25:26.020" v="69"/>
          <ac:inkMkLst>
            <pc:docMk/>
            <pc:sldMk cId="313899173" sldId="389"/>
            <ac:inkMk id="3" creationId="{4BD4C465-A2C4-4547-A0A1-C07AC6FAD928}"/>
          </ac:inkMkLst>
        </pc:ink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65352268" sldId="390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65352268" sldId="390"/>
            <ac:spMk id="2" creationId="{DAB8C53C-8FC9-D541-A5AA-9C7B2B39C915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65352268" sldId="390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4033221274" sldId="391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4033221274" sldId="391"/>
            <ac:spMk id="2" creationId="{92491F52-D4FE-5847-8D43-6811D87ED3AB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4033221274" sldId="391"/>
            <ac:spMk id="5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349736226" sldId="392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349736226" sldId="392"/>
            <ac:spMk id="2" creationId="{04071F9C-CACB-4D48-8C13-1D3AD803A027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349736226" sldId="392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682839460" sldId="394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682839460" sldId="394"/>
            <ac:spMk id="3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682839460" sldId="394"/>
            <ac:spMk id="5" creationId="{85CEAC93-70B9-524A-89D1-3BF298597825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462281574" sldId="395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462281574" sldId="395"/>
            <ac:spMk id="2" creationId="{7FD0B313-51AF-204E-A408-3F1F8A06B1BF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462281574" sldId="395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186429666" sldId="396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186429666" sldId="396"/>
            <ac:spMk id="2" creationId="{4AE812CA-C820-DC46-BE90-BA1FCEDB5C26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186429666" sldId="396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245466162" sldId="397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245466162" sldId="397"/>
            <ac:spMk id="2" creationId="{9D997CC2-6DDA-DF43-904C-71440E6A3182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245466162" sldId="397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5286051" sldId="398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5286051" sldId="398"/>
            <ac:spMk id="2" creationId="{594E410B-218A-A141-B2EF-4DE278F2D328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5286051" sldId="398"/>
            <ac:spMk id="4" creationId="{00000000-0000-0000-0000-000000000000}"/>
          </ac:spMkLst>
        </pc:spChg>
      </pc:sldChg>
      <pc:sldChg chg="addSp add">
        <pc:chgData name="Djordje Jevdjic" userId="13e23c0b-cc14-4099-93f7-00be5b630294" providerId="ADAL" clId="{40D9D93A-482E-084B-B894-3A3C2F487118}" dt="2020-03-25T11:28:52.957" v="67"/>
        <pc:sldMkLst>
          <pc:docMk/>
          <pc:sldMk cId="2413045753" sldId="399"/>
        </pc:sldMkLst>
        <pc:spChg chg="add">
          <ac:chgData name="Djordje Jevdjic" userId="13e23c0b-cc14-4099-93f7-00be5b630294" providerId="ADAL" clId="{40D9D93A-482E-084B-B894-3A3C2F487118}" dt="2020-03-25T11:28:52.957" v="67"/>
          <ac:spMkLst>
            <pc:docMk/>
            <pc:sldMk cId="2413045753" sldId="399"/>
            <ac:spMk id="38" creationId="{5C547160-18B8-2E4C-9403-0905DC83AE25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938008507" sldId="402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938008507" sldId="402"/>
            <ac:spMk id="2" creationId="{41BE6B6E-DA28-AB40-AD40-BAA0D58F6C2C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938008507" sldId="402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889795998" sldId="403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889795998" sldId="403"/>
            <ac:spMk id="2" creationId="{4005087A-BCE1-7B40-92DE-675E76ED7601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889795998" sldId="403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205778005" sldId="405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205778005" sldId="405"/>
            <ac:spMk id="3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205778005" sldId="405"/>
            <ac:spMk id="5" creationId="{370DC4AD-D425-8445-9AC3-12D408D583E8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024180376" sldId="406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024180376" sldId="406"/>
            <ac:spMk id="2" creationId="{679FE357-9BA4-8D41-999F-41CB533F6512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024180376" sldId="406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451624079" sldId="407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451624079" sldId="407"/>
            <ac:spMk id="2" creationId="{E9EB215B-1FCA-A34B-840F-190DB943E1D9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451624079" sldId="407"/>
            <ac:spMk id="4" creationId="{00000000-0000-0000-0000-000000000000}"/>
          </ac:spMkLst>
        </pc:spChg>
      </pc:sldChg>
      <pc:sldChg chg="addSp delSp modSp modAnim">
        <pc:chgData name="Djordje Jevdjic" userId="13e23c0b-cc14-4099-93f7-00be5b630294" providerId="ADAL" clId="{40D9D93A-482E-084B-B894-3A3C2F487118}" dt="2020-04-06T19:25:31.273" v="144"/>
        <pc:sldMkLst>
          <pc:docMk/>
          <pc:sldMk cId="1167296908" sldId="409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167296908" sldId="409"/>
            <ac:spMk id="3" creationId="{3826A564-4CF8-D74F-BF1B-C386E88F2D83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167296908" sldId="409"/>
            <ac:spMk id="4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4-06T19:24:57.607" v="143" actId="207"/>
          <ac:spMkLst>
            <pc:docMk/>
            <pc:sldMk cId="1167296908" sldId="409"/>
            <ac:spMk id="9" creationId="{00000000-0000-0000-0000-000000000000}"/>
          </ac:spMkLst>
        </pc:spChg>
        <pc:picChg chg="add mod">
          <ac:chgData name="Djordje Jevdjic" userId="13e23c0b-cc14-4099-93f7-00be5b630294" providerId="ADAL" clId="{40D9D93A-482E-084B-B894-3A3C2F487118}" dt="2020-04-06T16:33:26.143" v="113" actId="1076"/>
          <ac:picMkLst>
            <pc:docMk/>
            <pc:sldMk cId="1167296908" sldId="409"/>
            <ac:picMk id="6" creationId="{B508B538-56C1-4C47-ADE8-A989535D0F0D}"/>
          </ac:picMkLst>
        </pc:pic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556169419" sldId="410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556169419" sldId="410"/>
            <ac:spMk id="2" creationId="{F4DBC482-076F-694E-82BA-04793F7C81A0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556169419" sldId="410"/>
            <ac:spMk id="4" creationId="{00000000-0000-0000-0000-000000000000}"/>
          </ac:spMkLst>
        </pc:spChg>
      </pc:sldChg>
      <pc:sldChg chg="addSp modSp add">
        <pc:chgData name="Djordje Jevdjic" userId="13e23c0b-cc14-4099-93f7-00be5b630294" providerId="ADAL" clId="{40D9D93A-482E-084B-B894-3A3C2F487118}" dt="2020-03-25T11:40:26.694" v="68"/>
        <pc:sldMkLst>
          <pc:docMk/>
          <pc:sldMk cId="526709236" sldId="414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526709236" sldId="414"/>
            <ac:spMk id="3" creationId="{143626EF-B00B-B14B-A432-A19B16D63F7D}"/>
          </ac:spMkLst>
        </pc:spChg>
      </pc:sldChg>
      <pc:sldChg chg="add del">
        <pc:chgData name="Djordje Jevdjic" userId="13e23c0b-cc14-4099-93f7-00be5b630294" providerId="ADAL" clId="{40D9D93A-482E-084B-B894-3A3C2F487118}" dt="2020-03-25T11:01:29.213" v="24" actId="2696"/>
        <pc:sldMkLst>
          <pc:docMk/>
          <pc:sldMk cId="4121761916" sldId="414"/>
        </pc:sldMkLst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63612725" sldId="416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63612725" sldId="416"/>
            <ac:spMk id="2" creationId="{76ED0025-614A-9949-BCBE-B9BCAA8DB6D7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63612725" sldId="416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792021629" sldId="418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792021629" sldId="418"/>
            <ac:spMk id="3" creationId="{3A6F5763-94D6-844D-AD87-A30FC6D4CAEC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792021629" sldId="418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325227201" sldId="419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325227201" sldId="419"/>
            <ac:spMk id="2" creationId="{803E8C0C-AD4D-C049-9F03-C62F1C2AA287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325227201" sldId="419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678433825" sldId="420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678433825" sldId="420"/>
            <ac:spMk id="2" creationId="{43CEAE99-CE92-C247-BE35-E12127F546D9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678433825" sldId="420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567617861" sldId="421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567617861" sldId="421"/>
            <ac:spMk id="3" creationId="{8B023976-0B09-E940-A612-33B8AD28507A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567617861" sldId="421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450024569" sldId="423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450024569" sldId="423"/>
            <ac:spMk id="2" creationId="{256FA5C3-6A1F-F646-9135-2B5BB2B8DC5E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450024569" sldId="423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641550511" sldId="426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641550511" sldId="426"/>
            <ac:spMk id="3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641550511" sldId="426"/>
            <ac:spMk id="5" creationId="{5428C692-9225-E440-B063-C0E8839851C4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899013527" sldId="427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899013527" sldId="427"/>
            <ac:spMk id="2" creationId="{A172CFBE-2E1E-754E-90A5-26ACC88CE9A1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899013527" sldId="427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641354401" sldId="428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641354401" sldId="428"/>
            <ac:spMk id="3" creationId="{1EDE2849-7BCF-8C40-811B-633D75B659FA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641354401" sldId="428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4-06T23:03:53.089" v="150" actId="20577"/>
        <pc:sldMkLst>
          <pc:docMk/>
          <pc:sldMk cId="1934892395" sldId="429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934892395" sldId="429"/>
            <ac:spMk id="2" creationId="{055DE181-88C6-304B-B528-852889874D5A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934892395" sldId="429"/>
            <ac:spMk id="4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4-06T23:03:53.089" v="150" actId="20577"/>
          <ac:spMkLst>
            <pc:docMk/>
            <pc:sldMk cId="1934892395" sldId="429"/>
            <ac:spMk id="901123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755247951" sldId="430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755247951" sldId="430"/>
            <ac:spMk id="2" creationId="{C14E6662-AB33-5042-9558-013B744F26B1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755247951" sldId="430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4-06T23:19:53.403" v="407" actId="20577"/>
        <pc:sldMkLst>
          <pc:docMk/>
          <pc:sldMk cId="3969157909" sldId="431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969157909" sldId="431"/>
            <ac:spMk id="2" creationId="{E70A10FA-733A-4D42-9994-01C4E13DD802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969157909" sldId="431"/>
            <ac:spMk id="4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4-06T23:19:53.403" v="407" actId="20577"/>
          <ac:spMkLst>
            <pc:docMk/>
            <pc:sldMk cId="3969157909" sldId="431"/>
            <ac:spMk id="903171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4-06T23:19:27.916" v="358" actId="20577"/>
        <pc:sldMkLst>
          <pc:docMk/>
          <pc:sldMk cId="4220579990" sldId="432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4220579990" sldId="432"/>
            <ac:spMk id="2" creationId="{CFAB9F94-22AB-8B4A-AD7B-0E77532DED52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4220579990" sldId="432"/>
            <ac:spMk id="4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4-06T23:19:27.916" v="358" actId="20577"/>
          <ac:spMkLst>
            <pc:docMk/>
            <pc:sldMk cId="4220579990" sldId="432"/>
            <ac:spMk id="904195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499609174" sldId="433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499609174" sldId="433"/>
            <ac:spMk id="2" creationId="{65E4466E-F8D5-F544-B4A8-70EBD5AEC1A6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499609174" sldId="433"/>
            <ac:spMk id="5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4-06T23:14:28.315" v="186" actId="20577"/>
        <pc:sldMkLst>
          <pc:docMk/>
          <pc:sldMk cId="899630632" sldId="434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899630632" sldId="434"/>
            <ac:spMk id="2" creationId="{9ECBC1DD-03C8-4844-912A-959FF71C27E9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899630632" sldId="434"/>
            <ac:spMk id="4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4-06T23:14:28.315" v="186" actId="20577"/>
          <ac:spMkLst>
            <pc:docMk/>
            <pc:sldMk cId="899630632" sldId="434"/>
            <ac:spMk id="866328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888408978" sldId="435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888408978" sldId="435"/>
            <ac:spMk id="2" creationId="{BF6D3C34-A254-2343-ABCF-12AB57CB832C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888408978" sldId="435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546346721" sldId="436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546346721" sldId="436"/>
            <ac:spMk id="2" creationId="{87675B6E-2B3C-054B-9A2D-D9007C020620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546346721" sldId="436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739306108" sldId="439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739306108" sldId="439"/>
            <ac:spMk id="2" creationId="{2CA73147-C655-9946-B1B8-45C09BFB860A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739306108" sldId="439"/>
            <ac:spMk id="17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4133527351" sldId="440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4133527351" sldId="440"/>
            <ac:spMk id="3" creationId="{D0DBB533-3EFF-2248-86BD-AEA0C70C32B2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4133527351" sldId="440"/>
            <ac:spMk id="5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218314162" sldId="441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218314162" sldId="441"/>
            <ac:spMk id="2" creationId="{8E07FE4E-4D9F-2142-BC6D-26D37013733F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218314162" sldId="441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709113826" sldId="442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709113826" sldId="442"/>
            <ac:spMk id="2" creationId="{5E0EBF77-B706-284A-99FC-4FB64AF351A5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709113826" sldId="442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852196031" sldId="443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852196031" sldId="443"/>
            <ac:spMk id="2" creationId="{5C2BF1D9-2BFC-3F4A-AD26-FD4F674E27F6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852196031" sldId="443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427187993" sldId="447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427187993" sldId="447"/>
            <ac:spMk id="2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427187993" sldId="447"/>
            <ac:spMk id="4" creationId="{3F2DA150-1BA6-E84E-99F0-3EF8ABB5E7B4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637343968" sldId="450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637343968" sldId="450"/>
            <ac:spMk id="2" creationId="{E218A5C0-2C41-E748-9CD3-09E36903519A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637343968" sldId="450"/>
            <ac:spMk id="10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065207732" sldId="451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065207732" sldId="451"/>
            <ac:spMk id="4" creationId="{7330E014-4831-D244-92D9-C25030409FE5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065207732" sldId="451"/>
            <ac:spMk id="12" creationId="{00000000-0000-0000-0000-000000000000}"/>
          </ac:spMkLst>
        </pc:spChg>
      </pc:sldChg>
      <pc:sldChg chg="addSp modSp add">
        <pc:chgData name="Djordje Jevdjic" userId="13e23c0b-cc14-4099-93f7-00be5b630294" providerId="ADAL" clId="{40D9D93A-482E-084B-B894-3A3C2F487118}" dt="2020-03-25T11:40:26.694" v="68"/>
        <pc:sldMkLst>
          <pc:docMk/>
          <pc:sldMk cId="2532192146" sldId="452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532192146" sldId="452"/>
            <ac:spMk id="4" creationId="{B0DA3207-A9B7-FF4D-AACD-3F521CD2375C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034724138" sldId="454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034724138" sldId="454"/>
            <ac:spMk id="4" creationId="{94E4DB56-74E8-8D4F-B280-9E901B12BA94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034724138" sldId="454"/>
            <ac:spMk id="7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390199068" sldId="455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390199068" sldId="455"/>
            <ac:spMk id="2" creationId="{7ACD923B-A8F2-FC4B-8B17-4C73AD4CAE17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390199068" sldId="455"/>
            <ac:spMk id="7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771054925" sldId="456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771054925" sldId="456"/>
            <ac:spMk id="4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771054925" sldId="456"/>
            <ac:spMk id="8" creationId="{F1237935-31DB-8149-BD17-B47B860D35C1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962084370" sldId="457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962084370" sldId="457"/>
            <ac:spMk id="4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962084370" sldId="457"/>
            <ac:spMk id="5" creationId="{A3CE8C05-A9A4-9C49-9C82-40E05D20BB72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59619627" sldId="458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59619627" sldId="458"/>
            <ac:spMk id="15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59619627" sldId="458"/>
            <ac:spMk id="17" creationId="{CE94740C-7576-4445-B36D-A46D29AE7796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865581863" sldId="459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865581863" sldId="459"/>
            <ac:spMk id="2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865581863" sldId="459"/>
            <ac:spMk id="4" creationId="{1F367DBC-007D-D242-952D-17E0BAD679A5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537510292" sldId="460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537510292" sldId="460"/>
            <ac:spMk id="2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537510292" sldId="460"/>
            <ac:spMk id="7" creationId="{B0E28A41-0F2C-F042-A12E-6B9BE9DB240B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234996939" sldId="461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234996939" sldId="461"/>
            <ac:spMk id="2" creationId="{304FA0A4-BBFB-C94A-9037-A29B593212BE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234996939" sldId="461"/>
            <ac:spMk id="4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3-25T10:53:33.917" v="22" actId="20577"/>
          <ac:spMkLst>
            <pc:docMk/>
            <pc:sldMk cId="2234996939" sldId="461"/>
            <ac:spMk id="813059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6695375" sldId="462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6695375" sldId="462"/>
            <ac:spMk id="2" creationId="{BEE03B6D-48EF-D643-AAB1-45D762E4EF55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6695375" sldId="462"/>
            <ac:spMk id="5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754825577" sldId="463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754825577" sldId="463"/>
            <ac:spMk id="3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754825577" sldId="463"/>
            <ac:spMk id="5" creationId="{1BEA1AA7-8EA1-364C-ACFD-DAC81B04EEF2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313356833" sldId="464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313356833" sldId="464"/>
            <ac:spMk id="2" creationId="{7757F24F-17D1-2D40-9A27-C87A9C09FFD3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313356833" sldId="464"/>
            <ac:spMk id="5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880994869" sldId="465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880994869" sldId="465"/>
            <ac:spMk id="5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880994869" sldId="465"/>
            <ac:spMk id="7" creationId="{E8746B21-76C7-614D-B11C-C50C668036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005619373" sldId="467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005619373" sldId="467"/>
            <ac:spMk id="2" creationId="{57254B28-27D1-4E49-B8F1-0EE58EBACBA9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005619373" sldId="467"/>
            <ac:spMk id="4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955037629" sldId="468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955037629" sldId="468"/>
            <ac:spMk id="2" creationId="{533303BA-43A4-DF4E-8581-71ED8BB6DE61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955037629" sldId="468"/>
            <ac:spMk id="15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077525544" sldId="469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077525544" sldId="469"/>
            <ac:spMk id="3" creationId="{99175946-A18D-2345-95C3-B7C01FDA2958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077525544" sldId="469"/>
            <ac:spMk id="15" creationId="{00000000-0000-0000-0000-000000000000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884922979" sldId="470"/>
        </pc:sldMkLst>
        <pc:spChg chg="mod">
          <ac:chgData name="Djordje Jevdjic" userId="13e23c0b-cc14-4099-93f7-00be5b630294" providerId="ADAL" clId="{40D9D93A-482E-084B-B894-3A3C2F487118}" dt="2020-03-25T11:21:50.720" v="29" actId="478"/>
          <ac:spMkLst>
            <pc:docMk/>
            <pc:sldMk cId="3884922979" sldId="470"/>
            <ac:spMk id="2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884922979" sldId="470"/>
            <ac:spMk id="14" creationId="{6C1B8F7B-66D6-8E4C-A96E-4F4EBE9582ED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884922979" sldId="470"/>
            <ac:spMk id="15" creationId="{00000000-0000-0000-0000-000000000000}"/>
          </ac:spMkLst>
        </pc:spChg>
        <pc:spChg chg="del">
          <ac:chgData name="Djordje Jevdjic" userId="13e23c0b-cc14-4099-93f7-00be5b630294" providerId="ADAL" clId="{40D9D93A-482E-084B-B894-3A3C2F487118}" dt="2020-03-25T11:21:50.720" v="29" actId="478"/>
          <ac:spMkLst>
            <pc:docMk/>
            <pc:sldMk cId="3884922979" sldId="470"/>
            <ac:spMk id="110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3-25T11:21:53.621" v="30" actId="478"/>
          <ac:spMkLst>
            <pc:docMk/>
            <pc:sldMk cId="3884922979" sldId="470"/>
            <ac:spMk id="113" creationId="{00000000-0000-0000-0000-000000000000}"/>
          </ac:spMkLst>
        </pc:spChg>
        <pc:spChg chg="del">
          <ac:chgData name="Djordje Jevdjic" userId="13e23c0b-cc14-4099-93f7-00be5b630294" providerId="ADAL" clId="{40D9D93A-482E-084B-B894-3A3C2F487118}" dt="2020-03-25T11:21:53.621" v="30" actId="478"/>
          <ac:spMkLst>
            <pc:docMk/>
            <pc:sldMk cId="3884922979" sldId="470"/>
            <ac:spMk id="115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3-25T11:27:23.107" v="53" actId="20577"/>
          <ac:spMkLst>
            <pc:docMk/>
            <pc:sldMk cId="3884922979" sldId="470"/>
            <ac:spMk id="128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3-25T11:27:14.188" v="45" actId="6549"/>
          <ac:spMkLst>
            <pc:docMk/>
            <pc:sldMk cId="3884922979" sldId="470"/>
            <ac:spMk id="129" creationId="{00000000-0000-0000-0000-000000000000}"/>
          </ac:spMkLst>
        </pc:spChg>
        <pc:grpChg chg="del mod">
          <ac:chgData name="Djordje Jevdjic" userId="13e23c0b-cc14-4099-93f7-00be5b630294" providerId="ADAL" clId="{40D9D93A-482E-084B-B894-3A3C2F487118}" dt="2020-03-25T11:21:50.720" v="29" actId="478"/>
          <ac:grpSpMkLst>
            <pc:docMk/>
            <pc:sldMk cId="3884922979" sldId="470"/>
            <ac:grpSpMk id="3" creationId="{00000000-0000-0000-0000-000000000000}"/>
          </ac:grpSpMkLst>
        </pc:grpChg>
        <pc:grpChg chg="del mod">
          <ac:chgData name="Djordje Jevdjic" userId="13e23c0b-cc14-4099-93f7-00be5b630294" providerId="ADAL" clId="{40D9D93A-482E-084B-B894-3A3C2F487118}" dt="2020-03-25T11:21:53.621" v="30" actId="478"/>
          <ac:grpSpMkLst>
            <pc:docMk/>
            <pc:sldMk cId="3884922979" sldId="470"/>
            <ac:grpSpMk id="112" creationId="{00000000-0000-0000-0000-000000000000}"/>
          </ac:grpSpMkLst>
        </pc:gr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2466112833" sldId="471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2466112833" sldId="471"/>
            <ac:spMk id="2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2466112833" sldId="471"/>
            <ac:spMk id="4" creationId="{30F7AC27-023D-1946-B7C7-A7F865EE0079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99478955" sldId="472"/>
        </pc:sldMkLst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99478955" sldId="472"/>
            <ac:spMk id="2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99478955" sldId="472"/>
            <ac:spMk id="4" creationId="{C4ED7332-5CA4-2B47-B925-48FFC6EB4CDC}"/>
          </ac:spMkLst>
        </pc:s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1680165935" sldId="473"/>
        </pc:sldMkLst>
        <pc:spChg chg="mod">
          <ac:chgData name="Djordje Jevdjic" userId="13e23c0b-cc14-4099-93f7-00be5b630294" providerId="ADAL" clId="{40D9D93A-482E-084B-B894-3A3C2F487118}" dt="2020-03-25T11:22:04.309" v="38" actId="478"/>
          <ac:spMkLst>
            <pc:docMk/>
            <pc:sldMk cId="1680165935" sldId="473"/>
            <ac:spMk id="2" creationId="{00000000-0000-0000-0000-000000000000}"/>
          </ac:spMkLst>
        </pc:spChg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1680165935" sldId="473"/>
            <ac:spMk id="14" creationId="{62310958-ABAB-5C43-8DAC-92534C8FCFD7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1680165935" sldId="473"/>
            <ac:spMk id="15" creationId="{00000000-0000-0000-0000-000000000000}"/>
          </ac:spMkLst>
        </pc:spChg>
        <pc:spChg chg="del">
          <ac:chgData name="Djordje Jevdjic" userId="13e23c0b-cc14-4099-93f7-00be5b630294" providerId="ADAL" clId="{40D9D93A-482E-084B-B894-3A3C2F487118}" dt="2020-03-25T11:22:04.309" v="38" actId="478"/>
          <ac:spMkLst>
            <pc:docMk/>
            <pc:sldMk cId="1680165935" sldId="473"/>
            <ac:spMk id="110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3-25T11:22:01.752" v="37" actId="478"/>
          <ac:spMkLst>
            <pc:docMk/>
            <pc:sldMk cId="1680165935" sldId="473"/>
            <ac:spMk id="113" creationId="{00000000-0000-0000-0000-000000000000}"/>
          </ac:spMkLst>
        </pc:spChg>
        <pc:spChg chg="del">
          <ac:chgData name="Djordje Jevdjic" userId="13e23c0b-cc14-4099-93f7-00be5b630294" providerId="ADAL" clId="{40D9D93A-482E-084B-B894-3A3C2F487118}" dt="2020-03-25T11:22:01.752" v="37" actId="478"/>
          <ac:spMkLst>
            <pc:docMk/>
            <pc:sldMk cId="1680165935" sldId="473"/>
            <ac:spMk id="115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3-25T11:27:32.451" v="65" actId="20577"/>
          <ac:spMkLst>
            <pc:docMk/>
            <pc:sldMk cId="1680165935" sldId="473"/>
            <ac:spMk id="128" creationId="{00000000-0000-0000-0000-000000000000}"/>
          </ac:spMkLst>
        </pc:spChg>
        <pc:spChg chg="mod">
          <ac:chgData name="Djordje Jevdjic" userId="13e23c0b-cc14-4099-93f7-00be5b630294" providerId="ADAL" clId="{40D9D93A-482E-084B-B894-3A3C2F487118}" dt="2020-03-25T11:27:17.231" v="46" actId="6549"/>
          <ac:spMkLst>
            <pc:docMk/>
            <pc:sldMk cId="1680165935" sldId="473"/>
            <ac:spMk id="129" creationId="{00000000-0000-0000-0000-000000000000}"/>
          </ac:spMkLst>
        </pc:spChg>
        <pc:grpChg chg="del mod">
          <ac:chgData name="Djordje Jevdjic" userId="13e23c0b-cc14-4099-93f7-00be5b630294" providerId="ADAL" clId="{40D9D93A-482E-084B-B894-3A3C2F487118}" dt="2020-03-25T11:22:04.309" v="38" actId="478"/>
          <ac:grpSpMkLst>
            <pc:docMk/>
            <pc:sldMk cId="1680165935" sldId="473"/>
            <ac:grpSpMk id="3" creationId="{00000000-0000-0000-0000-000000000000}"/>
          </ac:grpSpMkLst>
        </pc:grpChg>
        <pc:grpChg chg="del mod">
          <ac:chgData name="Djordje Jevdjic" userId="13e23c0b-cc14-4099-93f7-00be5b630294" providerId="ADAL" clId="{40D9D93A-482E-084B-B894-3A3C2F487118}" dt="2020-03-25T11:22:01.752" v="37" actId="478"/>
          <ac:grpSpMkLst>
            <pc:docMk/>
            <pc:sldMk cId="1680165935" sldId="473"/>
            <ac:grpSpMk id="112" creationId="{00000000-0000-0000-0000-000000000000}"/>
          </ac:grpSpMkLst>
        </pc:grpChg>
      </pc:sldChg>
      <pc:sldChg chg="addSp delSp modSp">
        <pc:chgData name="Djordje Jevdjic" userId="13e23c0b-cc14-4099-93f7-00be5b630294" providerId="ADAL" clId="{40D9D93A-482E-084B-B894-3A3C2F487118}" dt="2020-03-25T11:40:26.694" v="68"/>
        <pc:sldMkLst>
          <pc:docMk/>
          <pc:sldMk cId="33768279" sldId="474"/>
        </pc:sldMkLst>
        <pc:spChg chg="add mod">
          <ac:chgData name="Djordje Jevdjic" userId="13e23c0b-cc14-4099-93f7-00be5b630294" providerId="ADAL" clId="{40D9D93A-482E-084B-B894-3A3C2F487118}" dt="2020-03-25T11:40:26.694" v="68"/>
          <ac:spMkLst>
            <pc:docMk/>
            <pc:sldMk cId="33768279" sldId="474"/>
            <ac:spMk id="2" creationId="{638FE193-2C86-5A4A-B928-7666321E91BD}"/>
          </ac:spMkLst>
        </pc:spChg>
        <pc:spChg chg="del">
          <ac:chgData name="Djordje Jevdjic" userId="13e23c0b-cc14-4099-93f7-00be5b630294" providerId="ADAL" clId="{40D9D93A-482E-084B-B894-3A3C2F487118}" dt="2020-03-25T11:11:21.740" v="26"/>
          <ac:spMkLst>
            <pc:docMk/>
            <pc:sldMk cId="33768279" sldId="474"/>
            <ac:spMk id="4" creationId="{1C715F6D-0EA6-4918-9E2E-908BECFFCFF0}"/>
          </ac:spMkLst>
        </pc:spChg>
      </pc:sldChg>
      <pc:sldChg chg="add del">
        <pc:chgData name="Djordje Jevdjic" userId="13e23c0b-cc14-4099-93f7-00be5b630294" providerId="ADAL" clId="{40D9D93A-482E-084B-B894-3A3C2F487118}" dt="2020-03-25T10:51:41.981" v="6"/>
        <pc:sldMkLst>
          <pc:docMk/>
          <pc:sldMk cId="895966798" sldId="475"/>
        </pc:sldMkLst>
      </pc:sldChg>
      <pc:sldChg chg="add del">
        <pc:chgData name="Djordje Jevdjic" userId="13e23c0b-cc14-4099-93f7-00be5b630294" providerId="ADAL" clId="{40D9D93A-482E-084B-B894-3A3C2F487118}" dt="2020-03-25T10:51:37.780" v="5"/>
        <pc:sldMkLst>
          <pc:docMk/>
          <pc:sldMk cId="2357802595" sldId="4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32041-63F8-411D-B74B-C65EAEDF1BE8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SG"/>
        </a:p>
      </dgm:t>
    </dgm:pt>
    <dgm:pt modelId="{FB76112F-710B-4179-8C5B-6B1204BF26AA}">
      <dgm:prSet phldrT="[Text]"/>
      <dgm:spPr/>
      <dgm:t>
        <a:bodyPr/>
        <a:lstStyle/>
        <a:p>
          <a:r>
            <a:rPr lang="en-US" altLang="en-US" dirty="0"/>
            <a:t>1. Each process occupies a </a:t>
          </a:r>
          <a:r>
            <a:rPr lang="en-US" altLang="en-US" b="1" dirty="0"/>
            <a:t>contiguous memory region</a:t>
          </a:r>
          <a:r>
            <a:rPr lang="en-US" altLang="en-US" dirty="0"/>
            <a:t> </a:t>
          </a:r>
          <a:endParaRPr lang="en-SG" dirty="0"/>
        </a:p>
      </dgm:t>
    </dgm:pt>
    <dgm:pt modelId="{8EC88F1E-2298-4C47-9278-E24ABD5D0EB8}" type="parTrans" cxnId="{910A4EB7-5CA5-48D8-BCB5-440E613660BE}">
      <dgm:prSet/>
      <dgm:spPr/>
      <dgm:t>
        <a:bodyPr/>
        <a:lstStyle/>
        <a:p>
          <a:endParaRPr lang="en-SG"/>
        </a:p>
      </dgm:t>
    </dgm:pt>
    <dgm:pt modelId="{018E3DE1-56F7-4485-A608-4685C007CD5F}" type="sibTrans" cxnId="{910A4EB7-5CA5-48D8-BCB5-440E613660BE}">
      <dgm:prSet/>
      <dgm:spPr/>
      <dgm:t>
        <a:bodyPr/>
        <a:lstStyle/>
        <a:p>
          <a:endParaRPr lang="en-SG"/>
        </a:p>
      </dgm:t>
    </dgm:pt>
    <dgm:pt modelId="{2D36AEB8-6422-4796-99D9-A3F39CF6CB56}">
      <dgm:prSet/>
      <dgm:spPr/>
      <dgm:t>
        <a:bodyPr/>
        <a:lstStyle/>
        <a:p>
          <a:r>
            <a:rPr lang="en-US" altLang="en-US" dirty="0"/>
            <a:t>2. The </a:t>
          </a:r>
          <a:r>
            <a:rPr lang="en-US" altLang="en-US" b="1" dirty="0"/>
            <a:t>physical memory is large enough </a:t>
          </a:r>
          <a:r>
            <a:rPr lang="en-US" altLang="en-US" dirty="0"/>
            <a:t>to contain one or more processes with </a:t>
          </a:r>
          <a:r>
            <a:rPr lang="en-US" altLang="en-US" b="1" dirty="0"/>
            <a:t>complete memory space</a:t>
          </a:r>
        </a:p>
      </dgm:t>
    </dgm:pt>
    <dgm:pt modelId="{4084CCDF-B6B6-4B51-A1D5-A532837BA324}" type="parTrans" cxnId="{B41F0D4A-F786-4737-8231-BC038ACCBBA4}">
      <dgm:prSet/>
      <dgm:spPr/>
      <dgm:t>
        <a:bodyPr/>
        <a:lstStyle/>
        <a:p>
          <a:endParaRPr lang="en-SG"/>
        </a:p>
      </dgm:t>
    </dgm:pt>
    <dgm:pt modelId="{D6FB8DA2-1C43-454B-ACEE-DCDE7E685B1C}" type="sibTrans" cxnId="{B41F0D4A-F786-4737-8231-BC038ACCBBA4}">
      <dgm:prSet/>
      <dgm:spPr/>
      <dgm:t>
        <a:bodyPr/>
        <a:lstStyle/>
        <a:p>
          <a:endParaRPr lang="en-SG"/>
        </a:p>
      </dgm:t>
    </dgm:pt>
    <dgm:pt modelId="{E7036081-07A5-4AC5-BF8E-3470E9387214}" type="pres">
      <dgm:prSet presAssocID="{D6832041-63F8-411D-B74B-C65EAEDF1BE8}" presName="linear" presStyleCnt="0">
        <dgm:presLayoutVars>
          <dgm:animLvl val="lvl"/>
          <dgm:resizeHandles val="exact"/>
        </dgm:presLayoutVars>
      </dgm:prSet>
      <dgm:spPr/>
    </dgm:pt>
    <dgm:pt modelId="{A7CE488B-B1D5-4E8B-91F0-6E26836D5F9E}" type="pres">
      <dgm:prSet presAssocID="{FB76112F-710B-4179-8C5B-6B1204BF26AA}" presName="parentText" presStyleLbl="node1" presStyleIdx="0" presStyleCnt="2" custLinFactY="-3315" custLinFactNeighborY="-100000">
        <dgm:presLayoutVars>
          <dgm:chMax val="0"/>
          <dgm:bulletEnabled val="1"/>
        </dgm:presLayoutVars>
      </dgm:prSet>
      <dgm:spPr/>
    </dgm:pt>
    <dgm:pt modelId="{D6F8EED8-9D28-42D5-B8EE-E7C7FF0A057F}" type="pres">
      <dgm:prSet presAssocID="{018E3DE1-56F7-4485-A608-4685C007CD5F}" presName="spacer" presStyleCnt="0"/>
      <dgm:spPr/>
    </dgm:pt>
    <dgm:pt modelId="{EE79E5D4-272E-49D3-8468-8B2108B886F5}" type="pres">
      <dgm:prSet presAssocID="{2D36AEB8-6422-4796-99D9-A3F39CF6CB56}" presName="parentText" presStyleLbl="node1" presStyleIdx="1" presStyleCnt="2" custLinFactNeighborX="-6900" custLinFactNeighborY="78937">
        <dgm:presLayoutVars>
          <dgm:chMax val="0"/>
          <dgm:bulletEnabled val="1"/>
        </dgm:presLayoutVars>
      </dgm:prSet>
      <dgm:spPr/>
    </dgm:pt>
  </dgm:ptLst>
  <dgm:cxnLst>
    <dgm:cxn modelId="{A864FA3C-B870-4E18-AE78-DB5E28068912}" type="presOf" srcId="{2D36AEB8-6422-4796-99D9-A3F39CF6CB56}" destId="{EE79E5D4-272E-49D3-8468-8B2108B886F5}" srcOrd="0" destOrd="0" presId="urn:microsoft.com/office/officeart/2005/8/layout/vList2"/>
    <dgm:cxn modelId="{B41F0D4A-F786-4737-8231-BC038ACCBBA4}" srcId="{D6832041-63F8-411D-B74B-C65EAEDF1BE8}" destId="{2D36AEB8-6422-4796-99D9-A3F39CF6CB56}" srcOrd="1" destOrd="0" parTransId="{4084CCDF-B6B6-4B51-A1D5-A532837BA324}" sibTransId="{D6FB8DA2-1C43-454B-ACEE-DCDE7E685B1C}"/>
    <dgm:cxn modelId="{910A4EB7-5CA5-48D8-BCB5-440E613660BE}" srcId="{D6832041-63F8-411D-B74B-C65EAEDF1BE8}" destId="{FB76112F-710B-4179-8C5B-6B1204BF26AA}" srcOrd="0" destOrd="0" parTransId="{8EC88F1E-2298-4C47-9278-E24ABD5D0EB8}" sibTransId="{018E3DE1-56F7-4485-A608-4685C007CD5F}"/>
    <dgm:cxn modelId="{29DE14DC-96D7-4FA6-A05B-386B923B9CAB}" type="presOf" srcId="{D6832041-63F8-411D-B74B-C65EAEDF1BE8}" destId="{E7036081-07A5-4AC5-BF8E-3470E9387214}" srcOrd="0" destOrd="0" presId="urn:microsoft.com/office/officeart/2005/8/layout/vList2"/>
    <dgm:cxn modelId="{31A4BCF6-53ED-4998-967C-D98BD01FC4F7}" type="presOf" srcId="{FB76112F-710B-4179-8C5B-6B1204BF26AA}" destId="{A7CE488B-B1D5-4E8B-91F0-6E26836D5F9E}" srcOrd="0" destOrd="0" presId="urn:microsoft.com/office/officeart/2005/8/layout/vList2"/>
    <dgm:cxn modelId="{68D818C7-172A-4D69-9A2E-384A2B8495EF}" type="presParOf" srcId="{E7036081-07A5-4AC5-BF8E-3470E9387214}" destId="{A7CE488B-B1D5-4E8B-91F0-6E26836D5F9E}" srcOrd="0" destOrd="0" presId="urn:microsoft.com/office/officeart/2005/8/layout/vList2"/>
    <dgm:cxn modelId="{B3C70D95-2A16-470D-AE62-8302B5FB09DD}" type="presParOf" srcId="{E7036081-07A5-4AC5-BF8E-3470E9387214}" destId="{D6F8EED8-9D28-42D5-B8EE-E7C7FF0A057F}" srcOrd="1" destOrd="0" presId="urn:microsoft.com/office/officeart/2005/8/layout/vList2"/>
    <dgm:cxn modelId="{F582EBF0-78EE-40CC-A2FC-DEFA0BEF41C4}" type="presParOf" srcId="{E7036081-07A5-4AC5-BF8E-3470E9387214}" destId="{EE79E5D4-272E-49D3-8468-8B2108B886F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E74A5-07A1-41FB-B1BF-C8EEAA7393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25C5A2-33FB-4930-BE8C-3D06E3418BD2}">
      <dgm:prSet phldrT="[Text]" custT="1"/>
      <dgm:spPr/>
      <dgm:t>
        <a:bodyPr/>
        <a:lstStyle/>
        <a:p>
          <a:r>
            <a:rPr lang="en-US" altLang="en-US" sz="2400" dirty="0"/>
            <a:t>Exploiting </a:t>
          </a:r>
          <a:r>
            <a:rPr lang="en-US" altLang="en-US" sz="2400" b="1" dirty="0">
              <a:solidFill>
                <a:schemeClr val="bg1"/>
              </a:solidFill>
            </a:rPr>
            <a:t>Temporal Locality</a:t>
          </a:r>
          <a:r>
            <a:rPr lang="en-US" altLang="en-US" sz="2400" b="1" dirty="0"/>
            <a:t>:</a:t>
          </a:r>
          <a:endParaRPr lang="en-US" sz="2400" dirty="0"/>
        </a:p>
      </dgm:t>
    </dgm:pt>
    <dgm:pt modelId="{FBB01DFE-DAE5-4D7B-8375-4BF1C32EE75F}" type="parTrans" cxnId="{E45FC1C5-C49A-4E2F-9200-EC85C044B228}">
      <dgm:prSet/>
      <dgm:spPr/>
      <dgm:t>
        <a:bodyPr/>
        <a:lstStyle/>
        <a:p>
          <a:endParaRPr lang="en-US"/>
        </a:p>
      </dgm:t>
    </dgm:pt>
    <dgm:pt modelId="{AD23B862-1F49-4E40-8B28-BCB9F2D6D45F}" type="sibTrans" cxnId="{E45FC1C5-C49A-4E2F-9200-EC85C044B228}">
      <dgm:prSet/>
      <dgm:spPr/>
      <dgm:t>
        <a:bodyPr/>
        <a:lstStyle/>
        <a:p>
          <a:endParaRPr lang="en-US"/>
        </a:p>
      </dgm:t>
    </dgm:pt>
    <dgm:pt modelId="{D2B009B0-E70F-4970-A3CA-545C24704333}">
      <dgm:prSet custT="1"/>
      <dgm:spPr/>
      <dgm:t>
        <a:bodyPr/>
        <a:lstStyle/>
        <a:p>
          <a:r>
            <a:rPr lang="en-US" altLang="en-US" sz="2400" dirty="0"/>
            <a:t>Exploiting </a:t>
          </a:r>
          <a:r>
            <a:rPr lang="en-US" altLang="en-US" sz="2400" b="1" dirty="0">
              <a:solidFill>
                <a:schemeClr val="bg1"/>
              </a:solidFill>
            </a:rPr>
            <a:t>Spatial Locality</a:t>
          </a:r>
          <a:r>
            <a:rPr lang="en-US" altLang="en-US" sz="2400" b="1" dirty="0"/>
            <a:t>:</a:t>
          </a:r>
        </a:p>
      </dgm:t>
    </dgm:pt>
    <dgm:pt modelId="{5F745B4F-98E2-4D31-9386-944803686AFC}" type="parTrans" cxnId="{247577B2-449B-4DA7-913A-CD23CB04245A}">
      <dgm:prSet/>
      <dgm:spPr/>
      <dgm:t>
        <a:bodyPr/>
        <a:lstStyle/>
        <a:p>
          <a:endParaRPr lang="en-US"/>
        </a:p>
      </dgm:t>
    </dgm:pt>
    <dgm:pt modelId="{CE6607C6-6380-4B96-988E-5ECB918F1400}" type="sibTrans" cxnId="{247577B2-449B-4DA7-913A-CD23CB04245A}">
      <dgm:prSet/>
      <dgm:spPr/>
      <dgm:t>
        <a:bodyPr/>
        <a:lstStyle/>
        <a:p>
          <a:endParaRPr lang="en-US"/>
        </a:p>
      </dgm:t>
    </dgm:pt>
    <dgm:pt modelId="{9C0110C5-BA13-D84A-8732-BE47BE6990B7}">
      <dgm:prSet custT="1"/>
      <dgm:spPr/>
      <dgm:t>
        <a:bodyPr/>
        <a:lstStyle/>
        <a:p>
          <a:r>
            <a:rPr lang="en-US" altLang="en-US" sz="2400" dirty="0"/>
            <a:t>After a page is loaded to physical memory, the requested memory location may be needed again  </a:t>
          </a:r>
        </a:p>
      </dgm:t>
    </dgm:pt>
    <dgm:pt modelId="{E0B4C12E-1309-6A45-A298-3B59EA140860}" type="parTrans" cxnId="{C27467C5-560F-DD47-B96C-D188B058B0EF}">
      <dgm:prSet/>
      <dgm:spPr/>
      <dgm:t>
        <a:bodyPr/>
        <a:lstStyle/>
        <a:p>
          <a:endParaRPr lang="en-US"/>
        </a:p>
      </dgm:t>
    </dgm:pt>
    <dgm:pt modelId="{679DA7EC-3061-6C42-B69F-DC659B370CB3}" type="sibTrans" cxnId="{C27467C5-560F-DD47-B96C-D188B058B0EF}">
      <dgm:prSet/>
      <dgm:spPr/>
      <dgm:t>
        <a:bodyPr/>
        <a:lstStyle/>
        <a:p>
          <a:endParaRPr lang="en-US"/>
        </a:p>
      </dgm:t>
    </dgm:pt>
    <dgm:pt modelId="{41D0BE20-7D84-3F4C-9F8D-0D62BB8E0B7F}">
      <dgm:prSet custT="1"/>
      <dgm:spPr/>
      <dgm:t>
        <a:bodyPr/>
        <a:lstStyle/>
        <a:p>
          <a:r>
            <a:rPr lang="en-US" altLang="en-US" sz="2400" dirty="0"/>
            <a:t>Later access to nearby locations will not cause page fault</a:t>
          </a:r>
        </a:p>
      </dgm:t>
    </dgm:pt>
    <dgm:pt modelId="{AF487C94-E9C1-2B41-B8AD-E0678C7A2562}" type="parTrans" cxnId="{257B9927-2F8F-E147-A53D-BE66932050E3}">
      <dgm:prSet/>
      <dgm:spPr/>
      <dgm:t>
        <a:bodyPr/>
        <a:lstStyle/>
        <a:p>
          <a:endParaRPr lang="en-US"/>
        </a:p>
      </dgm:t>
    </dgm:pt>
    <dgm:pt modelId="{289ED3D4-17CC-EE4E-9A61-FAC7E22CEEB1}" type="sibTrans" cxnId="{257B9927-2F8F-E147-A53D-BE66932050E3}">
      <dgm:prSet/>
      <dgm:spPr/>
      <dgm:t>
        <a:bodyPr/>
        <a:lstStyle/>
        <a:p>
          <a:endParaRPr lang="en-US"/>
        </a:p>
      </dgm:t>
    </dgm:pt>
    <dgm:pt modelId="{915B85D4-44B9-4A47-93E3-A849DD93CE01}">
      <dgm:prSet custT="1"/>
      <dgm:spPr/>
      <dgm:t>
        <a:bodyPr/>
        <a:lstStyle/>
        <a:p>
          <a:endParaRPr lang="en-US" altLang="en-US" sz="2400" dirty="0"/>
        </a:p>
      </dgm:t>
    </dgm:pt>
    <dgm:pt modelId="{016A205F-335C-834B-864D-8DB1D1C4B586}" type="parTrans" cxnId="{0B46E5BE-4702-E24B-B39A-B19792182CC4}">
      <dgm:prSet/>
      <dgm:spPr/>
      <dgm:t>
        <a:bodyPr/>
        <a:lstStyle/>
        <a:p>
          <a:endParaRPr lang="en-US"/>
        </a:p>
      </dgm:t>
    </dgm:pt>
    <dgm:pt modelId="{72166223-027F-6940-9F59-C974F30BEDD3}" type="sibTrans" cxnId="{0B46E5BE-4702-E24B-B39A-B19792182CC4}">
      <dgm:prSet/>
      <dgm:spPr/>
      <dgm:t>
        <a:bodyPr/>
        <a:lstStyle/>
        <a:p>
          <a:endParaRPr lang="en-US"/>
        </a:p>
      </dgm:t>
    </dgm:pt>
    <dgm:pt modelId="{DA87DC2A-7D27-4868-83E4-9F88773783A8}">
      <dgm:prSet custT="1"/>
      <dgm:spPr/>
      <dgm:t>
        <a:bodyPr/>
        <a:lstStyle/>
        <a:p>
          <a:r>
            <a:rPr lang="en-US" altLang="en-US" sz="2400" dirty="0"/>
            <a:t> A page contains many consecutive locations that are likely to be accessed in near future</a:t>
          </a:r>
        </a:p>
      </dgm:t>
    </dgm:pt>
    <dgm:pt modelId="{14338E6A-6B1D-491F-B49F-228AD55E04D6}" type="sibTrans" cxnId="{5FE5993F-D351-4BF2-8AEA-9AFEB3E7EB3E}">
      <dgm:prSet/>
      <dgm:spPr/>
      <dgm:t>
        <a:bodyPr/>
        <a:lstStyle/>
        <a:p>
          <a:endParaRPr lang="en-US"/>
        </a:p>
      </dgm:t>
    </dgm:pt>
    <dgm:pt modelId="{17812438-9FEA-4FCE-8E5E-9158F1F6A684}" type="parTrans" cxnId="{5FE5993F-D351-4BF2-8AEA-9AFEB3E7EB3E}">
      <dgm:prSet/>
      <dgm:spPr/>
      <dgm:t>
        <a:bodyPr/>
        <a:lstStyle/>
        <a:p>
          <a:endParaRPr lang="en-US"/>
        </a:p>
      </dgm:t>
    </dgm:pt>
    <dgm:pt modelId="{73FBFE43-394D-4083-AB8D-63ACE5A8EA3A}" type="pres">
      <dgm:prSet presAssocID="{1FCE74A5-07A1-41FB-B1BF-C8EEAA739307}" presName="linear" presStyleCnt="0">
        <dgm:presLayoutVars>
          <dgm:dir/>
          <dgm:animLvl val="lvl"/>
          <dgm:resizeHandles val="exact"/>
        </dgm:presLayoutVars>
      </dgm:prSet>
      <dgm:spPr/>
    </dgm:pt>
    <dgm:pt modelId="{AA063FE7-3865-45F6-8657-ED89ACB42DA0}" type="pres">
      <dgm:prSet presAssocID="{A125C5A2-33FB-4930-BE8C-3D06E3418BD2}" presName="parentLin" presStyleCnt="0"/>
      <dgm:spPr/>
    </dgm:pt>
    <dgm:pt modelId="{634196DA-633C-47AD-A340-531984082323}" type="pres">
      <dgm:prSet presAssocID="{A125C5A2-33FB-4930-BE8C-3D06E3418BD2}" presName="parentLeftMargin" presStyleLbl="node1" presStyleIdx="0" presStyleCnt="2"/>
      <dgm:spPr/>
    </dgm:pt>
    <dgm:pt modelId="{FDA106E6-132B-4FB1-A9DA-21EE65C8B111}" type="pres">
      <dgm:prSet presAssocID="{A125C5A2-33FB-4930-BE8C-3D06E3418BD2}" presName="parentText" presStyleLbl="node1" presStyleIdx="0" presStyleCnt="2" custScaleX="78175" custScaleY="55470" custLinFactX="-965" custLinFactNeighborX="-100000" custLinFactNeighborY="-5270">
        <dgm:presLayoutVars>
          <dgm:chMax val="0"/>
          <dgm:bulletEnabled val="1"/>
        </dgm:presLayoutVars>
      </dgm:prSet>
      <dgm:spPr/>
    </dgm:pt>
    <dgm:pt modelId="{B3DA936A-C08B-402F-9273-3D7D26865123}" type="pres">
      <dgm:prSet presAssocID="{A125C5A2-33FB-4930-BE8C-3D06E3418BD2}" presName="negativeSpace" presStyleCnt="0"/>
      <dgm:spPr/>
    </dgm:pt>
    <dgm:pt modelId="{7C710777-3FAB-4FA1-8667-D86064DF5740}" type="pres">
      <dgm:prSet presAssocID="{A125C5A2-33FB-4930-BE8C-3D06E3418BD2}" presName="childText" presStyleLbl="conFgAcc1" presStyleIdx="0" presStyleCnt="2" custScaleY="82421" custLinFactNeighborX="368" custLinFactNeighborY="76996">
        <dgm:presLayoutVars>
          <dgm:bulletEnabled val="1"/>
        </dgm:presLayoutVars>
      </dgm:prSet>
      <dgm:spPr/>
    </dgm:pt>
    <dgm:pt modelId="{9166DE95-AF35-42FF-B9C9-C4602FA11D54}" type="pres">
      <dgm:prSet presAssocID="{AD23B862-1F49-4E40-8B28-BCB9F2D6D45F}" presName="spaceBetweenRectangles" presStyleCnt="0"/>
      <dgm:spPr/>
    </dgm:pt>
    <dgm:pt modelId="{1FA70C32-D9A2-4B07-B9CF-0BEBC20DA1C6}" type="pres">
      <dgm:prSet presAssocID="{D2B009B0-E70F-4970-A3CA-545C24704333}" presName="parentLin" presStyleCnt="0"/>
      <dgm:spPr/>
    </dgm:pt>
    <dgm:pt modelId="{CEE99E44-3CA7-4130-BAA7-ECBBCCC2067D}" type="pres">
      <dgm:prSet presAssocID="{D2B009B0-E70F-4970-A3CA-545C24704333}" presName="parentLeftMargin" presStyleLbl="node1" presStyleIdx="0" presStyleCnt="2"/>
      <dgm:spPr/>
    </dgm:pt>
    <dgm:pt modelId="{E75DA311-63B2-41E7-A71C-1451F29E4B4D}" type="pres">
      <dgm:prSet presAssocID="{D2B009B0-E70F-4970-A3CA-545C24704333}" presName="parentText" presStyleLbl="node1" presStyleIdx="1" presStyleCnt="2" custScaleX="78175" custScaleY="55946" custLinFactNeighborX="-100000" custLinFactNeighborY="-548">
        <dgm:presLayoutVars>
          <dgm:chMax val="0"/>
          <dgm:bulletEnabled val="1"/>
        </dgm:presLayoutVars>
      </dgm:prSet>
      <dgm:spPr/>
    </dgm:pt>
    <dgm:pt modelId="{F1AEEC7F-8137-41F4-8EB3-B584932E67BE}" type="pres">
      <dgm:prSet presAssocID="{D2B009B0-E70F-4970-A3CA-545C24704333}" presName="negativeSpace" presStyleCnt="0"/>
      <dgm:spPr/>
    </dgm:pt>
    <dgm:pt modelId="{8A2103B8-7155-4597-8009-AF08BFC4A694}" type="pres">
      <dgm:prSet presAssocID="{D2B009B0-E70F-4970-A3CA-545C24704333}" presName="childText" presStyleLbl="conFgAcc1" presStyleIdx="1" presStyleCnt="2" custScaleY="87695">
        <dgm:presLayoutVars>
          <dgm:bulletEnabled val="1"/>
        </dgm:presLayoutVars>
      </dgm:prSet>
      <dgm:spPr/>
    </dgm:pt>
  </dgm:ptLst>
  <dgm:cxnLst>
    <dgm:cxn modelId="{DF60CC00-30CB-F34E-A123-4F1C30E96ABD}" type="presOf" srcId="{41D0BE20-7D84-3F4C-9F8D-0D62BB8E0B7F}" destId="{8A2103B8-7155-4597-8009-AF08BFC4A694}" srcOrd="0" destOrd="2" presId="urn:microsoft.com/office/officeart/2005/8/layout/list1"/>
    <dgm:cxn modelId="{02450F0E-4A28-481E-A580-74975E4F313D}" type="presOf" srcId="{A125C5A2-33FB-4930-BE8C-3D06E3418BD2}" destId="{FDA106E6-132B-4FB1-A9DA-21EE65C8B111}" srcOrd="1" destOrd="0" presId="urn:microsoft.com/office/officeart/2005/8/layout/list1"/>
    <dgm:cxn modelId="{3F403F25-46E4-48C7-8AE6-B8BF60883A16}" type="presOf" srcId="{D2B009B0-E70F-4970-A3CA-545C24704333}" destId="{CEE99E44-3CA7-4130-BAA7-ECBBCCC2067D}" srcOrd="0" destOrd="0" presId="urn:microsoft.com/office/officeart/2005/8/layout/list1"/>
    <dgm:cxn modelId="{257B9927-2F8F-E147-A53D-BE66932050E3}" srcId="{D2B009B0-E70F-4970-A3CA-545C24704333}" destId="{41D0BE20-7D84-3F4C-9F8D-0D62BB8E0B7F}" srcOrd="2" destOrd="0" parTransId="{AF487C94-E9C1-2B41-B8AD-E0678C7A2562}" sibTransId="{289ED3D4-17CC-EE4E-9A61-FAC7E22CEEB1}"/>
    <dgm:cxn modelId="{5FE5993F-D351-4BF2-8AEA-9AFEB3E7EB3E}" srcId="{D2B009B0-E70F-4970-A3CA-545C24704333}" destId="{DA87DC2A-7D27-4868-83E4-9F88773783A8}" srcOrd="1" destOrd="0" parTransId="{17812438-9FEA-4FCE-8E5E-9158F1F6A684}" sibTransId="{14338E6A-6B1D-491F-B49F-228AD55E04D6}"/>
    <dgm:cxn modelId="{100DFB7E-BAA5-7A42-9C73-140027E8A881}" type="presOf" srcId="{915B85D4-44B9-4A47-93E3-A849DD93CE01}" destId="{8A2103B8-7155-4597-8009-AF08BFC4A694}" srcOrd="0" destOrd="0" presId="urn:microsoft.com/office/officeart/2005/8/layout/list1"/>
    <dgm:cxn modelId="{ACDCDE80-A3CC-433B-9628-43DD2F998103}" type="presOf" srcId="{D2B009B0-E70F-4970-A3CA-545C24704333}" destId="{E75DA311-63B2-41E7-A71C-1451F29E4B4D}" srcOrd="1" destOrd="0" presId="urn:microsoft.com/office/officeart/2005/8/layout/list1"/>
    <dgm:cxn modelId="{06C1C598-EE6B-6541-B53B-4BCF2C1E6E63}" type="presOf" srcId="{9C0110C5-BA13-D84A-8732-BE47BE6990B7}" destId="{7C710777-3FAB-4FA1-8667-D86064DF5740}" srcOrd="0" destOrd="0" presId="urn:microsoft.com/office/officeart/2005/8/layout/list1"/>
    <dgm:cxn modelId="{75D4479A-ABF6-4892-8D5D-2AB269D53A66}" type="presOf" srcId="{A125C5A2-33FB-4930-BE8C-3D06E3418BD2}" destId="{634196DA-633C-47AD-A340-531984082323}" srcOrd="0" destOrd="0" presId="urn:microsoft.com/office/officeart/2005/8/layout/list1"/>
    <dgm:cxn modelId="{FFA67B9B-0C0D-4B51-AEE2-666E9AD9DB64}" type="presOf" srcId="{1FCE74A5-07A1-41FB-B1BF-C8EEAA739307}" destId="{73FBFE43-394D-4083-AB8D-63ACE5A8EA3A}" srcOrd="0" destOrd="0" presId="urn:microsoft.com/office/officeart/2005/8/layout/list1"/>
    <dgm:cxn modelId="{247577B2-449B-4DA7-913A-CD23CB04245A}" srcId="{1FCE74A5-07A1-41FB-B1BF-C8EEAA739307}" destId="{D2B009B0-E70F-4970-A3CA-545C24704333}" srcOrd="1" destOrd="0" parTransId="{5F745B4F-98E2-4D31-9386-944803686AFC}" sibTransId="{CE6607C6-6380-4B96-988E-5ECB918F1400}"/>
    <dgm:cxn modelId="{0B46E5BE-4702-E24B-B39A-B19792182CC4}" srcId="{D2B009B0-E70F-4970-A3CA-545C24704333}" destId="{915B85D4-44B9-4A47-93E3-A849DD93CE01}" srcOrd="0" destOrd="0" parTransId="{016A205F-335C-834B-864D-8DB1D1C4B586}" sibTransId="{72166223-027F-6940-9F59-C974F30BEDD3}"/>
    <dgm:cxn modelId="{C27467C5-560F-DD47-B96C-D188B058B0EF}" srcId="{A125C5A2-33FB-4930-BE8C-3D06E3418BD2}" destId="{9C0110C5-BA13-D84A-8732-BE47BE6990B7}" srcOrd="0" destOrd="0" parTransId="{E0B4C12E-1309-6A45-A298-3B59EA140860}" sibTransId="{679DA7EC-3061-6C42-B69F-DC659B370CB3}"/>
    <dgm:cxn modelId="{E45FC1C5-C49A-4E2F-9200-EC85C044B228}" srcId="{1FCE74A5-07A1-41FB-B1BF-C8EEAA739307}" destId="{A125C5A2-33FB-4930-BE8C-3D06E3418BD2}" srcOrd="0" destOrd="0" parTransId="{FBB01DFE-DAE5-4D7B-8375-4BF1C32EE75F}" sibTransId="{AD23B862-1F49-4E40-8B28-BCB9F2D6D45F}"/>
    <dgm:cxn modelId="{CE558ADA-2973-4EDA-A067-9650720D7D97}" type="presOf" srcId="{DA87DC2A-7D27-4868-83E4-9F88773783A8}" destId="{8A2103B8-7155-4597-8009-AF08BFC4A694}" srcOrd="0" destOrd="1" presId="urn:microsoft.com/office/officeart/2005/8/layout/list1"/>
    <dgm:cxn modelId="{6E6DD642-1C21-4AFF-923C-23AEC42D8F39}" type="presParOf" srcId="{73FBFE43-394D-4083-AB8D-63ACE5A8EA3A}" destId="{AA063FE7-3865-45F6-8657-ED89ACB42DA0}" srcOrd="0" destOrd="0" presId="urn:microsoft.com/office/officeart/2005/8/layout/list1"/>
    <dgm:cxn modelId="{86160FDD-8BD6-406B-8FB8-992079EBD71D}" type="presParOf" srcId="{AA063FE7-3865-45F6-8657-ED89ACB42DA0}" destId="{634196DA-633C-47AD-A340-531984082323}" srcOrd="0" destOrd="0" presId="urn:microsoft.com/office/officeart/2005/8/layout/list1"/>
    <dgm:cxn modelId="{2C0F4BE3-8A9E-4018-8012-54B1AA6A82E4}" type="presParOf" srcId="{AA063FE7-3865-45F6-8657-ED89ACB42DA0}" destId="{FDA106E6-132B-4FB1-A9DA-21EE65C8B111}" srcOrd="1" destOrd="0" presId="urn:microsoft.com/office/officeart/2005/8/layout/list1"/>
    <dgm:cxn modelId="{13C1F5A2-660A-41E3-B70D-93ED78F98F21}" type="presParOf" srcId="{73FBFE43-394D-4083-AB8D-63ACE5A8EA3A}" destId="{B3DA936A-C08B-402F-9273-3D7D26865123}" srcOrd="1" destOrd="0" presId="urn:microsoft.com/office/officeart/2005/8/layout/list1"/>
    <dgm:cxn modelId="{9BF1526C-A481-4FE5-842E-6FA0F0037FB7}" type="presParOf" srcId="{73FBFE43-394D-4083-AB8D-63ACE5A8EA3A}" destId="{7C710777-3FAB-4FA1-8667-D86064DF5740}" srcOrd="2" destOrd="0" presId="urn:microsoft.com/office/officeart/2005/8/layout/list1"/>
    <dgm:cxn modelId="{BC999712-F30F-4451-9413-2BA084BDC0EF}" type="presParOf" srcId="{73FBFE43-394D-4083-AB8D-63ACE5A8EA3A}" destId="{9166DE95-AF35-42FF-B9C9-C4602FA11D54}" srcOrd="3" destOrd="0" presId="urn:microsoft.com/office/officeart/2005/8/layout/list1"/>
    <dgm:cxn modelId="{2389BF4E-C29E-41FA-8D09-7F1CAB729A72}" type="presParOf" srcId="{73FBFE43-394D-4083-AB8D-63ACE5A8EA3A}" destId="{1FA70C32-D9A2-4B07-B9CF-0BEBC20DA1C6}" srcOrd="4" destOrd="0" presId="urn:microsoft.com/office/officeart/2005/8/layout/list1"/>
    <dgm:cxn modelId="{61CC1D93-0FA7-4F40-B9EF-62CB682840BD}" type="presParOf" srcId="{1FA70C32-D9A2-4B07-B9CF-0BEBC20DA1C6}" destId="{CEE99E44-3CA7-4130-BAA7-ECBBCCC2067D}" srcOrd="0" destOrd="0" presId="urn:microsoft.com/office/officeart/2005/8/layout/list1"/>
    <dgm:cxn modelId="{CA7F9DB9-32B1-445B-B15D-463A57250F90}" type="presParOf" srcId="{1FA70C32-D9A2-4B07-B9CF-0BEBC20DA1C6}" destId="{E75DA311-63B2-41E7-A71C-1451F29E4B4D}" srcOrd="1" destOrd="0" presId="urn:microsoft.com/office/officeart/2005/8/layout/list1"/>
    <dgm:cxn modelId="{F4B7BB3A-FE8E-4398-97C4-4431994B6362}" type="presParOf" srcId="{73FBFE43-394D-4083-AB8D-63ACE5A8EA3A}" destId="{F1AEEC7F-8137-41F4-8EB3-B584932E67BE}" srcOrd="5" destOrd="0" presId="urn:microsoft.com/office/officeart/2005/8/layout/list1"/>
    <dgm:cxn modelId="{39723EB0-BF5D-41EE-A7EE-449A50A1053E}" type="presParOf" srcId="{73FBFE43-394D-4083-AB8D-63ACE5A8EA3A}" destId="{8A2103B8-7155-4597-8009-AF08BFC4A6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E488B-B1D5-4E8B-91F0-6E26836D5F9E}">
      <dsp:nvSpPr>
        <dsp:cNvPr id="0" name=""/>
        <dsp:cNvSpPr/>
      </dsp:nvSpPr>
      <dsp:spPr>
        <a:xfrm>
          <a:off x="0" y="0"/>
          <a:ext cx="10134600" cy="950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kern="1200" dirty="0"/>
            <a:t>1. Each process occupies a </a:t>
          </a:r>
          <a:r>
            <a:rPr lang="en-US" altLang="en-US" sz="2500" b="1" kern="1200" dirty="0"/>
            <a:t>contiguous memory region</a:t>
          </a:r>
          <a:r>
            <a:rPr lang="en-US" altLang="en-US" sz="2500" kern="1200" dirty="0"/>
            <a:t> </a:t>
          </a:r>
          <a:endParaRPr lang="en-SG" sz="2500" kern="1200" dirty="0"/>
        </a:p>
      </dsp:txBody>
      <dsp:txXfrm>
        <a:off x="46406" y="46406"/>
        <a:ext cx="10041788" cy="857813"/>
      </dsp:txXfrm>
    </dsp:sp>
    <dsp:sp modelId="{EE79E5D4-272E-49D3-8468-8B2108B886F5}">
      <dsp:nvSpPr>
        <dsp:cNvPr id="0" name=""/>
        <dsp:cNvSpPr/>
      </dsp:nvSpPr>
      <dsp:spPr>
        <a:xfrm>
          <a:off x="0" y="1060094"/>
          <a:ext cx="10134600" cy="950625"/>
        </a:xfrm>
        <a:prstGeom prst="roundRect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shade val="51000"/>
                <a:satMod val="130000"/>
              </a:schemeClr>
            </a:gs>
            <a:gs pos="80000">
              <a:schemeClr val="accent2">
                <a:hueOff val="-9067203"/>
                <a:satOff val="5236"/>
                <a:lumOff val="-9607"/>
                <a:alphaOff val="0"/>
                <a:shade val="93000"/>
                <a:satMod val="130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kern="1200" dirty="0"/>
            <a:t>2. The </a:t>
          </a:r>
          <a:r>
            <a:rPr lang="en-US" altLang="en-US" sz="2500" b="1" kern="1200" dirty="0"/>
            <a:t>physical memory is large enough </a:t>
          </a:r>
          <a:r>
            <a:rPr lang="en-US" altLang="en-US" sz="2500" kern="1200" dirty="0"/>
            <a:t>to contain one or more processes with </a:t>
          </a:r>
          <a:r>
            <a:rPr lang="en-US" altLang="en-US" sz="2500" b="1" kern="1200" dirty="0"/>
            <a:t>complete memory space</a:t>
          </a:r>
        </a:p>
      </dsp:txBody>
      <dsp:txXfrm>
        <a:off x="46406" y="1106500"/>
        <a:ext cx="10041788" cy="857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10777-3FAB-4FA1-8667-D86064DF5740}">
      <dsp:nvSpPr>
        <dsp:cNvPr id="0" name=""/>
        <dsp:cNvSpPr/>
      </dsp:nvSpPr>
      <dsp:spPr>
        <a:xfrm>
          <a:off x="0" y="254670"/>
          <a:ext cx="11277600" cy="13318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67" tIns="499872" rIns="8752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 dirty="0"/>
            <a:t>After a page is loaded to physical memory, the requested memory location may be needed again  </a:t>
          </a:r>
        </a:p>
      </dsp:txBody>
      <dsp:txXfrm>
        <a:off x="0" y="254670"/>
        <a:ext cx="11277600" cy="1331882"/>
      </dsp:txXfrm>
    </dsp:sp>
    <dsp:sp modelId="{FDA106E6-132B-4FB1-A9DA-21EE65C8B111}">
      <dsp:nvSpPr>
        <dsp:cNvPr id="0" name=""/>
        <dsp:cNvSpPr/>
      </dsp:nvSpPr>
      <dsp:spPr>
        <a:xfrm>
          <a:off x="0" y="0"/>
          <a:ext cx="6171384" cy="62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387" tIns="0" rIns="29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Exploiting </a:t>
          </a:r>
          <a:r>
            <a:rPr lang="en-US" altLang="en-US" sz="2400" b="1" kern="1200" dirty="0">
              <a:solidFill>
                <a:schemeClr val="bg1"/>
              </a:solidFill>
            </a:rPr>
            <a:t>Temporal Locality</a:t>
          </a:r>
          <a:r>
            <a:rPr lang="en-US" altLang="en-US" sz="2400" b="1" kern="1200" dirty="0"/>
            <a:t>:</a:t>
          </a:r>
          <a:endParaRPr lang="en-US" sz="2400" kern="1200" dirty="0"/>
        </a:p>
      </dsp:txBody>
      <dsp:txXfrm>
        <a:off x="30375" y="30375"/>
        <a:ext cx="6110634" cy="561490"/>
      </dsp:txXfrm>
    </dsp:sp>
    <dsp:sp modelId="{8A2103B8-7155-4597-8009-AF08BFC4A694}">
      <dsp:nvSpPr>
        <dsp:cNvPr id="0" name=""/>
        <dsp:cNvSpPr/>
      </dsp:nvSpPr>
      <dsp:spPr>
        <a:xfrm>
          <a:off x="0" y="1700456"/>
          <a:ext cx="11277600" cy="20469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67" tIns="499872" rIns="8752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 dirty="0"/>
            <a:t> A page contains many consecutive locations that are likely to be accessed in near future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 dirty="0"/>
            <a:t>Later access to nearby locations will not cause page fault</a:t>
          </a:r>
        </a:p>
      </dsp:txBody>
      <dsp:txXfrm>
        <a:off x="0" y="1700456"/>
        <a:ext cx="11277600" cy="2046932"/>
      </dsp:txXfrm>
    </dsp:sp>
    <dsp:sp modelId="{E75DA311-63B2-41E7-A71C-1451F29E4B4D}">
      <dsp:nvSpPr>
        <dsp:cNvPr id="0" name=""/>
        <dsp:cNvSpPr/>
      </dsp:nvSpPr>
      <dsp:spPr>
        <a:xfrm>
          <a:off x="0" y="1627609"/>
          <a:ext cx="6171384" cy="6275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387" tIns="0" rIns="29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Exploiting </a:t>
          </a:r>
          <a:r>
            <a:rPr lang="en-US" altLang="en-US" sz="2400" b="1" kern="1200" dirty="0">
              <a:solidFill>
                <a:schemeClr val="bg1"/>
              </a:solidFill>
            </a:rPr>
            <a:t>Spatial Locality</a:t>
          </a:r>
          <a:r>
            <a:rPr lang="en-US" altLang="en-US" sz="2400" b="1" kern="1200" dirty="0"/>
            <a:t>:</a:t>
          </a:r>
        </a:p>
      </dsp:txBody>
      <dsp:txXfrm>
        <a:off x="30636" y="1658245"/>
        <a:ext cx="6110112" cy="566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D8C63D3E-5435-421A-B6F7-705351D560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953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9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507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750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05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C63D3E-5435-421A-B6F7-705351D5603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47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45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77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908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EF3BC-863E-4953-B91C-F2519557481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r>
              <a:rPr lang="en-US" altLang="en-US" dirty="0"/>
              <a:t>Redraw and merge with previous example</a:t>
            </a:r>
          </a:p>
        </p:txBody>
      </p:sp>
    </p:spTree>
    <p:extLst>
      <p:ext uri="{BB962C8B-B14F-4D97-AF65-F5344CB8AC3E}">
        <p14:creationId xmlns:p14="http://schemas.microsoft.com/office/powerpoint/2010/main" val="976233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181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48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395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level (P4) has a single page pointed to by a register that is part of the process context. The page has 512 entries, 8B each. </a:t>
            </a:r>
          </a:p>
          <a:p>
            <a:r>
              <a:rPr lang="en-US" dirty="0"/>
              <a:t>Each entry points to a physical address of the page holding the next page table level (up to 512 (i.e., 2^9) P3-level pages). 9 bits of the virtual address point to the exact entry in the page table. The last level (P1) contains the actual PTEs. </a:t>
            </a:r>
          </a:p>
          <a:p>
            <a:endParaRPr lang="en-US" dirty="0"/>
          </a:p>
          <a:p>
            <a:r>
              <a:rPr lang="en-US" dirty="0"/>
              <a:t>Unused parts of the virtual address space are not stored. This dramatically reduces the page-table space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2BCB0-25D0-4DDB-8676-BCA4077DDEBC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832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78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774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change</a:t>
            </a:r>
            <a:r>
              <a:rPr lang="en-US" baseline="0" dirty="0"/>
              <a:t> to </a:t>
            </a:r>
            <a:r>
              <a:rPr lang="en-US" baseline="0" dirty="0" err="1"/>
              <a:t>Pg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591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378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173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DDEE3-5768-4C03-ADEB-8FC1E8F0D66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872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BC143-00E6-492B-96C3-621B7EDEA8D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207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246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57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467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5BAFF-FFD6-45ED-B425-E161C47B8027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370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11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506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94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ABD46-7FD8-44AB-864C-FAFDB457E27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657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2944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763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DADD8-4CB3-4EAF-A687-B5604217B8BA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69090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6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49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84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59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748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94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35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Freeform 4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fld id="{2B9BC0BA-7162-46C8-A117-543B5FF937FE}" type="slidenum">
              <a:rPr lang="en-US" altLang="en-US" sz="1400" b="1">
                <a:latin typeface="Garamond" pitchFamily="18" charset="0"/>
              </a:rPr>
              <a:pPr algn="r"/>
              <a:t>‹#›</a:t>
            </a:fld>
            <a:endParaRPr lang="en-US" altLang="en-US" sz="1400" b="1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4C580-959A-4DCA-AC37-879387F403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08604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4"/>
            <a:ext cx="2743200" cy="6199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026400" cy="6199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D0C08E-D693-46C9-A6E9-2EECB9F459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25656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712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10972800" cy="5486400"/>
          </a:xfr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480800" y="6400800"/>
            <a:ext cx="711200" cy="457200"/>
          </a:xfrm>
        </p:spPr>
        <p:txBody>
          <a:bodyPr/>
          <a:lstStyle>
            <a:lvl1pPr>
              <a:defRPr/>
            </a:lvl1pPr>
          </a:lstStyle>
          <a:p>
            <a:fld id="{63A473AF-C3EB-4885-86D1-A60D69D2DE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0" y="6521450"/>
            <a:ext cx="5994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66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177D97-4823-4F7B-8850-314FB921F4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936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B78E5-7CBB-416F-85A9-6A6E33CFDE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5478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3F01D5-1E4D-4AB2-BA30-06DD7E1CE6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5005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AA9961-5DF7-4572-9C10-2FA82B8B52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0382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48CA81-7D9B-4EB8-93B9-0D05F3834E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56889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1C99A1-EC1E-46F1-8A80-869AC29E4F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27815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C73B67-0DE8-4D98-BAAA-91C5FDC1FF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02584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EE1922-6EFC-498D-A404-600BF5AADB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41057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0972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 i="1">
                <a:solidFill>
                  <a:srgbClr val="C00000"/>
                </a:solidFill>
                <a:latin typeface="+mn-lt"/>
              </a:defRPr>
            </a:lvl1pPr>
          </a:lstStyle>
          <a:p>
            <a:fld id="{4511BD33-39C3-401A-9196-1A39F03979B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173" name="Freeform 5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09600" y="66294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6521450"/>
            <a:ext cx="2946400" cy="228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r>
              <a:rPr lang="en-US" altLang="en-US"/>
              <a:t>[ CS2106 L11 - AY2122 S2 ]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prstClr val="black"/>
                </a:solidFill>
              </a:rPr>
              <a:t>Memory Management</a:t>
            </a:r>
            <a:br>
              <a:rPr lang="en-US" altLang="en-US" dirty="0">
                <a:solidFill>
                  <a:prstClr val="black"/>
                </a:solidFill>
              </a:rPr>
            </a:br>
            <a:r>
              <a:rPr lang="en-US" altLang="en-US" sz="4600" b="1" dirty="0">
                <a:solidFill>
                  <a:srgbClr val="C00000"/>
                </a:solidFill>
              </a:rPr>
              <a:t>Virtual Memory Management</a:t>
            </a:r>
            <a:endParaRPr lang="en-US" altLang="en-US" sz="4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Lecture 11 </a:t>
            </a:r>
            <a:r>
              <a:rPr lang="en-US" dirty="0"/>
              <a:t>(</a:t>
            </a:r>
            <a:r>
              <a:rPr lang="en-US" b="1" dirty="0">
                <a:solidFill>
                  <a:srgbClr val="660066"/>
                </a:solidFill>
              </a:rPr>
              <a:t>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006600"/>
                </a:solidFill>
              </a:rPr>
              <a:t>v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/>
              <a:t> Version</a:t>
            </a:r>
            <a:r>
              <a:rPr lang="en-US" dirty="0"/>
              <a:t>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The Hardware Involved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811839" y="1210491"/>
            <a:ext cx="2722561" cy="4648201"/>
            <a:chOff x="3602039" y="1210490"/>
            <a:chExt cx="2722561" cy="4648201"/>
          </a:xfrm>
        </p:grpSpPr>
        <p:grpSp>
          <p:nvGrpSpPr>
            <p:cNvPr id="10" name="Group 9"/>
            <p:cNvGrpSpPr/>
            <p:nvPr/>
          </p:nvGrpSpPr>
          <p:grpSpPr>
            <a:xfrm>
              <a:off x="3602039" y="1210490"/>
              <a:ext cx="2722561" cy="4648201"/>
              <a:chOff x="3602039" y="1210490"/>
              <a:chExt cx="2722561" cy="464820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91000" y="1210491"/>
                <a:ext cx="2133600" cy="4648200"/>
                <a:chOff x="3352800" y="1066800"/>
                <a:chExt cx="2133600" cy="4648200"/>
              </a:xfrm>
            </p:grpSpPr>
            <p:sp>
              <p:nvSpPr>
                <p:cNvPr id="804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3352800" y="5334000"/>
                  <a:ext cx="21336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/>
                    <a:t>physical memory</a:t>
                  </a:r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3810000" y="1066800"/>
                  <a:ext cx="1144132" cy="4267200"/>
                  <a:chOff x="3810000" y="1066800"/>
                  <a:chExt cx="1144132" cy="4267200"/>
                </a:xfrm>
              </p:grpSpPr>
              <p:sp>
                <p:nvSpPr>
                  <p:cNvPr id="80487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2286000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80487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2895600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80488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1066800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80488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4724400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3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811132" y="1676400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3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3510104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3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4119704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3602039" y="1210490"/>
                <a:ext cx="990600" cy="4182291"/>
                <a:chOff x="3352800" y="958851"/>
                <a:chExt cx="990600" cy="4267200"/>
              </a:xfrm>
            </p:grpSpPr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3352800" y="46164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……</a:t>
                  </a:r>
                </a:p>
              </p:txBody>
            </p:sp>
            <p:sp>
              <p:nvSpPr>
                <p:cNvPr id="60" name="Rectangle 33"/>
                <p:cNvSpPr>
                  <a:spLocks noChangeArrowheads="1"/>
                </p:cNvSpPr>
                <p:nvPr/>
              </p:nvSpPr>
              <p:spPr bwMode="auto">
                <a:xfrm>
                  <a:off x="3352800" y="40068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5</a:t>
                  </a:r>
                </a:p>
              </p:txBody>
            </p:sp>
            <p:sp>
              <p:nvSpPr>
                <p:cNvPr id="61" name="Rectangle 34"/>
                <p:cNvSpPr>
                  <a:spLocks noChangeArrowheads="1"/>
                </p:cNvSpPr>
                <p:nvPr/>
              </p:nvSpPr>
              <p:spPr bwMode="auto">
                <a:xfrm>
                  <a:off x="3352800" y="33972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4</a:t>
                  </a:r>
                </a:p>
              </p:txBody>
            </p:sp>
            <p:sp>
              <p:nvSpPr>
                <p:cNvPr id="62" name="Rectangle 35"/>
                <p:cNvSpPr>
                  <a:spLocks noChangeArrowheads="1"/>
                </p:cNvSpPr>
                <p:nvPr/>
              </p:nvSpPr>
              <p:spPr bwMode="auto">
                <a:xfrm>
                  <a:off x="3352800" y="27876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3</a:t>
                  </a:r>
                </a:p>
              </p:txBody>
            </p:sp>
            <p:sp>
              <p:nvSpPr>
                <p:cNvPr id="63" name="Rectangle 36"/>
                <p:cNvSpPr>
                  <a:spLocks noChangeArrowheads="1"/>
                </p:cNvSpPr>
                <p:nvPr/>
              </p:nvSpPr>
              <p:spPr bwMode="auto">
                <a:xfrm>
                  <a:off x="3352800" y="21780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64" name="Rectangle 37"/>
                <p:cNvSpPr>
                  <a:spLocks noChangeArrowheads="1"/>
                </p:cNvSpPr>
                <p:nvPr/>
              </p:nvSpPr>
              <p:spPr bwMode="auto">
                <a:xfrm>
                  <a:off x="3352800" y="15684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1</a:t>
                  </a:r>
                </a:p>
              </p:txBody>
            </p:sp>
            <p:sp>
              <p:nvSpPr>
                <p:cNvPr id="65" name="Rectangle 38"/>
                <p:cNvSpPr>
                  <a:spLocks noChangeArrowheads="1"/>
                </p:cNvSpPr>
                <p:nvPr/>
              </p:nvSpPr>
              <p:spPr bwMode="auto">
                <a:xfrm>
                  <a:off x="3352800" y="9588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frame 0</a:t>
                  </a:r>
                </a:p>
              </p:txBody>
            </p:sp>
          </p:grpSp>
        </p:grpSp>
        <p:sp>
          <p:nvSpPr>
            <p:cNvPr id="804874" name="Rectangle 10"/>
            <p:cNvSpPr>
              <a:spLocks noChangeArrowheads="1"/>
            </p:cNvSpPr>
            <p:nvPr/>
          </p:nvSpPr>
          <p:spPr bwMode="auto">
            <a:xfrm>
              <a:off x="4648200" y="3648891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Page 0</a:t>
              </a:r>
            </a:p>
          </p:txBody>
        </p:sp>
        <p:sp>
          <p:nvSpPr>
            <p:cNvPr id="804876" name="Rectangle 12"/>
            <p:cNvSpPr>
              <a:spLocks noChangeArrowheads="1"/>
            </p:cNvSpPr>
            <p:nvPr/>
          </p:nvSpPr>
          <p:spPr bwMode="auto">
            <a:xfrm>
              <a:off x="4648200" y="4258491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2</a:t>
              </a:r>
            </a:p>
          </p:txBody>
        </p:sp>
        <p:sp>
          <p:nvSpPr>
            <p:cNvPr id="804877" name="Rectangle 13"/>
            <p:cNvSpPr>
              <a:spLocks noChangeArrowheads="1"/>
            </p:cNvSpPr>
            <p:nvPr/>
          </p:nvSpPr>
          <p:spPr bwMode="auto">
            <a:xfrm>
              <a:off x="4648200" y="1820091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27379" y="1219200"/>
            <a:ext cx="2669221" cy="4648200"/>
            <a:chOff x="6017579" y="1219200"/>
            <a:chExt cx="2669221" cy="464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017579" y="1219200"/>
              <a:ext cx="2669221" cy="4648200"/>
              <a:chOff x="6017579" y="1219200"/>
              <a:chExt cx="2669221" cy="4648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553200" y="1219200"/>
                <a:ext cx="2133600" cy="4648200"/>
                <a:chOff x="6019800" y="1066800"/>
                <a:chExt cx="2133600" cy="4648200"/>
              </a:xfrm>
            </p:grpSpPr>
            <p:sp>
              <p:nvSpPr>
                <p:cNvPr id="804925" name="Rectangle 61"/>
                <p:cNvSpPr>
                  <a:spLocks noChangeArrowheads="1"/>
                </p:cNvSpPr>
                <p:nvPr/>
              </p:nvSpPr>
              <p:spPr bwMode="auto">
                <a:xfrm>
                  <a:off x="6477000" y="22860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804926" name="Rectangle 62"/>
                <p:cNvSpPr>
                  <a:spLocks noChangeArrowheads="1"/>
                </p:cNvSpPr>
                <p:nvPr/>
              </p:nvSpPr>
              <p:spPr bwMode="auto">
                <a:xfrm>
                  <a:off x="6477000" y="41148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804927" name="Rectangle 63"/>
                <p:cNvSpPr>
                  <a:spLocks noChangeArrowheads="1"/>
                </p:cNvSpPr>
                <p:nvPr/>
              </p:nvSpPr>
              <p:spPr bwMode="auto">
                <a:xfrm>
                  <a:off x="6477000" y="16764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804928" name="Rectangle 64"/>
                <p:cNvSpPr>
                  <a:spLocks noChangeArrowheads="1"/>
                </p:cNvSpPr>
                <p:nvPr/>
              </p:nvSpPr>
              <p:spPr bwMode="auto">
                <a:xfrm>
                  <a:off x="6477000" y="47244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804929" name="Rectangle 65"/>
                <p:cNvSpPr>
                  <a:spLocks noChangeArrowheads="1"/>
                </p:cNvSpPr>
                <p:nvPr/>
              </p:nvSpPr>
              <p:spPr bwMode="auto">
                <a:xfrm>
                  <a:off x="6019800" y="5334000"/>
                  <a:ext cx="21336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/>
                    <a:t>Secondary Storage </a:t>
                  </a:r>
                </a:p>
              </p:txBody>
            </p:sp>
            <p:sp>
              <p:nvSpPr>
                <p:cNvPr id="39" name="Rectangle 64"/>
                <p:cNvSpPr>
                  <a:spLocks noChangeArrowheads="1"/>
                </p:cNvSpPr>
                <p:nvPr/>
              </p:nvSpPr>
              <p:spPr bwMode="auto">
                <a:xfrm>
                  <a:off x="6477000" y="10668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40" name="Rectangle 61"/>
                <p:cNvSpPr>
                  <a:spLocks noChangeArrowheads="1"/>
                </p:cNvSpPr>
                <p:nvPr/>
              </p:nvSpPr>
              <p:spPr bwMode="auto">
                <a:xfrm>
                  <a:off x="6477000" y="35052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41" name="Rectangle 63"/>
                <p:cNvSpPr>
                  <a:spLocks noChangeArrowheads="1"/>
                </p:cNvSpPr>
                <p:nvPr/>
              </p:nvSpPr>
              <p:spPr bwMode="auto">
                <a:xfrm>
                  <a:off x="6477000" y="28956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6017579" y="1235527"/>
                <a:ext cx="990600" cy="4263003"/>
                <a:chOff x="3352800" y="958851"/>
                <a:chExt cx="990600" cy="4267200"/>
              </a:xfrm>
            </p:grpSpPr>
            <p:sp>
              <p:nvSpPr>
                <p:cNvPr id="69" name="Rectangle 32"/>
                <p:cNvSpPr>
                  <a:spLocks noChangeArrowheads="1"/>
                </p:cNvSpPr>
                <p:nvPr/>
              </p:nvSpPr>
              <p:spPr bwMode="auto">
                <a:xfrm>
                  <a:off x="3352800" y="46164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……</a:t>
                  </a:r>
                </a:p>
              </p:txBody>
            </p:sp>
            <p:sp>
              <p:nvSpPr>
                <p:cNvPr id="70" name="Rectangle 33"/>
                <p:cNvSpPr>
                  <a:spLocks noChangeArrowheads="1"/>
                </p:cNvSpPr>
                <p:nvPr/>
              </p:nvSpPr>
              <p:spPr bwMode="auto">
                <a:xfrm>
                  <a:off x="3352800" y="40068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5</a:t>
                  </a:r>
                </a:p>
              </p:txBody>
            </p:sp>
            <p:sp>
              <p:nvSpPr>
                <p:cNvPr id="71" name="Rectangle 34"/>
                <p:cNvSpPr>
                  <a:spLocks noChangeArrowheads="1"/>
                </p:cNvSpPr>
                <p:nvPr/>
              </p:nvSpPr>
              <p:spPr bwMode="auto">
                <a:xfrm>
                  <a:off x="3352800" y="33972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4</a:t>
                  </a:r>
                </a:p>
              </p:txBody>
            </p:sp>
            <p:sp>
              <p:nvSpPr>
                <p:cNvPr id="72" name="Rectangle 35"/>
                <p:cNvSpPr>
                  <a:spLocks noChangeArrowheads="1"/>
                </p:cNvSpPr>
                <p:nvPr/>
              </p:nvSpPr>
              <p:spPr bwMode="auto">
                <a:xfrm>
                  <a:off x="3352800" y="27876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3</a:t>
                  </a:r>
                </a:p>
              </p:txBody>
            </p:sp>
            <p:sp>
              <p:nvSpPr>
                <p:cNvPr id="73" name="Rectangle 36"/>
                <p:cNvSpPr>
                  <a:spLocks noChangeArrowheads="1"/>
                </p:cNvSpPr>
                <p:nvPr/>
              </p:nvSpPr>
              <p:spPr bwMode="auto">
                <a:xfrm>
                  <a:off x="3352800" y="21780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74" name="Rectangle 37"/>
                <p:cNvSpPr>
                  <a:spLocks noChangeArrowheads="1"/>
                </p:cNvSpPr>
                <p:nvPr/>
              </p:nvSpPr>
              <p:spPr bwMode="auto">
                <a:xfrm>
                  <a:off x="3352800" y="15684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1</a:t>
                  </a:r>
                </a:p>
              </p:txBody>
            </p:sp>
            <p:sp>
              <p:nvSpPr>
                <p:cNvPr id="75" name="Rectangle 38"/>
                <p:cNvSpPr>
                  <a:spLocks noChangeArrowheads="1"/>
                </p:cNvSpPr>
                <p:nvPr/>
              </p:nvSpPr>
              <p:spPr bwMode="auto">
                <a:xfrm>
                  <a:off x="3352800" y="9588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swap 0</a:t>
                  </a:r>
                </a:p>
              </p:txBody>
            </p:sp>
          </p:grpSp>
        </p:grpSp>
        <p:sp>
          <p:nvSpPr>
            <p:cNvPr id="804921" name="Rectangle 57"/>
            <p:cNvSpPr>
              <a:spLocks noChangeArrowheads="1"/>
            </p:cNvSpPr>
            <p:nvPr/>
          </p:nvSpPr>
          <p:spPr bwMode="auto">
            <a:xfrm>
              <a:off x="7010400" y="3657600"/>
              <a:ext cx="11430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1</a:t>
              </a:r>
            </a:p>
          </p:txBody>
        </p:sp>
        <p:sp>
          <p:nvSpPr>
            <p:cNvPr id="804923" name="Rectangle 59"/>
            <p:cNvSpPr>
              <a:spLocks noChangeArrowheads="1"/>
            </p:cNvSpPr>
            <p:nvPr/>
          </p:nvSpPr>
          <p:spPr bwMode="auto">
            <a:xfrm>
              <a:off x="7010400" y="1219200"/>
              <a:ext cx="11430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Page 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4208" y="2286000"/>
            <a:ext cx="1999792" cy="2133600"/>
            <a:chOff x="1776549" y="2286000"/>
            <a:chExt cx="1999792" cy="2133600"/>
          </a:xfrm>
        </p:grpSpPr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2386149" y="2286000"/>
              <a:ext cx="968872" cy="2133600"/>
              <a:chOff x="624" y="1248"/>
              <a:chExt cx="720" cy="2304"/>
            </a:xfrm>
          </p:grpSpPr>
          <p:sp>
            <p:nvSpPr>
              <p:cNvPr id="52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3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4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6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7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5" name="Group 50"/>
            <p:cNvGrpSpPr>
              <a:grpSpLocks/>
            </p:cNvGrpSpPr>
            <p:nvPr/>
          </p:nvGrpSpPr>
          <p:grpSpPr bwMode="auto">
            <a:xfrm>
              <a:off x="1776549" y="2286000"/>
              <a:ext cx="609600" cy="2133600"/>
              <a:chOff x="624" y="1248"/>
              <a:chExt cx="720" cy="2304"/>
            </a:xfrm>
          </p:grpSpPr>
          <p:sp>
            <p:nvSpPr>
              <p:cNvPr id="46" name="Rectangle 51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8" name="Rectangle 53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49" name="Rectangle 54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50" name="Rectangle 55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51" name="Rectangle 56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3346312" y="2286000"/>
              <a:ext cx="430029" cy="2133600"/>
              <a:chOff x="624" y="1248"/>
              <a:chExt cx="720" cy="2304"/>
            </a:xfrm>
          </p:grpSpPr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9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0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1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3334208" y="2286000"/>
            <a:ext cx="1999792" cy="2133600"/>
            <a:chOff x="1776549" y="2286000"/>
            <a:chExt cx="1999792" cy="2133600"/>
          </a:xfrm>
        </p:grpSpPr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2386149" y="2286000"/>
              <a:ext cx="968872" cy="2133600"/>
              <a:chOff x="624" y="1248"/>
              <a:chExt cx="720" cy="2304"/>
            </a:xfrm>
          </p:grpSpPr>
          <p:sp>
            <p:nvSpPr>
              <p:cNvPr id="100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F1</a:t>
                </a:r>
              </a:p>
            </p:txBody>
          </p:sp>
          <p:sp>
            <p:nvSpPr>
              <p:cNvPr id="101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S0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S3</a:t>
                </a:r>
              </a:p>
            </p:txBody>
          </p:sp>
          <p:sp>
            <p:nvSpPr>
              <p:cNvPr id="103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F5</a:t>
                </a:r>
              </a:p>
            </p:txBody>
          </p:sp>
          <p:sp>
            <p:nvSpPr>
              <p:cNvPr id="104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S4</a:t>
                </a:r>
              </a:p>
            </p:txBody>
          </p:sp>
          <p:sp>
            <p:nvSpPr>
              <p:cNvPr id="105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F4</a:t>
                </a:r>
              </a:p>
            </p:txBody>
          </p:sp>
        </p:grpSp>
        <p:grpSp>
          <p:nvGrpSpPr>
            <p:cNvPr id="86" name="Group 50"/>
            <p:cNvGrpSpPr>
              <a:grpSpLocks/>
            </p:cNvGrpSpPr>
            <p:nvPr/>
          </p:nvGrpSpPr>
          <p:grpSpPr bwMode="auto">
            <a:xfrm>
              <a:off x="1776549" y="2286000"/>
              <a:ext cx="609600" cy="2133600"/>
              <a:chOff x="624" y="1248"/>
              <a:chExt cx="720" cy="2304"/>
            </a:xfrm>
          </p:grpSpPr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95" name="Rectangle 52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96" name="Rectangle 53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97" name="Rectangle 54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98" name="Rectangle 55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99" name="Rectangle 56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87" name="Group 86"/>
            <p:cNvGrpSpPr>
              <a:grpSpLocks/>
            </p:cNvGrpSpPr>
            <p:nvPr/>
          </p:nvGrpSpPr>
          <p:grpSpPr bwMode="auto">
            <a:xfrm>
              <a:off x="3346312" y="2286000"/>
              <a:ext cx="430029" cy="2133600"/>
              <a:chOff x="624" y="1248"/>
              <a:chExt cx="720" cy="2304"/>
            </a:xfrm>
          </p:grpSpPr>
          <p:sp>
            <p:nvSpPr>
              <p:cNvPr id="88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T</a:t>
                </a:r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T</a:t>
                </a:r>
              </a:p>
            </p:txBody>
          </p:sp>
          <p:sp>
            <p:nvSpPr>
              <p:cNvPr id="92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T</a:t>
                </a:r>
              </a:p>
            </p:txBody>
          </p:sp>
        </p:grpSp>
      </p:grpSp>
      <p:sp>
        <p:nvSpPr>
          <p:cNvPr id="106" name="Rectangle 60"/>
          <p:cNvSpPr>
            <a:spLocks noChangeArrowheads="1"/>
          </p:cNvSpPr>
          <p:nvPr/>
        </p:nvSpPr>
        <p:spPr bwMode="auto">
          <a:xfrm>
            <a:off x="6854689" y="1203954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solidFill>
                  <a:srgbClr val="C00000"/>
                </a:solidFill>
                <a:latin typeface="Courier New" pitchFamily="49" charset="0"/>
              </a:rPr>
              <a:t>Page 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808" y="3356747"/>
            <a:ext cx="1390192" cy="355600"/>
            <a:chOff x="2538549" y="3513282"/>
            <a:chExt cx="1390192" cy="355600"/>
          </a:xfrm>
        </p:grpSpPr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2538549" y="3513282"/>
              <a:ext cx="968872" cy="355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F0</a:t>
              </a:r>
            </a:p>
          </p:txBody>
        </p:sp>
        <p:sp>
          <p:nvSpPr>
            <p:cNvPr id="108" name="Rectangle 46"/>
            <p:cNvSpPr>
              <a:spLocks noChangeArrowheads="1"/>
            </p:cNvSpPr>
            <p:nvPr/>
          </p:nvSpPr>
          <p:spPr bwMode="auto">
            <a:xfrm>
              <a:off x="3498712" y="3513282"/>
              <a:ext cx="430029" cy="355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3487739" y="4415653"/>
            <a:ext cx="213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/>
              <a:t>page 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8610" y="2625832"/>
            <a:ext cx="1657808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Page 2</a:t>
            </a:r>
            <a:endParaRPr lang="en-SG" dirty="0"/>
          </a:p>
        </p:txBody>
      </p:sp>
      <p:sp>
        <p:nvSpPr>
          <p:cNvPr id="113" name="Rectangle 112"/>
          <p:cNvSpPr/>
          <p:nvPr/>
        </p:nvSpPr>
        <p:spPr>
          <a:xfrm>
            <a:off x="566615" y="3510894"/>
            <a:ext cx="1657808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Page 3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5715000" y="762000"/>
            <a:ext cx="2590800" cy="510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/>
              <a:t>RAM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407399" y="770002"/>
            <a:ext cx="2590800" cy="510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/>
              <a:t>Disk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50103" y="1235527"/>
            <a:ext cx="3112705" cy="39460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CPU chip (multiple cores)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33400" y="2242613"/>
            <a:ext cx="1785815" cy="18213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/>
              <a:t>CPU core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EE0EE57-5E0F-FE45-9A87-8915646FAB86}"/>
              </a:ext>
            </a:extLst>
          </p:cNvPr>
          <p:cNvGrpSpPr/>
          <p:nvPr/>
        </p:nvGrpSpPr>
        <p:grpSpPr>
          <a:xfrm>
            <a:off x="977657" y="5161893"/>
            <a:ext cx="10680943" cy="1104493"/>
            <a:chOff x="977657" y="5161893"/>
            <a:chExt cx="10680943" cy="1104493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371600" y="6198894"/>
              <a:ext cx="10287000" cy="67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2795870" y="5161893"/>
              <a:ext cx="0" cy="10553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804929" idx="2"/>
            </p:cNvCxnSpPr>
            <p:nvPr/>
          </p:nvCxnSpPr>
          <p:spPr>
            <a:xfrm>
              <a:off x="9829800" y="5867400"/>
              <a:ext cx="0" cy="3314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7391400" y="5867400"/>
              <a:ext cx="0" cy="3314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77657" y="589705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BUS</a:t>
              </a:r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C1B8F7B-66D6-8E4C-A96E-4F4EBE95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  <p:sp>
        <p:nvSpPr>
          <p:cNvPr id="115" name="Slide Number Placeholder 15">
            <a:extLst>
              <a:ext uri="{FF2B5EF4-FFF2-40B4-BE49-F238E27FC236}">
                <a16:creationId xmlns:a16="http://schemas.microsoft.com/office/drawing/2014/main" id="{D32F6FFD-8934-8A4E-A0C5-BF0F7F9A9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0800" y="6400800"/>
            <a:ext cx="711200" cy="457200"/>
          </a:xfrm>
        </p:spPr>
        <p:txBody>
          <a:bodyPr/>
          <a:lstStyle/>
          <a:p>
            <a:fld id="{6B177D97-4823-4F7B-8850-314FB921F45D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404593-F117-2E4C-93AE-B36B119EA8FA}"/>
              </a:ext>
            </a:extLst>
          </p:cNvPr>
          <p:cNvGrpSpPr/>
          <p:nvPr/>
        </p:nvGrpSpPr>
        <p:grpSpPr>
          <a:xfrm>
            <a:off x="1848924" y="1768581"/>
            <a:ext cx="1580076" cy="814234"/>
            <a:chOff x="1848924" y="1768581"/>
            <a:chExt cx="1580076" cy="8142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41EEAD-13D2-5E4A-BB98-170E80739513}"/>
                </a:ext>
              </a:extLst>
            </p:cNvPr>
            <p:cNvGrpSpPr/>
            <p:nvPr/>
          </p:nvGrpSpPr>
          <p:grpSpPr>
            <a:xfrm>
              <a:off x="2494594" y="1768581"/>
              <a:ext cx="934406" cy="784384"/>
              <a:chOff x="2497772" y="1323815"/>
              <a:chExt cx="934406" cy="784384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497772" y="1323815"/>
                <a:ext cx="934406" cy="78438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/>
                  <a:t>MMU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569030" y="1676400"/>
                <a:ext cx="765178" cy="376629"/>
              </a:xfrm>
              <a:prstGeom prst="rect">
                <a:avLst/>
              </a:prstGeom>
              <a:solidFill>
                <a:srgbClr val="00CC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/>
                  <a:t>TLB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202FE3D-A198-7846-A0D8-44A3D35118C2}"/>
                </a:ext>
              </a:extLst>
            </p:cNvPr>
            <p:cNvSpPr/>
            <p:nvPr/>
          </p:nvSpPr>
          <p:spPr>
            <a:xfrm>
              <a:off x="1848924" y="2308051"/>
              <a:ext cx="132276" cy="121642"/>
            </a:xfrm>
            <a:prstGeom prst="rect">
              <a:avLst/>
            </a:prstGeom>
            <a:solidFill>
              <a:srgbClr val="00CC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SG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12A4D5-9195-834D-91C8-D004FBCCE526}"/>
                </a:ext>
              </a:extLst>
            </p:cNvPr>
            <p:cNvCxnSpPr/>
            <p:nvPr/>
          </p:nvCxnSpPr>
          <p:spPr>
            <a:xfrm flipV="1">
              <a:off x="1981200" y="1768581"/>
              <a:ext cx="513394" cy="4740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A66D19-3596-4B46-926E-88C1ED851AF6}"/>
                </a:ext>
              </a:extLst>
            </p:cNvPr>
            <p:cNvCxnSpPr>
              <a:cxnSpLocks/>
            </p:cNvCxnSpPr>
            <p:nvPr/>
          </p:nvCxnSpPr>
          <p:spPr>
            <a:xfrm>
              <a:off x="1996530" y="2425493"/>
              <a:ext cx="513761" cy="1573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E2FC74A-CC0A-994D-899F-5B79AC2FAB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0736" y="2739171"/>
            <a:ext cx="889002" cy="53834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C7861A2-9E3D-0A49-9FBE-3C78EFA0EDE8}"/>
              </a:ext>
            </a:extLst>
          </p:cNvPr>
          <p:cNvCxnSpPr>
            <a:cxnSpLocks/>
          </p:cNvCxnSpPr>
          <p:nvPr/>
        </p:nvCxnSpPr>
        <p:spPr>
          <a:xfrm>
            <a:off x="5325411" y="4424302"/>
            <a:ext cx="1858028" cy="8972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83D463-7FF7-A743-B6F8-550667455452}"/>
              </a:ext>
            </a:extLst>
          </p:cNvPr>
          <p:cNvCxnSpPr>
            <a:cxnSpLocks/>
          </p:cNvCxnSpPr>
          <p:nvPr/>
        </p:nvCxnSpPr>
        <p:spPr>
          <a:xfrm>
            <a:off x="5355072" y="2361022"/>
            <a:ext cx="1922028" cy="29362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7" grpId="0" animBg="1"/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Virtual Memory: </a:t>
            </a:r>
            <a:r>
              <a:rPr lang="en-US" altLang="en-US" sz="3800" b="1" dirty="0">
                <a:solidFill>
                  <a:srgbClr val="C00000"/>
                </a:solidFill>
              </a:rPr>
              <a:t>What are the issues?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19200"/>
            <a:ext cx="11049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u="sng" dirty="0"/>
              <a:t>The elephant in the room</a:t>
            </a:r>
            <a:r>
              <a:rPr lang="en-US" altLang="en-US" dirty="0"/>
              <a:t>:</a:t>
            </a:r>
          </a:p>
          <a:p>
            <a:pPr marL="344487" lvl="1" indent="0">
              <a:buNone/>
            </a:pPr>
            <a:r>
              <a:rPr lang="en-US" altLang="en-US" dirty="0"/>
              <a:t>  Secondary Storage access time </a:t>
            </a:r>
            <a:r>
              <a:rPr lang="en-US" altLang="en-US" b="1" dirty="0">
                <a:solidFill>
                  <a:srgbClr val="C00000"/>
                </a:solidFill>
              </a:rPr>
              <a:t>&gt;&gt;</a:t>
            </a:r>
            <a:r>
              <a:rPr lang="en-US" altLang="en-US" dirty="0"/>
              <a:t> Physical memory access time</a:t>
            </a:r>
          </a:p>
          <a:p>
            <a:pPr marL="344487" lvl="1" indent="0">
              <a:buNone/>
            </a:pPr>
            <a:r>
              <a:rPr lang="en-US" altLang="en-US" dirty="0"/>
              <a:t>   ~5 orders of magnitude: milliseconds   &gt;&gt; nanoseconds</a:t>
            </a:r>
          </a:p>
          <a:p>
            <a:pPr marL="344487" lvl="1" indent="0">
              <a:buNone/>
            </a:pPr>
            <a:endParaRPr lang="en-US" altLang="en-US" dirty="0"/>
          </a:p>
          <a:p>
            <a:r>
              <a:rPr lang="en-US" altLang="en-US" dirty="0"/>
              <a:t>If memory access results in </a:t>
            </a:r>
            <a:r>
              <a:rPr lang="en-US" altLang="en-US" b="1" dirty="0"/>
              <a:t>page fault </a:t>
            </a:r>
            <a:r>
              <a:rPr lang="en-US" altLang="en-US" dirty="0"/>
              <a:t>most of the time </a:t>
            </a:r>
          </a:p>
          <a:p>
            <a:pPr lvl="1"/>
            <a:r>
              <a:rPr lang="en-US" altLang="en-US" dirty="0"/>
              <a:t>To load non-resident pages into memory</a:t>
            </a:r>
          </a:p>
          <a:p>
            <a:pPr lvl="1"/>
            <a:r>
              <a:rPr lang="en-US" altLang="en-US" dirty="0"/>
              <a:t>The entire system can slow down significantly </a:t>
            </a:r>
          </a:p>
          <a:p>
            <a:pPr lvl="2"/>
            <a:r>
              <a:rPr lang="en-US" altLang="en-US" sz="2600" dirty="0"/>
              <a:t>Known as </a:t>
            </a:r>
            <a:r>
              <a:rPr lang="en-US" altLang="en-US" sz="2600" b="1" dirty="0">
                <a:solidFill>
                  <a:srgbClr val="C00000"/>
                </a:solidFill>
              </a:rPr>
              <a:t>thrashing</a:t>
            </a:r>
          </a:p>
          <a:p>
            <a:pPr marL="344487" lvl="1" indent="0">
              <a:buNone/>
            </a:pPr>
            <a:endParaRPr lang="en-US" altLang="en-US" b="1" dirty="0"/>
          </a:p>
          <a:p>
            <a:r>
              <a:rPr lang="en-US" altLang="en-US" dirty="0"/>
              <a:t>How to ensure that thrashing doesn’t happen?</a:t>
            </a:r>
          </a:p>
          <a:p>
            <a:pPr lvl="1"/>
            <a:r>
              <a:rPr lang="en-US" altLang="en-US" dirty="0"/>
              <a:t>Related: How do we know that after a page is loaded into memory, it is likely to be useful for future accesses?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49484-1E6C-A54B-91E6-84FE0D16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8D039-E6AC-6843-8593-861953DB6DDF}"/>
              </a:ext>
            </a:extLst>
          </p:cNvPr>
          <p:cNvSpPr txBox="1"/>
          <p:nvPr/>
        </p:nvSpPr>
        <p:spPr>
          <a:xfrm rot="19274807">
            <a:off x="10668000" y="56791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Archipelago</a:t>
            </a:r>
          </a:p>
        </p:txBody>
      </p:sp>
    </p:spTree>
    <p:extLst>
      <p:ext uri="{BB962C8B-B14F-4D97-AF65-F5344CB8AC3E}">
        <p14:creationId xmlns:p14="http://schemas.microsoft.com/office/powerpoint/2010/main" val="3138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Recap: </a:t>
            </a:r>
            <a:r>
              <a:rPr lang="en-US" altLang="en-US" sz="3800" b="1" dirty="0">
                <a:solidFill>
                  <a:srgbClr val="C00000"/>
                </a:solidFill>
              </a:rPr>
              <a:t>Locality Principles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11201400" cy="5486400"/>
          </a:xfrm>
        </p:spPr>
        <p:txBody>
          <a:bodyPr>
            <a:normAutofit/>
          </a:bodyPr>
          <a:lstStyle/>
          <a:p>
            <a:r>
              <a:rPr lang="en-US" altLang="en-US" sz="2600" u="sng" dirty="0"/>
              <a:t>Most programs</a:t>
            </a:r>
            <a:r>
              <a:rPr lang="en-US" altLang="en-US" sz="2600" dirty="0"/>
              <a:t> exhibit these behaviors:</a:t>
            </a:r>
          </a:p>
          <a:p>
            <a:pPr lvl="1"/>
            <a:r>
              <a:rPr lang="en-US" altLang="en-US" dirty="0"/>
              <a:t>Most time are spent on a relatively small part of </a:t>
            </a:r>
            <a:r>
              <a:rPr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In any given time period, accesses are made to a relatively small part of </a:t>
            </a:r>
            <a:r>
              <a:rPr lang="en-US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altLang="en-US" dirty="0">
              <a:solidFill>
                <a:srgbClr val="0033CC"/>
              </a:solidFill>
            </a:endParaRPr>
          </a:p>
          <a:p>
            <a:pPr lvl="1"/>
            <a:endParaRPr lang="en-US" altLang="en-US" dirty="0"/>
          </a:p>
          <a:p>
            <a:r>
              <a:rPr lang="en-US" altLang="en-US" sz="2600" u="sng" dirty="0"/>
              <a:t>Locality principles</a:t>
            </a:r>
            <a:r>
              <a:rPr lang="en-US" altLang="en-US" sz="2600" dirty="0"/>
              <a:t>: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</a:rPr>
              <a:t>Temporal Locality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sz="2600" dirty="0"/>
              <a:t>Memory address used now </a:t>
            </a:r>
            <a:r>
              <a:rPr lang="en-US" altLang="en-US" sz="2600" b="1" i="1" dirty="0"/>
              <a:t>is likely to be used again</a:t>
            </a:r>
          </a:p>
          <a:p>
            <a:pPr lvl="1"/>
            <a:r>
              <a:rPr lang="en-US" altLang="en-US" b="1" dirty="0">
                <a:solidFill>
                  <a:srgbClr val="660066"/>
                </a:solidFill>
              </a:rPr>
              <a:t>Spatial Locality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sz="2600" dirty="0"/>
              <a:t>Memory addresses close to the address that is used now is likely to be used soon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B8C53C-8FC9-D541-A5AA-9C7B2B39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653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660066"/>
                </a:solidFill>
              </a:rPr>
              <a:t>Virtual Memory </a:t>
            </a:r>
            <a:r>
              <a:rPr lang="en-US" altLang="en-US" sz="3800" dirty="0"/>
              <a:t>and </a:t>
            </a:r>
            <a:r>
              <a:rPr lang="en-US" altLang="en-US" sz="3800" b="1" dirty="0">
                <a:solidFill>
                  <a:srgbClr val="006600"/>
                </a:solidFill>
              </a:rPr>
              <a:t>Locality Principle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4184943"/>
              </p:ext>
            </p:extLst>
          </p:nvPr>
        </p:nvGraphicFramePr>
        <p:xfrm>
          <a:off x="533400" y="1551296"/>
          <a:ext cx="11277600" cy="3782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CA81-7D9B-4EB8-93B9-0D05F3834E0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491F52-D4FE-5847-8D43-6811D87E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F9DC0-EC53-A446-9367-763D8CE7851A}"/>
              </a:ext>
            </a:extLst>
          </p:cNvPr>
          <p:cNvSpPr txBox="1"/>
          <p:nvPr/>
        </p:nvSpPr>
        <p:spPr>
          <a:xfrm>
            <a:off x="533400" y="5048071"/>
            <a:ext cx="1097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en-US" sz="2400" dirty="0"/>
          </a:p>
          <a:p>
            <a:r>
              <a:rPr lang="en-US" altLang="en-US" sz="2400" dirty="0"/>
              <a:t>However, there are always exceptions </a:t>
            </a:r>
            <a:r>
              <a:rPr lang="en-US" altLang="en-US" sz="2400" dirty="0">
                <a:sym typeface="Wingdings" pitchFamily="2" charset="2"/>
              </a:rPr>
              <a:t>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Programs that behave badly due to poor design or malicious intentions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38A0B-06BA-A94B-8AC1-E1FC9F4A670D}"/>
              </a:ext>
            </a:extLst>
          </p:cNvPr>
          <p:cNvSpPr txBox="1"/>
          <p:nvPr/>
        </p:nvSpPr>
        <p:spPr>
          <a:xfrm>
            <a:off x="381000" y="986135"/>
            <a:ext cx="952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Both forms of locality help amortize the cost of loading the page:</a:t>
            </a:r>
          </a:p>
        </p:txBody>
      </p:sp>
    </p:spTree>
    <p:extLst>
      <p:ext uri="{BB962C8B-B14F-4D97-AF65-F5344CB8AC3E}">
        <p14:creationId xmlns:p14="http://schemas.microsoft.com/office/powerpoint/2010/main" val="40332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5A6E-778E-9E4A-8C16-E485C643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980" y="361333"/>
            <a:ext cx="5715700" cy="70662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The 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C2D11-A743-D84B-9FE2-9B9ABB705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99A5-A0A0-614B-8407-968DCC6A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296AE5-5509-A748-A85E-18C4D78CE0F4}"/>
              </a:ext>
            </a:extLst>
          </p:cNvPr>
          <p:cNvGrpSpPr/>
          <p:nvPr/>
        </p:nvGrpSpPr>
        <p:grpSpPr>
          <a:xfrm>
            <a:off x="2971800" y="685800"/>
            <a:ext cx="9157572" cy="5712350"/>
            <a:chOff x="990600" y="-77796"/>
            <a:chExt cx="11214972" cy="6557938"/>
          </a:xfrm>
        </p:grpSpPr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A2E5EEB-7ABB-DE40-9680-6D3F75C90ABB}"/>
                </a:ext>
              </a:extLst>
            </p:cNvPr>
            <p:cNvSpPr/>
            <p:nvPr/>
          </p:nvSpPr>
          <p:spPr>
            <a:xfrm rot="3227776">
              <a:off x="6679247" y="2721745"/>
              <a:ext cx="6529310" cy="930227"/>
            </a:xfrm>
            <a:prstGeom prst="rightArrow">
              <a:avLst>
                <a:gd name="adj1" fmla="val 54883"/>
                <a:gd name="adj2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8000"/>
                  </a:solidFill>
                </a:rPr>
                <a:t>            capacity    </a:t>
              </a:r>
              <a:r>
                <a:rPr lang="en-US" b="1" dirty="0">
                  <a:solidFill>
                    <a:schemeClr val="tx1"/>
                  </a:solidFill>
                </a:rPr>
                <a:t>  </a:t>
              </a:r>
              <a:r>
                <a:rPr lang="en-US" dirty="0">
                  <a:solidFill>
                    <a:schemeClr val="tx1"/>
                  </a:solidFill>
                </a:rPr>
                <a:t>&amp;</a:t>
              </a:r>
              <a:r>
                <a:rPr lang="en-US" b="1" dirty="0">
                  <a:solidFill>
                    <a:schemeClr val="tx1"/>
                  </a:solidFill>
                </a:rPr>
                <a:t>  </a:t>
              </a:r>
              <a:r>
                <a:rPr lang="en-US" b="1" dirty="0">
                  <a:solidFill>
                    <a:srgbClr val="660066"/>
                  </a:solidFill>
                </a:rPr>
                <a:t>latency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C1C8FCD7-EEBD-A747-BA7A-C64350E4734F}"/>
                </a:ext>
              </a:extLst>
            </p:cNvPr>
            <p:cNvSpPr/>
            <p:nvPr/>
          </p:nvSpPr>
          <p:spPr>
            <a:xfrm rot="18259190">
              <a:off x="-823392" y="2747603"/>
              <a:ext cx="6407888" cy="93237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bandwidth</a:t>
              </a:r>
              <a:r>
                <a:rPr lang="en-US" b="1" dirty="0">
                  <a:solidFill>
                    <a:schemeClr val="tx1"/>
                  </a:solidFill>
                </a:rPr>
                <a:t>  </a:t>
              </a:r>
              <a:r>
                <a:rPr lang="en-US" dirty="0">
                  <a:solidFill>
                    <a:schemeClr val="tx1"/>
                  </a:solidFill>
                </a:rPr>
                <a:t>&amp; 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rgbClr val="0033CC"/>
                  </a:solidFill>
                </a:rPr>
                <a:t>cost per bit ($)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DC8AE5-CDFC-C74F-9B5D-F09D670F4122}"/>
                </a:ext>
              </a:extLst>
            </p:cNvPr>
            <p:cNvSpPr/>
            <p:nvPr/>
          </p:nvSpPr>
          <p:spPr>
            <a:xfrm>
              <a:off x="1790700" y="4969445"/>
              <a:ext cx="8763000" cy="55151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33CC"/>
                  </a:solidFill>
                </a:rPr>
                <a:t>$</a:t>
              </a:r>
              <a:r>
                <a:rPr lang="en-US" sz="1400" dirty="0">
                  <a:solidFill>
                    <a:srgbClr val="0070C0"/>
                  </a:solidFill>
                </a:rPr>
                <a:t>       </a:t>
              </a:r>
              <a:r>
                <a:rPr lang="en-US" sz="1400" dirty="0">
                  <a:solidFill>
                    <a:schemeClr val="tx1"/>
                  </a:solidFill>
                </a:rPr>
                <a:t>                                       Magnetic tapes: </a:t>
              </a:r>
              <a:r>
                <a:rPr lang="en-US" sz="1400" b="1" dirty="0">
                  <a:solidFill>
                    <a:srgbClr val="660066"/>
                  </a:solidFill>
                </a:rPr>
                <a:t>minutes      </a:t>
              </a:r>
            </a:p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1PB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662D98-237A-6446-A3C3-DB1BE8E9611B}"/>
                </a:ext>
              </a:extLst>
            </p:cNvPr>
            <p:cNvSpPr/>
            <p:nvPr/>
          </p:nvSpPr>
          <p:spPr>
            <a:xfrm>
              <a:off x="2552700" y="4112716"/>
              <a:ext cx="7239000" cy="55151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33CC"/>
                  </a:solidFill>
                </a:rPr>
                <a:t>$$  </a:t>
              </a:r>
              <a:r>
                <a:rPr lang="en-US" sz="1400" b="1" dirty="0">
                  <a:solidFill>
                    <a:srgbClr val="0070C0"/>
                  </a:solidFill>
                </a:rPr>
                <a:t>    </a:t>
              </a:r>
              <a:r>
                <a:rPr 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                     Magnetic Disk (HDD): </a:t>
              </a:r>
              <a:r>
                <a:rPr lang="en-US" sz="1400" b="1" dirty="0">
                  <a:solidFill>
                    <a:srgbClr val="660066"/>
                  </a:solidFill>
                </a:rPr>
                <a:t>1-10ms</a:t>
              </a:r>
            </a:p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10TB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8ACA8-22FC-9148-AB2B-4E85FAB4FD58}"/>
                </a:ext>
              </a:extLst>
            </p:cNvPr>
            <p:cNvSpPr/>
            <p:nvPr/>
          </p:nvSpPr>
          <p:spPr>
            <a:xfrm>
              <a:off x="3123659" y="3255987"/>
              <a:ext cx="6097082" cy="55151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33CC"/>
                  </a:solidFill>
                </a:rPr>
                <a:t>$$$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           Flash, PCM (3D </a:t>
              </a:r>
              <a:r>
                <a:rPr lang="en-US" sz="1400" dirty="0" err="1">
                  <a:solidFill>
                    <a:schemeClr val="tx1"/>
                  </a:solidFill>
                </a:rPr>
                <a:t>XPoint</a:t>
              </a:r>
              <a:r>
                <a:rPr lang="en-US" sz="1400" dirty="0">
                  <a:solidFill>
                    <a:schemeClr val="tx1"/>
                  </a:solidFill>
                </a:rPr>
                <a:t>) </a:t>
              </a:r>
              <a:r>
                <a:rPr lang="en-US" sz="1400" b="1" dirty="0">
                  <a:solidFill>
                    <a:srgbClr val="660066"/>
                  </a:solidFill>
                </a:rPr>
                <a:t>1-10us</a:t>
              </a:r>
            </a:p>
            <a:p>
              <a:pPr algn="ctr"/>
              <a:r>
                <a:rPr lang="en-US" sz="1400" b="1" dirty="0">
                  <a:solidFill>
                    <a:srgbClr val="008000"/>
                  </a:solidFill>
                </a:rPr>
                <a:t>100GB - 1TB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882B07-0A65-D448-B21A-DC844609FBAD}"/>
                </a:ext>
              </a:extLst>
            </p:cNvPr>
            <p:cNvSpPr/>
            <p:nvPr/>
          </p:nvSpPr>
          <p:spPr>
            <a:xfrm>
              <a:off x="3670300" y="2399258"/>
              <a:ext cx="5003800" cy="55151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33CC"/>
                  </a:solidFill>
                </a:rPr>
                <a:t>$$$$</a:t>
              </a:r>
              <a:r>
                <a:rPr lang="en-US" sz="1400" dirty="0">
                  <a:solidFill>
                    <a:schemeClr val="tx1"/>
                  </a:solidFill>
                </a:rPr>
                <a:t>                DRAM: </a:t>
              </a:r>
              <a:r>
                <a:rPr lang="en-US" sz="1400" b="1" dirty="0">
                  <a:solidFill>
                    <a:srgbClr val="660066"/>
                  </a:solidFill>
                </a:rPr>
                <a:t>15 - 40ns</a:t>
              </a:r>
            </a:p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10-100GB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6091FE-8EF0-FB46-98DC-0DF83459D57A}"/>
                </a:ext>
              </a:extLst>
            </p:cNvPr>
            <p:cNvSpPr/>
            <p:nvPr/>
          </p:nvSpPr>
          <p:spPr>
            <a:xfrm>
              <a:off x="4307097" y="1542529"/>
              <a:ext cx="3730207" cy="55151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33CC"/>
                  </a:solidFill>
                </a:rPr>
                <a:t>$$$$$</a:t>
              </a:r>
              <a:r>
                <a:rPr lang="en-US" sz="1400" dirty="0">
                  <a:solidFill>
                    <a:schemeClr val="tx1"/>
                  </a:solidFill>
                </a:rPr>
                <a:t> CPU caches: </a:t>
              </a:r>
              <a:r>
                <a:rPr lang="en-US" sz="1400" b="1" dirty="0">
                  <a:solidFill>
                    <a:srgbClr val="660066"/>
                  </a:solidFill>
                </a:rPr>
                <a:t>1-10ns </a:t>
              </a:r>
            </a:p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L1: 64KB, L2: 512KB, L3: 16MB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993B3F-FE88-9649-8F47-6E248DAB433C}"/>
                </a:ext>
              </a:extLst>
            </p:cNvPr>
            <p:cNvSpPr/>
            <p:nvPr/>
          </p:nvSpPr>
          <p:spPr>
            <a:xfrm>
              <a:off x="4876800" y="685800"/>
              <a:ext cx="2590801" cy="55151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CPU registers: </a:t>
              </a:r>
              <a:r>
                <a:rPr lang="en-US" sz="1400" b="1" dirty="0">
                  <a:solidFill>
                    <a:srgbClr val="660066"/>
                  </a:solidFill>
                </a:rPr>
                <a:t>&lt; 1ns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400" b="1" dirty="0">
                  <a:solidFill>
                    <a:srgbClr val="0033CC"/>
                  </a:solidFill>
                </a:rPr>
                <a:t>$$$$$$</a:t>
              </a:r>
              <a:r>
                <a:rPr lang="en-US" sz="1400" dirty="0">
                  <a:solidFill>
                    <a:schemeClr val="tx1"/>
                  </a:solidFill>
                </a:rPr>
                <a:t>   </a:t>
              </a:r>
              <a:r>
                <a:rPr lang="en-US" sz="1400" b="1" dirty="0">
                  <a:solidFill>
                    <a:srgbClr val="006600"/>
                  </a:solidFill>
                </a:rPr>
                <a:t>~100 bytes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4E4373-B482-294D-8720-B6048A7AF7EB}"/>
                </a:ext>
              </a:extLst>
            </p:cNvPr>
            <p:cNvSpPr/>
            <p:nvPr/>
          </p:nvSpPr>
          <p:spPr>
            <a:xfrm>
              <a:off x="990600" y="5826173"/>
              <a:ext cx="10363200" cy="55151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DNA molecules: </a:t>
              </a:r>
              <a:r>
                <a:rPr lang="en-US" sz="1400" b="1" dirty="0">
                  <a:solidFill>
                    <a:srgbClr val="660066"/>
                  </a:solidFill>
                </a:rPr>
                <a:t>hours</a:t>
              </a:r>
            </a:p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zettabytes (practically unlimited)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5054C2E-EBB7-BD47-80C3-7DDF567599F8}"/>
                </a:ext>
              </a:extLst>
            </p:cNvPr>
            <p:cNvCxnSpPr/>
            <p:nvPr/>
          </p:nvCxnSpPr>
          <p:spPr>
            <a:xfrm>
              <a:off x="7193526" y="2111258"/>
              <a:ext cx="0" cy="288000"/>
            </a:xfrm>
            <a:prstGeom prst="straightConnector1">
              <a:avLst/>
            </a:prstGeom>
            <a:ln w="66675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B142138-2E3A-9245-A8C2-E20171A84F74}"/>
                </a:ext>
              </a:extLst>
            </p:cNvPr>
            <p:cNvCxnSpPr/>
            <p:nvPr/>
          </p:nvCxnSpPr>
          <p:spPr>
            <a:xfrm>
              <a:off x="7193526" y="1254529"/>
              <a:ext cx="0" cy="288000"/>
            </a:xfrm>
            <a:prstGeom prst="straightConnector1">
              <a:avLst/>
            </a:prstGeom>
            <a:ln w="104775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F2175B6-B91F-8746-BA59-91F11BA06167}"/>
                </a:ext>
              </a:extLst>
            </p:cNvPr>
            <p:cNvCxnSpPr/>
            <p:nvPr/>
          </p:nvCxnSpPr>
          <p:spPr>
            <a:xfrm>
              <a:off x="7193526" y="2950775"/>
              <a:ext cx="0" cy="288000"/>
            </a:xfrm>
            <a:prstGeom prst="straightConnector1">
              <a:avLst/>
            </a:prstGeom>
            <a:ln w="53975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875AB2B-0A53-0C44-BC0E-EAC77B207AC8}"/>
                </a:ext>
              </a:extLst>
            </p:cNvPr>
            <p:cNvCxnSpPr/>
            <p:nvPr/>
          </p:nvCxnSpPr>
          <p:spPr>
            <a:xfrm>
              <a:off x="7193526" y="4664233"/>
              <a:ext cx="0" cy="28800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6779CF6-720F-F348-89E7-54C30CD289F6}"/>
                </a:ext>
              </a:extLst>
            </p:cNvPr>
            <p:cNvCxnSpPr/>
            <p:nvPr/>
          </p:nvCxnSpPr>
          <p:spPr>
            <a:xfrm>
              <a:off x="7193526" y="3807504"/>
              <a:ext cx="0" cy="28800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59E53A-2DCB-5541-9B88-FAE02A2657D7}"/>
                </a:ext>
              </a:extLst>
            </p:cNvPr>
            <p:cNvCxnSpPr/>
            <p:nvPr/>
          </p:nvCxnSpPr>
          <p:spPr>
            <a:xfrm>
              <a:off x="7193526" y="5520962"/>
              <a:ext cx="0" cy="288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68100D6-4752-6A4A-9E9C-A911808A076D}"/>
                </a:ext>
              </a:extLst>
            </p:cNvPr>
            <p:cNvCxnSpPr/>
            <p:nvPr/>
          </p:nvCxnSpPr>
          <p:spPr>
            <a:xfrm>
              <a:off x="5257800" y="2093496"/>
              <a:ext cx="0" cy="288000"/>
            </a:xfrm>
            <a:prstGeom prst="straightConnector1">
              <a:avLst/>
            </a:prstGeom>
            <a:ln w="6667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305315-2DC5-AB4D-9DF3-9B8E6AA71F55}"/>
                </a:ext>
              </a:extLst>
            </p:cNvPr>
            <p:cNvCxnSpPr/>
            <p:nvPr/>
          </p:nvCxnSpPr>
          <p:spPr>
            <a:xfrm>
              <a:off x="5257800" y="1236767"/>
              <a:ext cx="0" cy="288000"/>
            </a:xfrm>
            <a:prstGeom prst="straightConnector1">
              <a:avLst/>
            </a:prstGeom>
            <a:ln w="10477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8BF1C1B-5DD6-D34D-A8EB-62A4FB9921F8}"/>
                </a:ext>
              </a:extLst>
            </p:cNvPr>
            <p:cNvCxnSpPr/>
            <p:nvPr/>
          </p:nvCxnSpPr>
          <p:spPr>
            <a:xfrm>
              <a:off x="5257800" y="2933013"/>
              <a:ext cx="0" cy="28800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03FC0A-7B4D-DC4E-BD2B-7C70D9622455}"/>
                </a:ext>
              </a:extLst>
            </p:cNvPr>
            <p:cNvCxnSpPr/>
            <p:nvPr/>
          </p:nvCxnSpPr>
          <p:spPr>
            <a:xfrm>
              <a:off x="5257800" y="4646471"/>
              <a:ext cx="0" cy="288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7A532E-C529-5B46-BD80-02FAFF74F568}"/>
                </a:ext>
              </a:extLst>
            </p:cNvPr>
            <p:cNvCxnSpPr/>
            <p:nvPr/>
          </p:nvCxnSpPr>
          <p:spPr>
            <a:xfrm>
              <a:off x="5257800" y="3789742"/>
              <a:ext cx="0" cy="2880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134F71-5808-244A-8F7D-1A456A43E680}"/>
                </a:ext>
              </a:extLst>
            </p:cNvPr>
            <p:cNvCxnSpPr/>
            <p:nvPr/>
          </p:nvCxnSpPr>
          <p:spPr>
            <a:xfrm>
              <a:off x="5257800" y="5503200"/>
              <a:ext cx="0" cy="288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920DFA-BF83-A946-956D-E0AC6D0D871C}"/>
                </a:ext>
              </a:extLst>
            </p:cNvPr>
            <p:cNvSpPr txBox="1"/>
            <p:nvPr/>
          </p:nvSpPr>
          <p:spPr>
            <a:xfrm>
              <a:off x="4724400" y="304800"/>
              <a:ext cx="2886429" cy="395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compiler/programmer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8F8CF6-1DFE-2A45-868F-70B7820CC5BC}"/>
                </a:ext>
              </a:extLst>
            </p:cNvPr>
            <p:cNvSpPr txBox="1"/>
            <p:nvPr/>
          </p:nvSpPr>
          <p:spPr>
            <a:xfrm>
              <a:off x="8860799" y="762000"/>
              <a:ext cx="2721601" cy="949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Managed by HW</a:t>
              </a:r>
            </a:p>
            <a:p>
              <a:pPr algn="ctr"/>
              <a:r>
                <a:rPr lang="en-US" sz="1400" dirty="0"/>
                <a:t>(mostly invisible to software)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18DF3F-C38C-3C4F-B1E0-F6B799DC33F5}"/>
                </a:ext>
              </a:extLst>
            </p:cNvPr>
            <p:cNvSpPr txBox="1"/>
            <p:nvPr/>
          </p:nvSpPr>
          <p:spPr>
            <a:xfrm>
              <a:off x="9967224" y="2065142"/>
              <a:ext cx="2238348" cy="126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</a:rPr>
                <a:t>main memory </a:t>
              </a:r>
              <a:r>
                <a:rPr lang="en-US" sz="1400" dirty="0"/>
                <a:t>LD/ST access</a:t>
              </a:r>
            </a:p>
            <a:p>
              <a:pPr algn="ctr"/>
              <a:r>
                <a:rPr lang="en-US" sz="1400" dirty="0"/>
                <a:t>Managed by OS w/ HW help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76C688-3898-2946-877F-4062D4D8E909}"/>
                </a:ext>
              </a:extLst>
            </p:cNvPr>
            <p:cNvSpPr txBox="1"/>
            <p:nvPr/>
          </p:nvSpPr>
          <p:spPr>
            <a:xfrm>
              <a:off x="8470477" y="5807712"/>
              <a:ext cx="2238864" cy="672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usually involves</a:t>
              </a:r>
            </a:p>
            <a:p>
              <a:pPr algn="ctr"/>
              <a:r>
                <a:rPr lang="en-US" sz="1400" dirty="0"/>
                <a:t> lab technicians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CC14E3-3CAF-C142-B0E9-E13DD7D5B99E}"/>
                </a:ext>
              </a:extLst>
            </p:cNvPr>
            <p:cNvSpPr txBox="1"/>
            <p:nvPr/>
          </p:nvSpPr>
          <p:spPr>
            <a:xfrm>
              <a:off x="8073422" y="4934472"/>
              <a:ext cx="2238864" cy="672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managed manually or by robots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3926C5-454C-6A49-B604-EB21F7191C19}"/>
                </a:ext>
              </a:extLst>
            </p:cNvPr>
            <p:cNvSpPr txBox="1"/>
            <p:nvPr/>
          </p:nvSpPr>
          <p:spPr>
            <a:xfrm>
              <a:off x="7696200" y="4126468"/>
              <a:ext cx="2238864" cy="395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system calls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1AA270-CE02-674B-BC35-28D4D8CB369D}"/>
                </a:ext>
              </a:extLst>
            </p:cNvPr>
            <p:cNvSpPr txBox="1"/>
            <p:nvPr/>
          </p:nvSpPr>
          <p:spPr>
            <a:xfrm>
              <a:off x="7287501" y="3218245"/>
              <a:ext cx="2238349" cy="672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400" dirty="0" err="1"/>
                <a:t>syscalls</a:t>
              </a:r>
              <a:r>
                <a:rPr lang="en-US" sz="1400" dirty="0"/>
                <a:t> or persistent LD/ST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C4671B-432B-DB48-9AE4-D388FAC40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4370" y="1117883"/>
              <a:ext cx="1214882" cy="56168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6196C00-7286-3C47-8C9D-3FF4205D8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097" y="2555788"/>
              <a:ext cx="1808503" cy="5355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2EB28E-8E85-A54A-AED9-DE755CDC3BEC}"/>
              </a:ext>
            </a:extLst>
          </p:cNvPr>
          <p:cNvCxnSpPr/>
          <p:nvPr/>
        </p:nvCxnSpPr>
        <p:spPr>
          <a:xfrm>
            <a:off x="732526" y="3517513"/>
            <a:ext cx="2895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3D7F7C-28C3-764D-9AE0-1FFA9E9E17BB}"/>
              </a:ext>
            </a:extLst>
          </p:cNvPr>
          <p:cNvCxnSpPr>
            <a:cxnSpLocks/>
          </p:cNvCxnSpPr>
          <p:nvPr/>
        </p:nvCxnSpPr>
        <p:spPr>
          <a:xfrm flipV="1">
            <a:off x="1170405" y="1339174"/>
            <a:ext cx="0" cy="2521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CE4C53-0964-C348-8149-32E551FC37F1}"/>
              </a:ext>
            </a:extLst>
          </p:cNvPr>
          <p:cNvSpPr txBox="1"/>
          <p:nvPr/>
        </p:nvSpPr>
        <p:spPr>
          <a:xfrm>
            <a:off x="857101" y="3586256"/>
            <a:ext cx="289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objects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E3602-774B-B745-8121-6EDB6F0B78BF}"/>
              </a:ext>
            </a:extLst>
          </p:cNvPr>
          <p:cNvSpPr txBox="1"/>
          <p:nvPr/>
        </p:nvSpPr>
        <p:spPr>
          <a:xfrm rot="16200000">
            <a:off x="-881623" y="2008023"/>
            <a:ext cx="3323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object popularity</a:t>
            </a:r>
          </a:p>
          <a:p>
            <a:pPr algn="ctr"/>
            <a:r>
              <a:rPr lang="en-US" sz="1600" dirty="0"/>
              <a:t>(access frequency)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F90AA951-9B8F-6247-A16C-A9A77C72A2D9}"/>
              </a:ext>
            </a:extLst>
          </p:cNvPr>
          <p:cNvSpPr/>
          <p:nvPr/>
        </p:nvSpPr>
        <p:spPr>
          <a:xfrm>
            <a:off x="1304293" y="1490073"/>
            <a:ext cx="2185261" cy="1968285"/>
          </a:xfrm>
          <a:custGeom>
            <a:avLst/>
            <a:gdLst>
              <a:gd name="connsiteX0" fmla="*/ 0 w 2185261"/>
              <a:gd name="connsiteY0" fmla="*/ 0 h 1968285"/>
              <a:gd name="connsiteX1" fmla="*/ 108488 w 2185261"/>
              <a:gd name="connsiteY1" fmla="*/ 1410346 h 1968285"/>
              <a:gd name="connsiteX2" fmla="*/ 325465 w 2185261"/>
              <a:gd name="connsiteY2" fmla="*/ 1813302 h 1968285"/>
              <a:gd name="connsiteX3" fmla="*/ 991892 w 2185261"/>
              <a:gd name="connsiteY3" fmla="*/ 1937288 h 1968285"/>
              <a:gd name="connsiteX4" fmla="*/ 1921790 w 2185261"/>
              <a:gd name="connsiteY4" fmla="*/ 1968285 h 1968285"/>
              <a:gd name="connsiteX5" fmla="*/ 2185261 w 2185261"/>
              <a:gd name="connsiteY5" fmla="*/ 1937288 h 1968285"/>
              <a:gd name="connsiteX6" fmla="*/ 2185261 w 2185261"/>
              <a:gd name="connsiteY6" fmla="*/ 1937288 h 196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5261" h="1968285">
                <a:moveTo>
                  <a:pt x="0" y="0"/>
                </a:moveTo>
                <a:cubicBezTo>
                  <a:pt x="27122" y="554064"/>
                  <a:pt x="54244" y="1108129"/>
                  <a:pt x="108488" y="1410346"/>
                </a:cubicBezTo>
                <a:cubicBezTo>
                  <a:pt x="162732" y="1712563"/>
                  <a:pt x="178231" y="1725478"/>
                  <a:pt x="325465" y="1813302"/>
                </a:cubicBezTo>
                <a:cubicBezTo>
                  <a:pt x="472699" y="1901126"/>
                  <a:pt x="725838" y="1911458"/>
                  <a:pt x="991892" y="1937288"/>
                </a:cubicBezTo>
                <a:cubicBezTo>
                  <a:pt x="1257946" y="1963118"/>
                  <a:pt x="1722895" y="1968285"/>
                  <a:pt x="1921790" y="1968285"/>
                </a:cubicBezTo>
                <a:cubicBezTo>
                  <a:pt x="2120685" y="1968285"/>
                  <a:pt x="2185261" y="1937288"/>
                  <a:pt x="2185261" y="1937288"/>
                </a:cubicBezTo>
                <a:lnTo>
                  <a:pt x="2185261" y="193728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238386-E4AC-2D4A-8F37-C30E66D3ED7E}"/>
              </a:ext>
            </a:extLst>
          </p:cNvPr>
          <p:cNvSpPr txBox="1"/>
          <p:nvPr/>
        </p:nvSpPr>
        <p:spPr>
          <a:xfrm>
            <a:off x="2021158" y="1010532"/>
            <a:ext cx="182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Skew in object popularity present across the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218171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9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Virtual Memory: Summary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Fully separates </a:t>
            </a:r>
            <a:r>
              <a:rPr lang="en-US" altLang="en-US" b="1" dirty="0"/>
              <a:t>logical memory </a:t>
            </a:r>
            <a:r>
              <a:rPr lang="en-US" altLang="en-US" dirty="0"/>
              <a:t>from </a:t>
            </a:r>
            <a:r>
              <a:rPr lang="en-US" altLang="en-US" b="1" dirty="0"/>
              <a:t>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physical memory no longer restrict the size of logical memory address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More efficient use of 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Page currently not needed can be on secondary storage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Allows more processes to reside in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Improve CPU utilization as more processes are able to run 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86200" y="404650"/>
            <a:ext cx="3200400" cy="517634"/>
          </a:xfrm>
          <a:prstGeom prst="actionButtonBlank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3800" dirty="0">
                <a:latin typeface="Garamond" panose="02020404030301010803" pitchFamily="18" charset="0"/>
              </a:rPr>
              <a:t>Mini Recap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4FA0A4-BBFB-C94A-9037-A29B5932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12375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IMPORTANT application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…. let's use VM to handle this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78E5-7CBB-416F-85A9-6A6E33CFDEF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A1AA7-8EA1-364C-ACFD-DAC81B04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43497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Motivation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86400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When a new process is launched, s</a:t>
            </a:r>
            <a:r>
              <a:rPr lang="en-US" sz="2600" dirty="0"/>
              <a:t>hould </a:t>
            </a:r>
            <a:r>
              <a:rPr lang="en-US" sz="2600" b="1" dirty="0"/>
              <a:t>ALL </a:t>
            </a:r>
            <a:r>
              <a:rPr lang="en-US" sz="2600" dirty="0"/>
              <a:t>text (instruction), data (global variables, etc.) pages be allocated in memory?</a:t>
            </a:r>
          </a:p>
          <a:p>
            <a:endParaRPr lang="en-US" sz="2600" dirty="0"/>
          </a:p>
          <a:p>
            <a:r>
              <a:rPr lang="en-US" sz="2600" u="sng" dirty="0"/>
              <a:t>Considerations</a:t>
            </a:r>
            <a:r>
              <a:rPr lang="en-US" sz="26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Large startup cost if there are large number of pages to allocate and initialize</a:t>
            </a:r>
          </a:p>
          <a:p>
            <a:pPr marL="1193800" lvl="2" indent="-514350"/>
            <a:r>
              <a:rPr lang="en-US" sz="2400" dirty="0"/>
              <a:t>But, how to pick which pages to load if we don’t load all?</a:t>
            </a:r>
          </a:p>
          <a:p>
            <a:pPr marL="841375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Need to reduce the footprint of processes in physical memory so that more processes can use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78E5-7CBB-416F-85A9-6A6E33CFDEF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57F24F-17D1-2D40-9A27-C87A9C09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48888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1582400" cy="5486400"/>
          </a:xfrm>
        </p:spPr>
        <p:txBody>
          <a:bodyPr>
            <a:noAutofit/>
          </a:bodyPr>
          <a:lstStyle/>
          <a:p>
            <a:r>
              <a:rPr lang="en-US" sz="2400" dirty="0"/>
              <a:t>Simple idea:</a:t>
            </a:r>
          </a:p>
          <a:p>
            <a:pPr lvl="1"/>
            <a:r>
              <a:rPr lang="en-US" sz="2400" dirty="0"/>
              <a:t>Process start with </a:t>
            </a:r>
            <a:r>
              <a:rPr lang="en-US" sz="2400" b="1" dirty="0"/>
              <a:t>no memory resident page</a:t>
            </a:r>
          </a:p>
          <a:p>
            <a:pPr lvl="1"/>
            <a:r>
              <a:rPr lang="en-US" sz="2400" dirty="0"/>
              <a:t>Only allocate a page when there is a </a:t>
            </a:r>
            <a:r>
              <a:rPr lang="en-US" sz="2400" b="1" dirty="0"/>
              <a:t>page fault</a:t>
            </a:r>
          </a:p>
          <a:p>
            <a:pPr lvl="1"/>
            <a:endParaRPr lang="en-US" sz="2400" b="1" dirty="0"/>
          </a:p>
          <a:p>
            <a:r>
              <a:rPr lang="en-US" sz="2400" b="1" dirty="0">
                <a:solidFill>
                  <a:srgbClr val="006600"/>
                </a:solidFill>
              </a:rPr>
              <a:t>Pros:</a:t>
            </a:r>
          </a:p>
          <a:p>
            <a:pPr lvl="1"/>
            <a:r>
              <a:rPr lang="en-US" sz="2400" dirty="0"/>
              <a:t>Fast startup time for new process</a:t>
            </a:r>
          </a:p>
          <a:p>
            <a:pPr lvl="1"/>
            <a:r>
              <a:rPr lang="en-US" sz="2400" dirty="0"/>
              <a:t>Small memory footprint</a:t>
            </a:r>
          </a:p>
          <a:p>
            <a:pPr lvl="1"/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Cons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sz="2400" dirty="0"/>
              <a:t>Process may appear sluggish at the start due to multiple page faults</a:t>
            </a:r>
          </a:p>
          <a:p>
            <a:pPr lvl="1"/>
            <a:r>
              <a:rPr lang="en-US" sz="2400" dirty="0"/>
              <a:t>The page faults may have cascading effect on other processes (i.e., thrashing)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746B21-76C7-614D-B11C-C50C6680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96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Demand Paging </a:t>
            </a:r>
            <a:r>
              <a:rPr lang="en-US" altLang="en-US" sz="3800" b="1" dirty="0">
                <a:solidFill>
                  <a:schemeClr val="bg1"/>
                </a:solidFill>
              </a:rPr>
              <a:t>1</a:t>
            </a:r>
            <a:endParaRPr lang="en-US" altLang="en-US" sz="38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541580" y="1219200"/>
            <a:ext cx="2669221" cy="4648200"/>
            <a:chOff x="6017579" y="1219200"/>
            <a:chExt cx="2669221" cy="4648200"/>
          </a:xfrm>
        </p:grpSpPr>
        <p:grpSp>
          <p:nvGrpSpPr>
            <p:cNvPr id="6" name="Group 5"/>
            <p:cNvGrpSpPr/>
            <p:nvPr/>
          </p:nvGrpSpPr>
          <p:grpSpPr>
            <a:xfrm>
              <a:off x="6553200" y="1219200"/>
              <a:ext cx="2133600" cy="4648200"/>
              <a:chOff x="6019800" y="1066800"/>
              <a:chExt cx="2133600" cy="4648200"/>
            </a:xfrm>
          </p:grpSpPr>
          <p:sp>
            <p:nvSpPr>
              <p:cNvPr id="804925" name="Rectangle 61"/>
              <p:cNvSpPr>
                <a:spLocks noChangeArrowheads="1"/>
              </p:cNvSpPr>
              <p:nvPr/>
            </p:nvSpPr>
            <p:spPr bwMode="auto">
              <a:xfrm>
                <a:off x="6477000" y="22860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804926" name="Rectangle 62"/>
              <p:cNvSpPr>
                <a:spLocks noChangeArrowheads="1"/>
              </p:cNvSpPr>
              <p:nvPr/>
            </p:nvSpPr>
            <p:spPr bwMode="auto">
              <a:xfrm>
                <a:off x="6477000" y="41148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804927" name="Rectangle 63"/>
              <p:cNvSpPr>
                <a:spLocks noChangeArrowheads="1"/>
              </p:cNvSpPr>
              <p:nvPr/>
            </p:nvSpPr>
            <p:spPr bwMode="auto">
              <a:xfrm>
                <a:off x="6477000" y="16764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804928" name="Rectangle 64"/>
              <p:cNvSpPr>
                <a:spLocks noChangeArrowheads="1"/>
              </p:cNvSpPr>
              <p:nvPr/>
            </p:nvSpPr>
            <p:spPr bwMode="auto">
              <a:xfrm>
                <a:off x="6477000" y="47244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804929" name="Rectangle 65"/>
              <p:cNvSpPr>
                <a:spLocks noChangeArrowheads="1"/>
              </p:cNvSpPr>
              <p:nvPr/>
            </p:nvSpPr>
            <p:spPr bwMode="auto">
              <a:xfrm>
                <a:off x="6019800" y="5334000"/>
                <a:ext cx="21336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/>
                  <a:t>Secondary Storage </a:t>
                </a:r>
              </a:p>
            </p:txBody>
          </p:sp>
          <p:sp>
            <p:nvSpPr>
              <p:cNvPr id="39" name="Rectangle 64"/>
              <p:cNvSpPr>
                <a:spLocks noChangeArrowheads="1"/>
              </p:cNvSpPr>
              <p:nvPr/>
            </p:nvSpPr>
            <p:spPr bwMode="auto">
              <a:xfrm>
                <a:off x="6477000" y="10668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>
                <a:off x="6477000" y="35052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41" name="Rectangle 63"/>
              <p:cNvSpPr>
                <a:spLocks noChangeArrowheads="1"/>
              </p:cNvSpPr>
              <p:nvPr/>
            </p:nvSpPr>
            <p:spPr bwMode="auto">
              <a:xfrm>
                <a:off x="6477000" y="28956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017579" y="1235527"/>
              <a:ext cx="990600" cy="4263003"/>
              <a:chOff x="3352800" y="958851"/>
              <a:chExt cx="990600" cy="4267200"/>
            </a:xfrm>
          </p:grpSpPr>
          <p:sp>
            <p:nvSpPr>
              <p:cNvPr id="69" name="Rectangle 32"/>
              <p:cNvSpPr>
                <a:spLocks noChangeArrowheads="1"/>
              </p:cNvSpPr>
              <p:nvPr/>
            </p:nvSpPr>
            <p:spPr bwMode="auto">
              <a:xfrm>
                <a:off x="3352800" y="46164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……</a:t>
                </a:r>
              </a:p>
            </p:txBody>
          </p:sp>
          <p:sp>
            <p:nvSpPr>
              <p:cNvPr id="70" name="Rectangle 33"/>
              <p:cNvSpPr>
                <a:spLocks noChangeArrowheads="1"/>
              </p:cNvSpPr>
              <p:nvPr/>
            </p:nvSpPr>
            <p:spPr bwMode="auto">
              <a:xfrm>
                <a:off x="3352800" y="40068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5</a:t>
                </a:r>
              </a:p>
            </p:txBody>
          </p:sp>
          <p:sp>
            <p:nvSpPr>
              <p:cNvPr id="71" name="Rectangle 34"/>
              <p:cNvSpPr>
                <a:spLocks noChangeArrowheads="1"/>
              </p:cNvSpPr>
              <p:nvPr/>
            </p:nvSpPr>
            <p:spPr bwMode="auto">
              <a:xfrm>
                <a:off x="3352800" y="33972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4</a:t>
                </a:r>
              </a:p>
            </p:txBody>
          </p:sp>
          <p:sp>
            <p:nvSpPr>
              <p:cNvPr id="72" name="Rectangle 35"/>
              <p:cNvSpPr>
                <a:spLocks noChangeArrowheads="1"/>
              </p:cNvSpPr>
              <p:nvPr/>
            </p:nvSpPr>
            <p:spPr bwMode="auto">
              <a:xfrm>
                <a:off x="3352800" y="27876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3</a:t>
                </a:r>
              </a:p>
            </p:txBody>
          </p:sp>
          <p:sp>
            <p:nvSpPr>
              <p:cNvPr id="73" name="Rectangle 36"/>
              <p:cNvSpPr>
                <a:spLocks noChangeArrowheads="1"/>
              </p:cNvSpPr>
              <p:nvPr/>
            </p:nvSpPr>
            <p:spPr bwMode="auto">
              <a:xfrm>
                <a:off x="3352800" y="21780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2</a:t>
                </a:r>
              </a:p>
            </p:txBody>
          </p:sp>
          <p:sp>
            <p:nvSpPr>
              <p:cNvPr id="74" name="Rectangle 37"/>
              <p:cNvSpPr>
                <a:spLocks noChangeArrowheads="1"/>
              </p:cNvSpPr>
              <p:nvPr/>
            </p:nvSpPr>
            <p:spPr bwMode="auto">
              <a:xfrm>
                <a:off x="3352800" y="15684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1</a:t>
                </a:r>
              </a:p>
            </p:txBody>
          </p:sp>
          <p:sp>
            <p:nvSpPr>
              <p:cNvPr id="75" name="Rectangle 38"/>
              <p:cNvSpPr>
                <a:spLocks noChangeArrowheads="1"/>
              </p:cNvSpPr>
              <p:nvPr/>
            </p:nvSpPr>
            <p:spPr bwMode="auto">
              <a:xfrm>
                <a:off x="3352800" y="9588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swap 0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334208" y="2286000"/>
            <a:ext cx="1999792" cy="2133600"/>
            <a:chOff x="1776549" y="2286000"/>
            <a:chExt cx="1999792" cy="2133600"/>
          </a:xfrm>
        </p:grpSpPr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2386149" y="2286000"/>
              <a:ext cx="968872" cy="2133600"/>
              <a:chOff x="624" y="1248"/>
              <a:chExt cx="720" cy="2304"/>
            </a:xfrm>
          </p:grpSpPr>
          <p:sp>
            <p:nvSpPr>
              <p:cNvPr id="52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3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4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6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7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5" name="Group 50"/>
            <p:cNvGrpSpPr>
              <a:grpSpLocks/>
            </p:cNvGrpSpPr>
            <p:nvPr/>
          </p:nvGrpSpPr>
          <p:grpSpPr bwMode="auto">
            <a:xfrm>
              <a:off x="1776549" y="2286000"/>
              <a:ext cx="609600" cy="2133600"/>
              <a:chOff x="624" y="1248"/>
              <a:chExt cx="720" cy="2304"/>
            </a:xfrm>
          </p:grpSpPr>
          <p:sp>
            <p:nvSpPr>
              <p:cNvPr id="46" name="Rectangle 51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8" name="Rectangle 53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49" name="Rectangle 54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50" name="Rectangle 55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51" name="Rectangle 56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3346312" y="2286000"/>
              <a:ext cx="430029" cy="2133600"/>
              <a:chOff x="624" y="1248"/>
              <a:chExt cx="720" cy="2304"/>
            </a:xfrm>
          </p:grpSpPr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9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0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1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3487739" y="4415653"/>
            <a:ext cx="213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/>
              <a:t>page table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126040" y="1210491"/>
            <a:ext cx="2722561" cy="4648201"/>
            <a:chOff x="3602039" y="1210490"/>
            <a:chExt cx="2722561" cy="4648201"/>
          </a:xfrm>
        </p:grpSpPr>
        <p:grpSp>
          <p:nvGrpSpPr>
            <p:cNvPr id="5" name="Group 4"/>
            <p:cNvGrpSpPr/>
            <p:nvPr/>
          </p:nvGrpSpPr>
          <p:grpSpPr>
            <a:xfrm>
              <a:off x="4191000" y="1210491"/>
              <a:ext cx="2133600" cy="4648200"/>
              <a:chOff x="3352800" y="1066800"/>
              <a:chExt cx="2133600" cy="4648200"/>
            </a:xfrm>
          </p:grpSpPr>
          <p:sp>
            <p:nvSpPr>
              <p:cNvPr id="804882" name="Rectangle 18"/>
              <p:cNvSpPr>
                <a:spLocks noChangeArrowheads="1"/>
              </p:cNvSpPr>
              <p:nvPr/>
            </p:nvSpPr>
            <p:spPr bwMode="auto">
              <a:xfrm>
                <a:off x="3352800" y="5334000"/>
                <a:ext cx="21336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/>
                  <a:t>physical memory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10000" y="1066800"/>
                <a:ext cx="1144132" cy="4267200"/>
                <a:chOff x="3810000" y="1066800"/>
                <a:chExt cx="1144132" cy="4267200"/>
              </a:xfrm>
            </p:grpSpPr>
            <p:sp>
              <p:nvSpPr>
                <p:cNvPr id="804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3810000" y="2286000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804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3810000" y="2895600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804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3810000" y="1066800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804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3810000" y="4724400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36" name="Rectangle 17"/>
                <p:cNvSpPr>
                  <a:spLocks noChangeArrowheads="1"/>
                </p:cNvSpPr>
                <p:nvPr/>
              </p:nvSpPr>
              <p:spPr bwMode="auto">
                <a:xfrm>
                  <a:off x="3811132" y="1676400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37" name="Rectangle 14"/>
                <p:cNvSpPr>
                  <a:spLocks noChangeArrowheads="1"/>
                </p:cNvSpPr>
                <p:nvPr/>
              </p:nvSpPr>
              <p:spPr bwMode="auto">
                <a:xfrm>
                  <a:off x="3810000" y="3510104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38" name="Rectangle 15"/>
                <p:cNvSpPr>
                  <a:spLocks noChangeArrowheads="1"/>
                </p:cNvSpPr>
                <p:nvPr/>
              </p:nvSpPr>
              <p:spPr bwMode="auto">
                <a:xfrm>
                  <a:off x="3810000" y="4119704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3602039" y="1210490"/>
              <a:ext cx="990600" cy="4182291"/>
              <a:chOff x="3352800" y="958851"/>
              <a:chExt cx="990600" cy="4267200"/>
            </a:xfrm>
          </p:grpSpPr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3352800" y="46164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……</a:t>
                </a:r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3352800" y="40068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5</a:t>
                </a:r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3352800" y="33972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4</a:t>
                </a:r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3352800" y="27876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3</a:t>
                </a:r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3352800" y="21780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2</a:t>
                </a:r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3352800" y="15684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1</a:t>
                </a:r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3352800" y="9588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frame 0</a:t>
                </a: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3343504" y="2286000"/>
            <a:ext cx="1999792" cy="2133600"/>
            <a:chOff x="1776549" y="2286000"/>
            <a:chExt cx="1999792" cy="2133600"/>
          </a:xfrm>
        </p:grpSpPr>
        <p:grpSp>
          <p:nvGrpSpPr>
            <p:cNvPr id="121" name="Group 120"/>
            <p:cNvGrpSpPr>
              <a:grpSpLocks/>
            </p:cNvGrpSpPr>
            <p:nvPr/>
          </p:nvGrpSpPr>
          <p:grpSpPr bwMode="auto">
            <a:xfrm>
              <a:off x="2386149" y="2286000"/>
              <a:ext cx="968872" cy="2133600"/>
              <a:chOff x="624" y="1248"/>
              <a:chExt cx="720" cy="2304"/>
            </a:xfrm>
          </p:grpSpPr>
          <p:sp>
            <p:nvSpPr>
              <p:cNvPr id="136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--</a:t>
                </a:r>
              </a:p>
            </p:txBody>
          </p:sp>
          <p:sp>
            <p:nvSpPr>
              <p:cNvPr id="137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F2</a:t>
                </a:r>
              </a:p>
            </p:txBody>
          </p:sp>
          <p:sp>
            <p:nvSpPr>
              <p:cNvPr id="138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F0</a:t>
                </a:r>
              </a:p>
            </p:txBody>
          </p:sp>
          <p:sp>
            <p:nvSpPr>
              <p:cNvPr id="139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F5</a:t>
                </a: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F1</a:t>
                </a:r>
              </a:p>
            </p:txBody>
          </p:sp>
          <p:sp>
            <p:nvSpPr>
              <p:cNvPr id="141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F4</a:t>
                </a:r>
              </a:p>
            </p:txBody>
          </p:sp>
        </p:grpSp>
        <p:grpSp>
          <p:nvGrpSpPr>
            <p:cNvPr id="122" name="Group 50"/>
            <p:cNvGrpSpPr>
              <a:grpSpLocks/>
            </p:cNvGrpSpPr>
            <p:nvPr/>
          </p:nvGrpSpPr>
          <p:grpSpPr bwMode="auto">
            <a:xfrm>
              <a:off x="1776549" y="2286000"/>
              <a:ext cx="609600" cy="2133600"/>
              <a:chOff x="624" y="1248"/>
              <a:chExt cx="720" cy="2304"/>
            </a:xfrm>
          </p:grpSpPr>
          <p:sp>
            <p:nvSpPr>
              <p:cNvPr id="130" name="Rectangle 51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131" name="Rectangle 52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132" name="Rectangle 53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133" name="Rectangle 54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134" name="Rectangle 55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35" name="Rectangle 56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123" name="Group 122"/>
            <p:cNvGrpSpPr>
              <a:grpSpLocks/>
            </p:cNvGrpSpPr>
            <p:nvPr/>
          </p:nvGrpSpPr>
          <p:grpSpPr bwMode="auto">
            <a:xfrm>
              <a:off x="3346312" y="2286000"/>
              <a:ext cx="430029" cy="2133600"/>
              <a:chOff x="624" y="1248"/>
              <a:chExt cx="720" cy="2304"/>
            </a:xfrm>
          </p:grpSpPr>
          <p:sp>
            <p:nvSpPr>
              <p:cNvPr id="124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--</a:t>
                </a:r>
              </a:p>
            </p:txBody>
          </p:sp>
          <p:sp>
            <p:nvSpPr>
              <p:cNvPr id="125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T</a:t>
                </a:r>
              </a:p>
            </p:txBody>
          </p:sp>
          <p:sp>
            <p:nvSpPr>
              <p:cNvPr id="126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T</a:t>
                </a:r>
              </a:p>
            </p:txBody>
          </p:sp>
          <p:sp>
            <p:nvSpPr>
              <p:cNvPr id="127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T</a:t>
                </a: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T</a:t>
                </a:r>
              </a:p>
            </p:txBody>
          </p:sp>
          <p:sp>
            <p:nvSpPr>
              <p:cNvPr id="129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T</a:t>
                </a:r>
              </a:p>
            </p:txBody>
          </p:sp>
        </p:grpSp>
      </p:grpSp>
      <p:sp>
        <p:nvSpPr>
          <p:cNvPr id="17" name="Rounded Rectangle 16"/>
          <p:cNvSpPr/>
          <p:nvPr/>
        </p:nvSpPr>
        <p:spPr>
          <a:xfrm>
            <a:off x="5713371" y="291726"/>
            <a:ext cx="3214507" cy="6611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 has </a:t>
            </a:r>
            <a:r>
              <a:rPr lang="en-US" sz="3200" b="1" dirty="0">
                <a:solidFill>
                  <a:srgbClr val="C00000"/>
                </a:solidFill>
              </a:rPr>
              <a:t>5 pages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168594" y="1207323"/>
            <a:ext cx="1146606" cy="3660769"/>
            <a:chOff x="4644594" y="1207322"/>
            <a:chExt cx="1146606" cy="3660769"/>
          </a:xfrm>
        </p:grpSpPr>
        <p:sp>
          <p:nvSpPr>
            <p:cNvPr id="143" name="Rectangle 10"/>
            <p:cNvSpPr>
              <a:spLocks noChangeArrowheads="1"/>
            </p:cNvSpPr>
            <p:nvPr/>
          </p:nvSpPr>
          <p:spPr bwMode="auto">
            <a:xfrm>
              <a:off x="4648200" y="3648891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Page 0</a:t>
              </a:r>
            </a:p>
          </p:txBody>
        </p:sp>
        <p:sp>
          <p:nvSpPr>
            <p:cNvPr id="144" name="Rectangle 12"/>
            <p:cNvSpPr>
              <a:spLocks noChangeArrowheads="1"/>
            </p:cNvSpPr>
            <p:nvPr/>
          </p:nvSpPr>
          <p:spPr bwMode="auto">
            <a:xfrm>
              <a:off x="4648200" y="4258491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2</a:t>
              </a:r>
            </a:p>
          </p:txBody>
        </p:sp>
        <p:sp>
          <p:nvSpPr>
            <p:cNvPr id="145" name="Rectangle 13"/>
            <p:cNvSpPr>
              <a:spLocks noChangeArrowheads="1"/>
            </p:cNvSpPr>
            <p:nvPr/>
          </p:nvSpPr>
          <p:spPr bwMode="auto">
            <a:xfrm>
              <a:off x="4648200" y="1820091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1</a:t>
              </a:r>
            </a:p>
          </p:txBody>
        </p:sp>
        <p:sp>
          <p:nvSpPr>
            <p:cNvPr id="146" name="Rectangle 60"/>
            <p:cNvSpPr>
              <a:spLocks noChangeArrowheads="1"/>
            </p:cNvSpPr>
            <p:nvPr/>
          </p:nvSpPr>
          <p:spPr bwMode="auto">
            <a:xfrm>
              <a:off x="4644594" y="1207322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3</a:t>
              </a:r>
            </a:p>
          </p:txBody>
        </p:sp>
        <p:sp>
          <p:nvSpPr>
            <p:cNvPr id="147" name="Rectangle 13"/>
            <p:cNvSpPr>
              <a:spLocks noChangeArrowheads="1"/>
            </p:cNvSpPr>
            <p:nvPr/>
          </p:nvSpPr>
          <p:spPr bwMode="auto">
            <a:xfrm>
              <a:off x="4649890" y="2433239"/>
              <a:ext cx="1137704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4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3303BA-43A4-DF4E-8581-71ED8BB6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931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Overview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Virtual Memory:</a:t>
            </a:r>
          </a:p>
          <a:p>
            <a:pPr lvl="1"/>
            <a:r>
              <a:rPr lang="en-US" altLang="en-US" dirty="0"/>
              <a:t>Motivation</a:t>
            </a:r>
          </a:p>
          <a:p>
            <a:pPr lvl="1"/>
            <a:r>
              <a:rPr lang="en-US" altLang="en-US" dirty="0"/>
              <a:t>Basic Idea</a:t>
            </a:r>
          </a:p>
          <a:p>
            <a:pPr lvl="1"/>
            <a:r>
              <a:rPr lang="en-US" altLang="en-US"/>
              <a:t>Page Faults</a:t>
            </a:r>
            <a:endParaRPr lang="en-US" altLang="en-US" dirty="0"/>
          </a:p>
          <a:p>
            <a:pPr marL="344487" lvl="1" indent="0">
              <a:buNone/>
            </a:pPr>
            <a:endParaRPr lang="en-US" altLang="en-US" sz="1200" dirty="0"/>
          </a:p>
          <a:p>
            <a:r>
              <a:rPr lang="en-US" altLang="en-US" b="1" dirty="0">
                <a:solidFill>
                  <a:srgbClr val="006600"/>
                </a:solidFill>
              </a:rPr>
              <a:t>Common application of Virtual Memory:</a:t>
            </a:r>
          </a:p>
          <a:p>
            <a:pPr lvl="1"/>
            <a:r>
              <a:rPr lang="en-US" altLang="en-US" dirty="0"/>
              <a:t>Demand Paging</a:t>
            </a:r>
          </a:p>
          <a:p>
            <a:pPr lvl="1"/>
            <a:endParaRPr lang="en-US" altLang="en-US" sz="1200" dirty="0"/>
          </a:p>
          <a:p>
            <a:r>
              <a:rPr lang="en-US" altLang="en-US" b="1" dirty="0">
                <a:solidFill>
                  <a:srgbClr val="660066"/>
                </a:solidFill>
              </a:rPr>
              <a:t>Aspects of virtual memory management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Page Table Structure</a:t>
            </a:r>
          </a:p>
          <a:p>
            <a:pPr lvl="1"/>
            <a:r>
              <a:rPr lang="en-US" altLang="en-US" dirty="0"/>
              <a:t>Page Replacement Algorithms</a:t>
            </a:r>
          </a:p>
          <a:p>
            <a:pPr lvl="1"/>
            <a:r>
              <a:rPr lang="en-US" altLang="en-US" dirty="0"/>
              <a:t>Frame Allocation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3BF994-D923-3342-81B6-1F41B5E4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260285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Demand Paging</a:t>
            </a:r>
            <a:r>
              <a:rPr lang="en-US" altLang="en-US" sz="3800" b="1" dirty="0">
                <a:solidFill>
                  <a:schemeClr val="bg1"/>
                </a:solidFill>
              </a:rPr>
              <a:t>2</a:t>
            </a:r>
            <a:endParaRPr lang="en-US" altLang="en-US" sz="3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41580" y="1219200"/>
            <a:ext cx="2669221" cy="4648200"/>
            <a:chOff x="6017579" y="1219200"/>
            <a:chExt cx="2669221" cy="4648200"/>
          </a:xfrm>
        </p:grpSpPr>
        <p:grpSp>
          <p:nvGrpSpPr>
            <p:cNvPr id="6" name="Group 5"/>
            <p:cNvGrpSpPr/>
            <p:nvPr/>
          </p:nvGrpSpPr>
          <p:grpSpPr>
            <a:xfrm>
              <a:off x="6553200" y="1219200"/>
              <a:ext cx="2133600" cy="4648200"/>
              <a:chOff x="6019800" y="1066800"/>
              <a:chExt cx="2133600" cy="4648200"/>
            </a:xfrm>
          </p:grpSpPr>
          <p:sp>
            <p:nvSpPr>
              <p:cNvPr id="804925" name="Rectangle 61"/>
              <p:cNvSpPr>
                <a:spLocks noChangeArrowheads="1"/>
              </p:cNvSpPr>
              <p:nvPr/>
            </p:nvSpPr>
            <p:spPr bwMode="auto">
              <a:xfrm>
                <a:off x="6477000" y="22860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804926" name="Rectangle 62"/>
              <p:cNvSpPr>
                <a:spLocks noChangeArrowheads="1"/>
              </p:cNvSpPr>
              <p:nvPr/>
            </p:nvSpPr>
            <p:spPr bwMode="auto">
              <a:xfrm>
                <a:off x="6477000" y="41148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804927" name="Rectangle 63"/>
              <p:cNvSpPr>
                <a:spLocks noChangeArrowheads="1"/>
              </p:cNvSpPr>
              <p:nvPr/>
            </p:nvSpPr>
            <p:spPr bwMode="auto">
              <a:xfrm>
                <a:off x="6477000" y="16764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804928" name="Rectangle 64"/>
              <p:cNvSpPr>
                <a:spLocks noChangeArrowheads="1"/>
              </p:cNvSpPr>
              <p:nvPr/>
            </p:nvSpPr>
            <p:spPr bwMode="auto">
              <a:xfrm>
                <a:off x="6477000" y="47244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804929" name="Rectangle 65"/>
              <p:cNvSpPr>
                <a:spLocks noChangeArrowheads="1"/>
              </p:cNvSpPr>
              <p:nvPr/>
            </p:nvSpPr>
            <p:spPr bwMode="auto">
              <a:xfrm>
                <a:off x="6019800" y="5334000"/>
                <a:ext cx="21336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en-US" sz="1600" b="1">
                    <a:solidFill>
                      <a:prstClr val="black"/>
                    </a:solidFill>
                  </a:rPr>
                  <a:t>Secondary Storage </a:t>
                </a:r>
              </a:p>
            </p:txBody>
          </p:sp>
          <p:sp>
            <p:nvSpPr>
              <p:cNvPr id="39" name="Rectangle 64"/>
              <p:cNvSpPr>
                <a:spLocks noChangeArrowheads="1"/>
              </p:cNvSpPr>
              <p:nvPr/>
            </p:nvSpPr>
            <p:spPr bwMode="auto">
              <a:xfrm>
                <a:off x="6477000" y="10668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>
                <a:off x="6477000" y="35052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41" name="Rectangle 63"/>
              <p:cNvSpPr>
                <a:spLocks noChangeArrowheads="1"/>
              </p:cNvSpPr>
              <p:nvPr/>
            </p:nvSpPr>
            <p:spPr bwMode="auto">
              <a:xfrm>
                <a:off x="6477000" y="2895600"/>
                <a:ext cx="1143000" cy="609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017579" y="1235527"/>
              <a:ext cx="990600" cy="4263003"/>
              <a:chOff x="3352800" y="958851"/>
              <a:chExt cx="990600" cy="4267200"/>
            </a:xfrm>
          </p:grpSpPr>
          <p:sp>
            <p:nvSpPr>
              <p:cNvPr id="69" name="Rectangle 32"/>
              <p:cNvSpPr>
                <a:spLocks noChangeArrowheads="1"/>
              </p:cNvSpPr>
              <p:nvPr/>
            </p:nvSpPr>
            <p:spPr bwMode="auto">
              <a:xfrm>
                <a:off x="3352800" y="46164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……</a:t>
                </a:r>
              </a:p>
            </p:txBody>
          </p:sp>
          <p:sp>
            <p:nvSpPr>
              <p:cNvPr id="70" name="Rectangle 33"/>
              <p:cNvSpPr>
                <a:spLocks noChangeArrowheads="1"/>
              </p:cNvSpPr>
              <p:nvPr/>
            </p:nvSpPr>
            <p:spPr bwMode="auto">
              <a:xfrm>
                <a:off x="3352800" y="40068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5</a:t>
                </a:r>
              </a:p>
            </p:txBody>
          </p:sp>
          <p:sp>
            <p:nvSpPr>
              <p:cNvPr id="71" name="Rectangle 34"/>
              <p:cNvSpPr>
                <a:spLocks noChangeArrowheads="1"/>
              </p:cNvSpPr>
              <p:nvPr/>
            </p:nvSpPr>
            <p:spPr bwMode="auto">
              <a:xfrm>
                <a:off x="3352800" y="33972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72" name="Rectangle 35"/>
              <p:cNvSpPr>
                <a:spLocks noChangeArrowheads="1"/>
              </p:cNvSpPr>
              <p:nvPr/>
            </p:nvSpPr>
            <p:spPr bwMode="auto">
              <a:xfrm>
                <a:off x="3352800" y="27876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73" name="Rectangle 36"/>
              <p:cNvSpPr>
                <a:spLocks noChangeArrowheads="1"/>
              </p:cNvSpPr>
              <p:nvPr/>
            </p:nvSpPr>
            <p:spPr bwMode="auto">
              <a:xfrm>
                <a:off x="3352800" y="21780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74" name="Rectangle 37"/>
              <p:cNvSpPr>
                <a:spLocks noChangeArrowheads="1"/>
              </p:cNvSpPr>
              <p:nvPr/>
            </p:nvSpPr>
            <p:spPr bwMode="auto">
              <a:xfrm>
                <a:off x="3352800" y="15684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75" name="Rectangle 38"/>
              <p:cNvSpPr>
                <a:spLocks noChangeArrowheads="1"/>
              </p:cNvSpPr>
              <p:nvPr/>
            </p:nvSpPr>
            <p:spPr bwMode="auto">
              <a:xfrm>
                <a:off x="3352800" y="9588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swap 0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334208" y="2286000"/>
            <a:ext cx="1999792" cy="2133600"/>
            <a:chOff x="1776549" y="2286000"/>
            <a:chExt cx="1999792" cy="2133600"/>
          </a:xfrm>
        </p:grpSpPr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2386149" y="2286000"/>
              <a:ext cx="968872" cy="2133600"/>
              <a:chOff x="624" y="1248"/>
              <a:chExt cx="720" cy="2304"/>
            </a:xfrm>
          </p:grpSpPr>
          <p:sp>
            <p:nvSpPr>
              <p:cNvPr id="52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53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54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56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57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5" name="Group 50"/>
            <p:cNvGrpSpPr>
              <a:grpSpLocks/>
            </p:cNvGrpSpPr>
            <p:nvPr/>
          </p:nvGrpSpPr>
          <p:grpSpPr bwMode="auto">
            <a:xfrm>
              <a:off x="1776549" y="2286000"/>
              <a:ext cx="609600" cy="2133600"/>
              <a:chOff x="624" y="1248"/>
              <a:chExt cx="720" cy="2304"/>
            </a:xfrm>
          </p:grpSpPr>
          <p:sp>
            <p:nvSpPr>
              <p:cNvPr id="46" name="Rectangle 51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sz="1600" b="1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sz="1600" b="1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8" name="Rectangle 53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sz="1600" b="1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49" name="Rectangle 54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sz="1600" b="1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50" name="Rectangle 55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sz="1600" b="1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51" name="Rectangle 56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sz="1600" b="1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3346312" y="2286000"/>
              <a:ext cx="430029" cy="2133600"/>
              <a:chOff x="624" y="1248"/>
              <a:chExt cx="720" cy="2304"/>
            </a:xfrm>
          </p:grpSpPr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79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80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81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 altLang="en-US" sz="1600" b="1" dirty="0">
                  <a:solidFill>
                    <a:prstClr val="black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3487739" y="4415653"/>
            <a:ext cx="213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en-US" sz="1600" b="1" dirty="0">
                <a:solidFill>
                  <a:prstClr val="black"/>
                </a:solidFill>
              </a:rPr>
              <a:t>page table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177D97-4823-4F7B-8850-314FB921F45D}" type="slidenum">
              <a:rPr lang="en-US" altLang="en-US">
                <a:latin typeface="Arial"/>
              </a:rPr>
              <a:pPr>
                <a:defRPr/>
              </a:pPr>
              <a:t>19</a:t>
            </a:fld>
            <a:endParaRPr lang="en-US" altLang="en-US">
              <a:latin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126040" y="1210491"/>
            <a:ext cx="2722561" cy="4648201"/>
            <a:chOff x="3602039" y="1210490"/>
            <a:chExt cx="2722561" cy="4648201"/>
          </a:xfrm>
        </p:grpSpPr>
        <p:grpSp>
          <p:nvGrpSpPr>
            <p:cNvPr id="5" name="Group 4"/>
            <p:cNvGrpSpPr/>
            <p:nvPr/>
          </p:nvGrpSpPr>
          <p:grpSpPr>
            <a:xfrm>
              <a:off x="4191000" y="1210491"/>
              <a:ext cx="2133600" cy="4648200"/>
              <a:chOff x="3352800" y="1066800"/>
              <a:chExt cx="2133600" cy="4648200"/>
            </a:xfrm>
          </p:grpSpPr>
          <p:sp>
            <p:nvSpPr>
              <p:cNvPr id="804882" name="Rectangle 18"/>
              <p:cNvSpPr>
                <a:spLocks noChangeArrowheads="1"/>
              </p:cNvSpPr>
              <p:nvPr/>
            </p:nvSpPr>
            <p:spPr bwMode="auto">
              <a:xfrm>
                <a:off x="3352800" y="5334000"/>
                <a:ext cx="21336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en-US" sz="1600" b="1" dirty="0">
                    <a:solidFill>
                      <a:prstClr val="black"/>
                    </a:solidFill>
                  </a:rPr>
                  <a:t>physical memory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10000" y="1066800"/>
                <a:ext cx="1144132" cy="4267200"/>
                <a:chOff x="3810000" y="1066800"/>
                <a:chExt cx="1144132" cy="4267200"/>
              </a:xfrm>
            </p:grpSpPr>
            <p:sp>
              <p:nvSpPr>
                <p:cNvPr id="804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3810000" y="2286000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altLang="en-US" sz="1600" b="1">
                    <a:solidFill>
                      <a:prstClr val="black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804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3810000" y="2895600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altLang="en-US" sz="1600" b="1">
                    <a:solidFill>
                      <a:prstClr val="black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804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3810000" y="1066800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altLang="en-US" sz="1600" b="1">
                    <a:solidFill>
                      <a:prstClr val="black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804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3810000" y="4724400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altLang="en-US" sz="1600" b="1">
                    <a:solidFill>
                      <a:prstClr val="black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36" name="Rectangle 17"/>
                <p:cNvSpPr>
                  <a:spLocks noChangeArrowheads="1"/>
                </p:cNvSpPr>
                <p:nvPr/>
              </p:nvSpPr>
              <p:spPr bwMode="auto">
                <a:xfrm>
                  <a:off x="3811132" y="1676400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altLang="en-US" sz="1600" b="1">
                    <a:solidFill>
                      <a:prstClr val="black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37" name="Rectangle 14"/>
                <p:cNvSpPr>
                  <a:spLocks noChangeArrowheads="1"/>
                </p:cNvSpPr>
                <p:nvPr/>
              </p:nvSpPr>
              <p:spPr bwMode="auto">
                <a:xfrm>
                  <a:off x="3810000" y="3510104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altLang="en-US" sz="1600" b="1">
                    <a:solidFill>
                      <a:prstClr val="black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38" name="Rectangle 15"/>
                <p:cNvSpPr>
                  <a:spLocks noChangeArrowheads="1"/>
                </p:cNvSpPr>
                <p:nvPr/>
              </p:nvSpPr>
              <p:spPr bwMode="auto">
                <a:xfrm>
                  <a:off x="3810000" y="4119704"/>
                  <a:ext cx="1143000" cy="60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altLang="en-US" sz="1600" b="1">
                    <a:solidFill>
                      <a:prstClr val="black"/>
                    </a:solidFill>
                    <a:latin typeface="Courier New" pitchFamily="49" charset="0"/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3602039" y="1210490"/>
              <a:ext cx="990600" cy="4182291"/>
              <a:chOff x="3352800" y="958851"/>
              <a:chExt cx="990600" cy="4267200"/>
            </a:xfrm>
          </p:grpSpPr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3352800" y="46164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……</a:t>
                </a:r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3352800" y="40068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5</a:t>
                </a:r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3352800" y="33972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3352800" y="27876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3352800" y="21780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3352800" y="15684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3352800" y="958851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>
                  <a:defRPr/>
                </a:pPr>
                <a:r>
                  <a:rPr lang="en-US" altLang="en-US" dirty="0">
                    <a:solidFill>
                      <a:prstClr val="black"/>
                    </a:solidFill>
                  </a:rPr>
                  <a:t>frame 0</a:t>
                </a:r>
              </a:p>
            </p:txBody>
          </p:sp>
        </p:grpSp>
      </p:grpSp>
      <p:sp>
        <p:nvSpPr>
          <p:cNvPr id="17" name="Rounded Rectangle 16"/>
          <p:cNvSpPr/>
          <p:nvPr/>
        </p:nvSpPr>
        <p:spPr>
          <a:xfrm>
            <a:off x="5713371" y="291726"/>
            <a:ext cx="3214507" cy="6611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 dirty="0">
                <a:solidFill>
                  <a:prstClr val="black"/>
                </a:solidFill>
                <a:latin typeface="Arial"/>
              </a:rPr>
              <a:t>P has </a:t>
            </a:r>
            <a:r>
              <a:rPr lang="en-US" sz="3200" b="1" dirty="0">
                <a:solidFill>
                  <a:srgbClr val="C00000"/>
                </a:solidFill>
                <a:latin typeface="Arial"/>
              </a:rPr>
              <a:t>5 pages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32175" y="1213029"/>
            <a:ext cx="1135953" cy="3051152"/>
            <a:chOff x="7008174" y="1213029"/>
            <a:chExt cx="1135953" cy="3051152"/>
          </a:xfrm>
        </p:grpSpPr>
        <p:sp>
          <p:nvSpPr>
            <p:cNvPr id="117" name="Rectangle 59"/>
            <p:cNvSpPr>
              <a:spLocks noChangeArrowheads="1"/>
            </p:cNvSpPr>
            <p:nvPr/>
          </p:nvSpPr>
          <p:spPr bwMode="auto">
            <a:xfrm>
              <a:off x="7008174" y="3654581"/>
              <a:ext cx="1135952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en-US" sz="1600" b="1" dirty="0">
                  <a:solidFill>
                    <a:prstClr val="black"/>
                  </a:solidFill>
                  <a:latin typeface="Courier New" pitchFamily="49" charset="0"/>
                </a:rPr>
                <a:t>Page 4</a:t>
              </a:r>
            </a:p>
          </p:txBody>
        </p:sp>
        <p:sp>
          <p:nvSpPr>
            <p:cNvPr id="118" name="Rectangle 60"/>
            <p:cNvSpPr>
              <a:spLocks noChangeArrowheads="1"/>
            </p:cNvSpPr>
            <p:nvPr/>
          </p:nvSpPr>
          <p:spPr bwMode="auto">
            <a:xfrm>
              <a:off x="7008177" y="3039291"/>
              <a:ext cx="1135949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en-US" sz="1600" b="1" dirty="0">
                  <a:solidFill>
                    <a:prstClr val="black"/>
                  </a:solidFill>
                  <a:latin typeface="Courier New" pitchFamily="49" charset="0"/>
                </a:rPr>
                <a:t>Page 3</a:t>
              </a:r>
            </a:p>
          </p:txBody>
        </p:sp>
        <p:sp>
          <p:nvSpPr>
            <p:cNvPr id="119" name="Rectangle 57"/>
            <p:cNvSpPr>
              <a:spLocks noChangeArrowheads="1"/>
            </p:cNvSpPr>
            <p:nvPr/>
          </p:nvSpPr>
          <p:spPr bwMode="auto">
            <a:xfrm>
              <a:off x="7008179" y="1829399"/>
              <a:ext cx="1135948" cy="600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en-US" sz="1600" b="1" dirty="0">
                  <a:solidFill>
                    <a:prstClr val="black"/>
                  </a:solidFill>
                  <a:latin typeface="Courier New" pitchFamily="49" charset="0"/>
                </a:rPr>
                <a:t>Page 1</a:t>
              </a:r>
            </a:p>
          </p:txBody>
        </p:sp>
        <p:sp>
          <p:nvSpPr>
            <p:cNvPr id="142" name="Rectangle 59"/>
            <p:cNvSpPr>
              <a:spLocks noChangeArrowheads="1"/>
            </p:cNvSpPr>
            <p:nvPr/>
          </p:nvSpPr>
          <p:spPr bwMode="auto">
            <a:xfrm>
              <a:off x="7010401" y="1213029"/>
              <a:ext cx="1133726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en-US" sz="1600" b="1" dirty="0">
                  <a:solidFill>
                    <a:prstClr val="black"/>
                  </a:solidFill>
                  <a:latin typeface="Courier New" pitchFamily="49" charset="0"/>
                </a:rPr>
                <a:t>Page 0</a:t>
              </a:r>
            </a:p>
          </p:txBody>
        </p:sp>
        <p:sp>
          <p:nvSpPr>
            <p:cNvPr id="143" name="Rectangle 57"/>
            <p:cNvSpPr>
              <a:spLocks noChangeArrowheads="1"/>
            </p:cNvSpPr>
            <p:nvPr/>
          </p:nvSpPr>
          <p:spPr bwMode="auto">
            <a:xfrm>
              <a:off x="7008177" y="2447975"/>
              <a:ext cx="1135949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en-US" sz="1600" b="1" dirty="0">
                  <a:solidFill>
                    <a:prstClr val="black"/>
                  </a:solidFill>
                  <a:latin typeface="Courier New" pitchFamily="49" charset="0"/>
                </a:rPr>
                <a:t>Page 2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334121" y="2291077"/>
            <a:ext cx="1999792" cy="2133600"/>
            <a:chOff x="1776549" y="2286000"/>
            <a:chExt cx="1999792" cy="213360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2386149" y="2286000"/>
              <a:ext cx="968872" cy="2133600"/>
              <a:chOff x="624" y="1248"/>
              <a:chExt cx="720" cy="2304"/>
            </a:xfrm>
          </p:grpSpPr>
          <p:sp>
            <p:nvSpPr>
              <p:cNvPr id="160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--</a:t>
                </a:r>
              </a:p>
            </p:txBody>
          </p:sp>
          <p:sp>
            <p:nvSpPr>
              <p:cNvPr id="161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S4</a:t>
                </a:r>
              </a:p>
            </p:txBody>
          </p:sp>
          <p:sp>
            <p:nvSpPr>
              <p:cNvPr id="162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S3</a:t>
                </a:r>
              </a:p>
            </p:txBody>
          </p:sp>
          <p:sp>
            <p:nvSpPr>
              <p:cNvPr id="163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S2</a:t>
                </a:r>
              </a:p>
            </p:txBody>
          </p:sp>
          <p:sp>
            <p:nvSpPr>
              <p:cNvPr id="164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S1</a:t>
                </a:r>
              </a:p>
            </p:txBody>
          </p:sp>
          <p:sp>
            <p:nvSpPr>
              <p:cNvPr id="165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S0</a:t>
                </a:r>
              </a:p>
            </p:txBody>
          </p:sp>
        </p:grpSp>
        <p:grpSp>
          <p:nvGrpSpPr>
            <p:cNvPr id="146" name="Group 50"/>
            <p:cNvGrpSpPr>
              <a:grpSpLocks/>
            </p:cNvGrpSpPr>
            <p:nvPr/>
          </p:nvGrpSpPr>
          <p:grpSpPr bwMode="auto">
            <a:xfrm>
              <a:off x="1776549" y="2286000"/>
              <a:ext cx="609600" cy="2133600"/>
              <a:chOff x="624" y="1248"/>
              <a:chExt cx="720" cy="2304"/>
            </a:xfrm>
          </p:grpSpPr>
          <p:sp>
            <p:nvSpPr>
              <p:cNvPr id="154" name="Rectangle 51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155" name="Rectangle 52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156" name="Rectangle 53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157" name="Rectangle 54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158" name="Rectangle 55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59" name="Rectangle 56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147" name="Group 146"/>
            <p:cNvGrpSpPr>
              <a:grpSpLocks/>
            </p:cNvGrpSpPr>
            <p:nvPr/>
          </p:nvGrpSpPr>
          <p:grpSpPr bwMode="auto">
            <a:xfrm>
              <a:off x="3346312" y="2286000"/>
              <a:ext cx="430029" cy="2133600"/>
              <a:chOff x="624" y="1248"/>
              <a:chExt cx="720" cy="2304"/>
            </a:xfrm>
          </p:grpSpPr>
          <p:sp>
            <p:nvSpPr>
              <p:cNvPr id="148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--</a:t>
                </a:r>
              </a:p>
            </p:txBody>
          </p:sp>
          <p:sp>
            <p:nvSpPr>
              <p:cNvPr id="149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150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151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152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153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</a:t>
                </a:r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1855991" y="3111136"/>
            <a:ext cx="1657808" cy="775065"/>
            <a:chOff x="336411" y="3111135"/>
            <a:chExt cx="1657808" cy="775065"/>
          </a:xfrm>
        </p:grpSpPr>
        <p:sp>
          <p:nvSpPr>
            <p:cNvPr id="167" name="Rectangle 166"/>
            <p:cNvSpPr/>
            <p:nvPr/>
          </p:nvSpPr>
          <p:spPr>
            <a:xfrm>
              <a:off x="336411" y="3111135"/>
              <a:ext cx="1657808" cy="381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Need Page 3</a:t>
              </a:r>
              <a:endParaRPr lang="en-SG" dirty="0"/>
            </a:p>
          </p:txBody>
        </p:sp>
        <p:sp>
          <p:nvSpPr>
            <p:cNvPr id="168" name="Rectangle 8"/>
            <p:cNvSpPr>
              <a:spLocks noChangeArrowheads="1"/>
            </p:cNvSpPr>
            <p:nvPr/>
          </p:nvSpPr>
          <p:spPr bwMode="auto">
            <a:xfrm>
              <a:off x="765265" y="3525193"/>
              <a:ext cx="800100" cy="361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CPU</a:t>
              </a:r>
            </a:p>
          </p:txBody>
        </p:sp>
      </p:grpSp>
      <p:sp>
        <p:nvSpPr>
          <p:cNvPr id="169" name="Rectangle 60"/>
          <p:cNvSpPr>
            <a:spLocks noChangeArrowheads="1"/>
          </p:cNvSpPr>
          <p:nvPr/>
        </p:nvSpPr>
        <p:spPr bwMode="auto">
          <a:xfrm>
            <a:off x="6168594" y="1207322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itchFamily="49" charset="0"/>
              </a:rPr>
              <a:t>Page 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8512" y="3361824"/>
            <a:ext cx="1390192" cy="355600"/>
            <a:chOff x="2538549" y="3513282"/>
            <a:chExt cx="1390192" cy="355600"/>
          </a:xfrm>
        </p:grpSpPr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2538549" y="3513282"/>
              <a:ext cx="968872" cy="355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F0</a:t>
              </a:r>
            </a:p>
          </p:txBody>
        </p:sp>
        <p:sp>
          <p:nvSpPr>
            <p:cNvPr id="108" name="Rectangle 46"/>
            <p:cNvSpPr>
              <a:spLocks noChangeArrowheads="1"/>
            </p:cNvSpPr>
            <p:nvPr/>
          </p:nvSpPr>
          <p:spPr bwMode="auto">
            <a:xfrm>
              <a:off x="3498712" y="3513282"/>
              <a:ext cx="430029" cy="355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945094" y="2294551"/>
            <a:ext cx="1390192" cy="355600"/>
            <a:chOff x="2538549" y="3513282"/>
            <a:chExt cx="1390192" cy="355600"/>
          </a:xfrm>
        </p:grpSpPr>
        <p:sp>
          <p:nvSpPr>
            <p:cNvPr id="171" name="Rectangle 46"/>
            <p:cNvSpPr>
              <a:spLocks noChangeArrowheads="1"/>
            </p:cNvSpPr>
            <p:nvPr/>
          </p:nvSpPr>
          <p:spPr bwMode="auto">
            <a:xfrm>
              <a:off x="2538549" y="3513282"/>
              <a:ext cx="968872" cy="355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F4</a:t>
              </a:r>
            </a:p>
          </p:txBody>
        </p:sp>
        <p:sp>
          <p:nvSpPr>
            <p:cNvPr id="172" name="Rectangle 46"/>
            <p:cNvSpPr>
              <a:spLocks noChangeArrowheads="1"/>
            </p:cNvSpPr>
            <p:nvPr/>
          </p:nvSpPr>
          <p:spPr bwMode="auto">
            <a:xfrm>
              <a:off x="3498712" y="3513282"/>
              <a:ext cx="430029" cy="355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73" name="Rectangle 10"/>
          <p:cNvSpPr>
            <a:spLocks noChangeArrowheads="1"/>
          </p:cNvSpPr>
          <p:nvPr/>
        </p:nvSpPr>
        <p:spPr bwMode="auto">
          <a:xfrm>
            <a:off x="6172200" y="3648891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>
                <a:latin typeface="Courier New" pitchFamily="49" charset="0"/>
              </a:rPr>
              <a:t>Page 0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1853534" y="3113194"/>
            <a:ext cx="1657808" cy="775065"/>
            <a:chOff x="336411" y="3111135"/>
            <a:chExt cx="1657808" cy="775065"/>
          </a:xfrm>
        </p:grpSpPr>
        <p:sp>
          <p:nvSpPr>
            <p:cNvPr id="175" name="Rectangle 174"/>
            <p:cNvSpPr/>
            <p:nvPr/>
          </p:nvSpPr>
          <p:spPr>
            <a:xfrm>
              <a:off x="336411" y="3111135"/>
              <a:ext cx="1657808" cy="381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Need Page 0</a:t>
              </a:r>
              <a:endParaRPr lang="en-SG" dirty="0"/>
            </a:p>
          </p:txBody>
        </p:sp>
        <p:sp>
          <p:nvSpPr>
            <p:cNvPr id="176" name="Rectangle 8"/>
            <p:cNvSpPr>
              <a:spLocks noChangeArrowheads="1"/>
            </p:cNvSpPr>
            <p:nvPr/>
          </p:nvSpPr>
          <p:spPr bwMode="auto">
            <a:xfrm>
              <a:off x="765265" y="3525193"/>
              <a:ext cx="800100" cy="361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CPU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75946-A18D-2345-95C3-B7C01FDA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53AE575-BD7B-FA40-A715-AD1E7E6EDAA3}"/>
              </a:ext>
            </a:extLst>
          </p:cNvPr>
          <p:cNvSpPr txBox="1"/>
          <p:nvPr/>
        </p:nvSpPr>
        <p:spPr>
          <a:xfrm rot="19274807">
            <a:off x="10668000" y="56791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Archipelago</a:t>
            </a:r>
          </a:p>
        </p:txBody>
      </p:sp>
    </p:spTree>
    <p:extLst>
      <p:ext uri="{BB962C8B-B14F-4D97-AF65-F5344CB8AC3E}">
        <p14:creationId xmlns:p14="http://schemas.microsoft.com/office/powerpoint/2010/main" val="168680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More on </a:t>
            </a:r>
            <a:r>
              <a:rPr lang="en-US" altLang="en-US" sz="3800" b="1" dirty="0">
                <a:solidFill>
                  <a:srgbClr val="C00000"/>
                </a:solidFill>
              </a:rPr>
              <a:t>Virtual Memory Management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486400"/>
          </a:xfrm>
        </p:spPr>
        <p:txBody>
          <a:bodyPr>
            <a:normAutofit/>
          </a:bodyPr>
          <a:lstStyle/>
          <a:p>
            <a:pPr lvl="1"/>
            <a:r>
              <a:rPr lang="en-US" altLang="en-US" dirty="0"/>
              <a:t>Huge page table with large logical memory space </a:t>
            </a:r>
          </a:p>
          <a:p>
            <a:pPr marL="344487" lvl="1" indent="0">
              <a:buNone/>
            </a:pPr>
            <a:r>
              <a:rPr lang="en-US" altLang="en-US" dirty="0">
                <a:sym typeface="Wingdings" pitchFamily="2" charset="2"/>
              </a:rPr>
              <a:t>     How to structure the page table for efficiency?</a:t>
            </a:r>
          </a:p>
          <a:p>
            <a:pPr lvl="2"/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Table Structures</a:t>
            </a:r>
          </a:p>
          <a:p>
            <a:pPr marL="671512" lvl="2" indent="0">
              <a:buNone/>
            </a:pPr>
            <a:endParaRPr lang="en-US" altLang="en-US" b="1" dirty="0"/>
          </a:p>
          <a:p>
            <a:pPr lvl="1"/>
            <a:r>
              <a:rPr lang="en-US" altLang="en-US" dirty="0"/>
              <a:t>Each process has limited number of resident memory pages </a:t>
            </a:r>
          </a:p>
          <a:p>
            <a:pPr marL="344487" lvl="1" indent="0">
              <a:buNone/>
            </a:pPr>
            <a:r>
              <a:rPr lang="en-US" altLang="en-US" dirty="0">
                <a:sym typeface="Wingdings" pitchFamily="2" charset="2"/>
              </a:rPr>
              <a:t>    Which page should be replaced when needed?</a:t>
            </a:r>
          </a:p>
          <a:p>
            <a:pPr lvl="2"/>
            <a:r>
              <a:rPr lang="en-US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Replacement Algorithms</a:t>
            </a:r>
          </a:p>
          <a:p>
            <a:pPr lvl="2"/>
            <a:endParaRPr lang="en-US" altLang="en-US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en-US" dirty="0"/>
              <a:t>Limited physical memory frames </a:t>
            </a:r>
          </a:p>
          <a:p>
            <a:pPr marL="344487" lvl="1" indent="0">
              <a:buNone/>
            </a:pPr>
            <a:r>
              <a:rPr lang="en-US" altLang="en-US" dirty="0">
                <a:sym typeface="Wingdings" pitchFamily="2" charset="2"/>
              </a:rPr>
              <a:t>    How to distribute among the processes?</a:t>
            </a:r>
          </a:p>
          <a:p>
            <a:pPr lvl="2"/>
            <a:r>
              <a:rPr lang="en-US" altLang="en-US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Allocation Policies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254B28-27D1-4E49-B8F1-0EE58EBA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005619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Page Table Structure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Waste not, want not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78E5-7CBB-416F-85A9-6A6E33CFDEF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AC93-70B9-524A-89D1-3BF29859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682839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Page Table Structure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Page table information is kept with the process information and </a:t>
            </a:r>
            <a:r>
              <a:rPr lang="en-US" altLang="en-US" sz="2600" b="1" dirty="0"/>
              <a:t>takes up physical memory </a:t>
            </a:r>
            <a:r>
              <a:rPr lang="en-US" altLang="en-US" sz="2600" b="1" dirty="0">
                <a:solidFill>
                  <a:srgbClr val="C00000"/>
                </a:solidFill>
              </a:rPr>
              <a:t>space</a:t>
            </a:r>
          </a:p>
          <a:p>
            <a:endParaRPr lang="en-US" altLang="en-US" sz="1600" dirty="0"/>
          </a:p>
          <a:p>
            <a:r>
              <a:rPr lang="en-US" altLang="en-US" sz="2600" dirty="0"/>
              <a:t>Modern computer systems provide </a:t>
            </a:r>
            <a:r>
              <a:rPr lang="en-US" altLang="en-US" sz="2600" b="1" dirty="0">
                <a:solidFill>
                  <a:srgbClr val="660066"/>
                </a:solidFill>
              </a:rPr>
              <a:t>huge logical memory space</a:t>
            </a:r>
          </a:p>
          <a:p>
            <a:pPr lvl="1"/>
            <a:r>
              <a:rPr lang="en-US" altLang="en-US" sz="2200" dirty="0"/>
              <a:t>4GiB(32bit) was the norm in the past, 8TiB or more is possible now</a:t>
            </a:r>
          </a:p>
          <a:p>
            <a:pPr lvl="1"/>
            <a:r>
              <a:rPr lang="en-US" altLang="en-US" sz="2200" dirty="0"/>
              <a:t>Huge logical memory space </a:t>
            </a:r>
            <a:r>
              <a:rPr lang="en-US" altLang="en-US" sz="2200" dirty="0">
                <a:sym typeface="Wingdings" pitchFamily="2" charset="2"/>
              </a:rPr>
              <a:t> Huge number of </a:t>
            </a:r>
            <a:r>
              <a:rPr lang="en-US" altLang="en-US" sz="2200" b="1" dirty="0">
                <a:sym typeface="Wingdings" pitchFamily="2" charset="2"/>
              </a:rPr>
              <a:t>pages</a:t>
            </a:r>
          </a:p>
          <a:p>
            <a:pPr lvl="1">
              <a:buFont typeface="Wingdings" pitchFamily="2" charset="2"/>
              <a:buChar char="è"/>
            </a:pPr>
            <a:r>
              <a:rPr lang="en-US" altLang="en-US" sz="2200" dirty="0"/>
              <a:t>Each page has a </a:t>
            </a:r>
            <a:r>
              <a:rPr lang="en-US" altLang="en-US" sz="2200" b="1" dirty="0"/>
              <a:t>page table entry </a:t>
            </a:r>
            <a:r>
              <a:rPr lang="en-US" altLang="en-US" sz="2200" dirty="0">
                <a:sym typeface="Wingdings" pitchFamily="2" charset="2"/>
              </a:rPr>
              <a:t> Huge page table</a:t>
            </a:r>
          </a:p>
          <a:p>
            <a:pPr marL="344487" lvl="1" indent="0">
              <a:buNone/>
            </a:pPr>
            <a:endParaRPr lang="en-US" altLang="en-US" sz="1600" dirty="0">
              <a:sym typeface="Wingdings" pitchFamily="2" charset="2"/>
            </a:endParaRPr>
          </a:p>
          <a:p>
            <a:r>
              <a:rPr lang="en-US" altLang="en-US" sz="2600" dirty="0">
                <a:sym typeface="Wingdings" pitchFamily="2" charset="2"/>
              </a:rPr>
              <a:t>Problems with huge page table</a:t>
            </a:r>
          </a:p>
          <a:p>
            <a:pPr lvl="1"/>
            <a:r>
              <a:rPr lang="en-US" altLang="en-US" sz="2200" b="1" dirty="0">
                <a:solidFill>
                  <a:srgbClr val="C00000"/>
                </a:solidFill>
                <a:sym typeface="Wingdings" pitchFamily="2" charset="2"/>
              </a:rPr>
              <a:t>High overhead</a:t>
            </a:r>
          </a:p>
          <a:p>
            <a:pPr lvl="1"/>
            <a:r>
              <a:rPr lang="en-US" altLang="en-US" sz="2200" b="1" dirty="0">
                <a:solidFill>
                  <a:srgbClr val="C00000"/>
                </a:solidFill>
              </a:rPr>
              <a:t>Page-table allocation</a:t>
            </a:r>
            <a:endParaRPr lang="en-US" altLang="en-US" sz="2200" dirty="0"/>
          </a:p>
          <a:p>
            <a:pPr lvl="2"/>
            <a:r>
              <a:rPr lang="en-US" altLang="en-US" dirty="0"/>
              <a:t>Page table can occupy several frames</a:t>
            </a:r>
          </a:p>
          <a:p>
            <a:pPr lvl="3"/>
            <a:r>
              <a:rPr lang="en-US" altLang="en-US" sz="2200" b="1" i="1" dirty="0">
                <a:solidFill>
                  <a:srgbClr val="7030A0"/>
                </a:solidFill>
              </a:rPr>
              <a:t>So what? Is there an issue?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D0B313-51AF-204E-A408-3F1F8A06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4622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Page Table Structure: </a:t>
            </a:r>
            <a:r>
              <a:rPr lang="en-US" altLang="en-US" sz="3800" b="1" dirty="0">
                <a:solidFill>
                  <a:srgbClr val="C00000"/>
                </a:solidFill>
              </a:rPr>
              <a:t>Direct Paging</a:t>
            </a:r>
            <a:endParaRPr lang="en-US" altLang="en-US" sz="3800" dirty="0">
              <a:solidFill>
                <a:srgbClr val="C00000"/>
              </a:solidFill>
            </a:endParaRP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Direct Paging: keep all entries in a single table</a:t>
            </a:r>
            <a:endParaRPr lang="en-US" altLang="en-US" sz="2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10795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600" kern="0" dirty="0"/>
              <a:t>With 2</a:t>
            </a:r>
            <a:r>
              <a:rPr lang="en-US" altLang="en-US" sz="2600" b="1" kern="0" baseline="30000" dirty="0">
                <a:solidFill>
                  <a:srgbClr val="C00000"/>
                </a:solidFill>
              </a:rPr>
              <a:t>p</a:t>
            </a:r>
            <a:r>
              <a:rPr lang="en-US" altLang="en-US" sz="2600" kern="0" dirty="0"/>
              <a:t> pages in logical memory space</a:t>
            </a:r>
          </a:p>
          <a:p>
            <a:pPr lvl="1"/>
            <a:r>
              <a:rPr lang="en-US" altLang="en-US" sz="2200" b="1" kern="0" dirty="0">
                <a:solidFill>
                  <a:srgbClr val="C00000"/>
                </a:solidFill>
              </a:rPr>
              <a:t>p</a:t>
            </a:r>
            <a:r>
              <a:rPr lang="en-US" altLang="en-US" sz="2200" kern="0" dirty="0"/>
              <a:t> bits to specify one unique page</a:t>
            </a:r>
          </a:p>
          <a:p>
            <a:pPr lvl="1"/>
            <a:r>
              <a:rPr lang="en-US" altLang="en-US" sz="2200" b="1" kern="0" dirty="0"/>
              <a:t>2</a:t>
            </a:r>
            <a:r>
              <a:rPr lang="en-US" altLang="en-US" b="1" kern="0" baseline="30000" dirty="0">
                <a:solidFill>
                  <a:srgbClr val="C00000"/>
                </a:solidFill>
              </a:rPr>
              <a:t>p</a:t>
            </a:r>
            <a:r>
              <a:rPr lang="en-US" altLang="en-US" sz="2200" kern="0" dirty="0"/>
              <a:t> page table entries (PTE) with:</a:t>
            </a:r>
          </a:p>
          <a:p>
            <a:pPr lvl="2"/>
            <a:r>
              <a:rPr lang="en-US" altLang="en-US" kern="0" dirty="0"/>
              <a:t>physical frame number + additional information bits (</a:t>
            </a:r>
            <a:r>
              <a:rPr lang="en-US" altLang="en-US" dirty="0"/>
              <a:t>valid, read only,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</a:p>
          <a:p>
            <a:pPr marL="671512" lvl="2" indent="0">
              <a:buNone/>
            </a:pPr>
            <a:endParaRPr lang="en-US" altLang="en-US" kern="0" dirty="0"/>
          </a:p>
          <a:p>
            <a:pPr marL="671512" lvl="2" indent="0">
              <a:buNone/>
            </a:pPr>
            <a:endParaRPr lang="en-US" altLang="en-US" kern="0" dirty="0"/>
          </a:p>
          <a:p>
            <a:pPr marL="0" indent="0">
              <a:buNone/>
            </a:pPr>
            <a:endParaRPr lang="en-US" altLang="en-US" sz="22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3810000"/>
            <a:ext cx="9601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600" kern="0" dirty="0"/>
              <a:t> Example from the mid 1980s:</a:t>
            </a:r>
          </a:p>
          <a:p>
            <a:pPr lvl="1"/>
            <a:r>
              <a:rPr lang="en-US" altLang="en-US" sz="2200" kern="0" dirty="0"/>
              <a:t>Virtual Address: 32 bits, Page Size = 4KiB</a:t>
            </a:r>
          </a:p>
          <a:p>
            <a:pPr lvl="1"/>
            <a:r>
              <a:rPr lang="en-US" altLang="en-US" sz="2200" kern="0" dirty="0"/>
              <a:t>P = 32 – 12 = 20</a:t>
            </a:r>
          </a:p>
          <a:p>
            <a:pPr lvl="1"/>
            <a:r>
              <a:rPr lang="en-US" altLang="en-US" sz="2200" kern="0" dirty="0"/>
              <a:t>Size of PTE = 4 bytes</a:t>
            </a:r>
          </a:p>
          <a:p>
            <a:pPr lvl="1"/>
            <a:r>
              <a:rPr lang="en-US" altLang="en-US" sz="2200" kern="0" dirty="0"/>
              <a:t>Page Table Size = 2</a:t>
            </a:r>
            <a:r>
              <a:rPr lang="en-US" altLang="en-US" sz="2200" kern="0" baseline="30000" dirty="0"/>
              <a:t>20 </a:t>
            </a:r>
            <a:r>
              <a:rPr lang="en-US" altLang="en-US" sz="2200" kern="0" dirty="0"/>
              <a:t>* 4 bytes =</a:t>
            </a:r>
            <a:r>
              <a:rPr lang="en-US" altLang="en-US" sz="2200" b="1" kern="0" dirty="0">
                <a:solidFill>
                  <a:srgbClr val="C00000"/>
                </a:solidFill>
              </a:rPr>
              <a:t> 4MiB </a:t>
            </a:r>
            <a:r>
              <a:rPr lang="en-US" altLang="en-US" sz="2200" kern="0" dirty="0"/>
              <a:t>(!)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E812CA-C820-DC46-BE90-BA1FCEDB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1864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EE3-62DF-7E4C-A4E3-14844CFA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1734800" cy="71278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Page Table Size </a:t>
            </a:r>
            <a:r>
              <a:rPr lang="en-US" dirty="0"/>
              <a:t>– Today’s example (midrange laptop)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08C3-52C6-7C4E-9BB9-27324D21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0" dirty="0">
                <a:sym typeface="Wingdings" pitchFamily="2" charset="2"/>
              </a:rPr>
              <a:t>Page size: 4KB (12 bits for offset)</a:t>
            </a:r>
          </a:p>
          <a:p>
            <a:r>
              <a:rPr lang="en-US" sz="2600" b="0" dirty="0"/>
              <a:t>VA 64-bit </a:t>
            </a:r>
            <a:r>
              <a:rPr lang="en-US" sz="2600" b="0" dirty="0">
                <a:sym typeface="Wingdings" pitchFamily="2" charset="2"/>
              </a:rPr>
              <a:t> 16 </a:t>
            </a:r>
            <a:r>
              <a:rPr lang="en-US" sz="2600" b="0" dirty="0" err="1">
                <a:sym typeface="Wingdings" pitchFamily="2" charset="2"/>
              </a:rPr>
              <a:t>ExaBytes</a:t>
            </a:r>
            <a:r>
              <a:rPr lang="en-US" sz="2600" b="0" dirty="0">
                <a:sym typeface="Wingdings" pitchFamily="2" charset="2"/>
              </a:rPr>
              <a:t> of virtual address space</a:t>
            </a:r>
          </a:p>
          <a:p>
            <a:r>
              <a:rPr lang="en-US" sz="2600" b="0" dirty="0">
                <a:sym typeface="Wingdings" pitchFamily="2" charset="2"/>
              </a:rPr>
              <a:t>Physical memory 16GB  PA 34 bits </a:t>
            </a:r>
          </a:p>
          <a:p>
            <a:r>
              <a:rPr lang="en-SG" sz="2600" b="0" dirty="0"/>
              <a:t>How many virtual pages?  2</a:t>
            </a:r>
            <a:r>
              <a:rPr lang="en-SG" sz="2600" b="0" baseline="30000" dirty="0"/>
              <a:t>64</a:t>
            </a:r>
            <a:r>
              <a:rPr lang="en-SG" sz="2600" b="0" dirty="0"/>
              <a:t>/2</a:t>
            </a:r>
            <a:r>
              <a:rPr lang="en-SG" sz="2600" b="0" baseline="30000" dirty="0"/>
              <a:t>12 </a:t>
            </a:r>
            <a:r>
              <a:rPr lang="en-SG" sz="2600" b="0" dirty="0"/>
              <a:t> = 2</a:t>
            </a:r>
            <a:r>
              <a:rPr lang="en-SG" sz="2600" b="0" baseline="30000" dirty="0"/>
              <a:t>52</a:t>
            </a:r>
            <a:r>
              <a:rPr lang="en-SG" sz="2600" b="0" dirty="0"/>
              <a:t> </a:t>
            </a:r>
          </a:p>
          <a:p>
            <a:pPr lvl="1"/>
            <a:r>
              <a:rPr lang="en-SG" dirty="0"/>
              <a:t>2</a:t>
            </a:r>
            <a:r>
              <a:rPr lang="en-SG" baseline="30000" dirty="0"/>
              <a:t>52 </a:t>
            </a:r>
            <a:r>
              <a:rPr lang="en-SG" dirty="0"/>
              <a:t>PTE entries</a:t>
            </a:r>
            <a:endParaRPr lang="en-SG" b="0" dirty="0"/>
          </a:p>
          <a:p>
            <a:r>
              <a:rPr lang="en-SG" sz="2600" b="0" dirty="0"/>
              <a:t>How many physical pages? 2</a:t>
            </a:r>
            <a:r>
              <a:rPr lang="en-SG" sz="2600" b="0" baseline="30000" dirty="0"/>
              <a:t>34</a:t>
            </a:r>
            <a:r>
              <a:rPr lang="en-SG" sz="2600" b="0" dirty="0"/>
              <a:t>/2</a:t>
            </a:r>
            <a:r>
              <a:rPr lang="en-SG" sz="2600" b="0" baseline="30000" dirty="0"/>
              <a:t>12</a:t>
            </a:r>
            <a:r>
              <a:rPr lang="en-SG" sz="2600" b="0" dirty="0"/>
              <a:t> = 2</a:t>
            </a:r>
            <a:r>
              <a:rPr lang="en-SG" sz="2600" b="0" baseline="30000" dirty="0"/>
              <a:t>22 </a:t>
            </a:r>
            <a:endParaRPr lang="en-SG" sz="2600" b="0" dirty="0"/>
          </a:p>
          <a:p>
            <a:r>
              <a:rPr lang="en-SG" sz="2600" b="0" dirty="0"/>
              <a:t>How many bits for physical page ID? 22 bits = 3B</a:t>
            </a:r>
          </a:p>
          <a:p>
            <a:pPr lvl="1"/>
            <a:r>
              <a:rPr lang="en-US" b="0" dirty="0"/>
              <a:t>In reality, PTE size = 8B (with other flags)</a:t>
            </a:r>
          </a:p>
          <a:p>
            <a:r>
              <a:rPr lang="en-US" sz="2600" b="0" dirty="0"/>
              <a:t>Page table size = </a:t>
            </a:r>
            <a:r>
              <a:rPr lang="en-SG" sz="2600" b="0" dirty="0"/>
              <a:t>2</a:t>
            </a:r>
            <a:r>
              <a:rPr lang="en-SG" sz="2600" b="0" baseline="30000" dirty="0"/>
              <a:t>52</a:t>
            </a:r>
            <a:r>
              <a:rPr lang="en-SG" sz="2600" b="0" dirty="0"/>
              <a:t> * 8B = </a:t>
            </a:r>
            <a:r>
              <a:rPr lang="en-SG" sz="2600" b="0" dirty="0">
                <a:solidFill>
                  <a:srgbClr val="C00000"/>
                </a:solidFill>
              </a:rPr>
              <a:t>2</a:t>
            </a:r>
            <a:r>
              <a:rPr lang="en-SG" sz="2600" b="0" baseline="30000" dirty="0">
                <a:solidFill>
                  <a:srgbClr val="C00000"/>
                </a:solidFill>
              </a:rPr>
              <a:t>55</a:t>
            </a:r>
            <a:r>
              <a:rPr lang="en-SG" sz="2600" b="0" dirty="0">
                <a:solidFill>
                  <a:srgbClr val="C00000"/>
                </a:solidFill>
              </a:rPr>
              <a:t>B per process</a:t>
            </a:r>
            <a:r>
              <a:rPr lang="en-SG" sz="2600" b="0" dirty="0"/>
              <a:t>!!!!!!!!! </a:t>
            </a:r>
            <a:endParaRPr lang="en-SG" sz="1800" b="0" dirty="0"/>
          </a:p>
          <a:p>
            <a:pPr lvl="1"/>
            <a:r>
              <a:rPr lang="en-SG" dirty="0"/>
              <a:t> physical memory size 2</a:t>
            </a:r>
            <a:r>
              <a:rPr lang="en-SG" baseline="30000" dirty="0"/>
              <a:t>34</a:t>
            </a:r>
            <a:r>
              <a:rPr lang="en-SG" dirty="0"/>
              <a:t>B!</a:t>
            </a:r>
            <a:endParaRPr lang="en-US" b="0" dirty="0"/>
          </a:p>
          <a:p>
            <a:pPr lvl="1"/>
            <a:r>
              <a:rPr lang="en-US" b="1" i="1" dirty="0">
                <a:solidFill>
                  <a:srgbClr val="7030A0"/>
                </a:solidFill>
              </a:rPr>
              <a:t> fun fact: 2</a:t>
            </a:r>
            <a:r>
              <a:rPr lang="en-US" b="1" i="1" baseline="30000" dirty="0">
                <a:solidFill>
                  <a:srgbClr val="7030A0"/>
                </a:solidFill>
              </a:rPr>
              <a:t>55</a:t>
            </a:r>
            <a:r>
              <a:rPr lang="en-US" b="1" i="1" dirty="0">
                <a:solidFill>
                  <a:srgbClr val="7030A0"/>
                </a:solidFill>
              </a:rPr>
              <a:t>B is the approximate amount of DRAM in all of SG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726C-23B6-2C4F-B3F6-177DA7813F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A3207-A9B7-FF4D-AACD-3F521CD2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5321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96CD-655E-424D-97B5-C287CD80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worse: </a:t>
            </a:r>
            <a:r>
              <a:rPr lang="en-US" sz="3200" b="1" dirty="0">
                <a:solidFill>
                  <a:srgbClr val="C00000"/>
                </a:solidFill>
              </a:rPr>
              <a:t>Page Tables must be contiguous in OS memory!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C7C2-81EF-B14A-ADB6-27E6633F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5290317" cy="5486400"/>
          </a:xfrm>
        </p:spPr>
        <p:txBody>
          <a:bodyPr/>
          <a:lstStyle/>
          <a:p>
            <a:r>
              <a:rPr lang="en-US" sz="2400" dirty="0"/>
              <a:t>Even if they don’t fit in a frame!</a:t>
            </a:r>
          </a:p>
          <a:p>
            <a:endParaRPr lang="en-US" sz="2400" dirty="0"/>
          </a:p>
          <a:p>
            <a:r>
              <a:rPr lang="en-US" sz="2400" dirty="0"/>
              <a:t>OS must ensure that page-tables are laid out consecutively in its own memory</a:t>
            </a:r>
          </a:p>
          <a:p>
            <a:pPr lvl="1"/>
            <a:r>
              <a:rPr lang="en-US" sz="2400" dirty="0"/>
              <a:t>For efficient retrieval of the </a:t>
            </a:r>
            <a:r>
              <a:rPr lang="en-US" sz="2400" b="1" i="1" dirty="0" err="1">
                <a:solidFill>
                  <a:srgbClr val="C00000"/>
                </a:solidFill>
              </a:rPr>
              <a:t>p</a:t>
            </a:r>
            <a:r>
              <a:rPr lang="en-US" sz="2400" b="1" baseline="30000" dirty="0" err="1">
                <a:solidFill>
                  <a:srgbClr val="C00000"/>
                </a:solidFill>
              </a:rPr>
              <a:t>th</a:t>
            </a:r>
            <a:r>
              <a:rPr lang="en-US" sz="2400" dirty="0"/>
              <a:t> entry (in one memory access)</a:t>
            </a:r>
          </a:p>
          <a:p>
            <a:pPr lvl="1"/>
            <a:r>
              <a:rPr lang="en-US" sz="2400" dirty="0"/>
              <a:t>This may be hard to achieve, and impossible especially with huge tables</a:t>
            </a:r>
          </a:p>
          <a:p>
            <a:pPr lvl="1"/>
            <a:endParaRPr lang="en-US" sz="2400" dirty="0"/>
          </a:p>
          <a:p>
            <a:r>
              <a:rPr lang="en-US" sz="2400" dirty="0"/>
              <a:t>How to solve this problem?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FC5E1-89E0-A842-A84D-A9601EECE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1498-8D96-1A41-9964-9E89B702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[ CS2106 L11 - AY2122 S2 ]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87857A-0C59-C74D-8B7A-AA485A79E40E}"/>
              </a:ext>
            </a:extLst>
          </p:cNvPr>
          <p:cNvSpPr/>
          <p:nvPr/>
        </p:nvSpPr>
        <p:spPr>
          <a:xfrm>
            <a:off x="5562600" y="1242513"/>
            <a:ext cx="795382" cy="1092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CPU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88D53-59DD-AE41-8049-8A49D39A7BFF}"/>
              </a:ext>
            </a:extLst>
          </p:cNvPr>
          <p:cNvGrpSpPr/>
          <p:nvPr/>
        </p:nvGrpSpPr>
        <p:grpSpPr>
          <a:xfrm>
            <a:off x="6357982" y="1652322"/>
            <a:ext cx="1468398" cy="273206"/>
            <a:chOff x="1648097" y="2128430"/>
            <a:chExt cx="1828800" cy="3048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023B7B5-1A61-4341-958D-49C30D6045BB}"/>
                </a:ext>
              </a:extLst>
            </p:cNvPr>
            <p:cNvSpPr/>
            <p:nvPr/>
          </p:nvSpPr>
          <p:spPr>
            <a:xfrm>
              <a:off x="2410097" y="2128430"/>
              <a:ext cx="5334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8713BAE-67A1-C349-A872-E0947A85CACC}"/>
                </a:ext>
              </a:extLst>
            </p:cNvPr>
            <p:cNvSpPr/>
            <p:nvPr/>
          </p:nvSpPr>
          <p:spPr>
            <a:xfrm>
              <a:off x="2943497" y="2128430"/>
              <a:ext cx="5334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0AFE89A-E5B7-A746-B94F-45F46A17262D}"/>
                </a:ext>
              </a:extLst>
            </p:cNvPr>
            <p:cNvCxnSpPr>
              <a:stCxn id="35" idx="3"/>
              <a:endCxn id="59" idx="1"/>
            </p:cNvCxnSpPr>
            <p:nvPr/>
          </p:nvCxnSpPr>
          <p:spPr>
            <a:xfrm>
              <a:off x="1648097" y="228083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5CC72FB-C4C6-3549-9909-EA844B9D38C6}"/>
              </a:ext>
            </a:extLst>
          </p:cNvPr>
          <p:cNvCxnSpPr>
            <a:stCxn id="60" idx="0"/>
            <a:endCxn id="57" idx="0"/>
          </p:cNvCxnSpPr>
          <p:nvPr/>
        </p:nvCxnSpPr>
        <p:spPr>
          <a:xfrm rot="5400000" flipH="1" flipV="1">
            <a:off x="8856965" y="391985"/>
            <a:ext cx="15612" cy="2505062"/>
          </a:xfrm>
          <a:prstGeom prst="bentConnector3">
            <a:avLst>
              <a:gd name="adj1" fmla="val 141251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59246A-D442-4243-A1C5-3C7E6D3FAD76}"/>
              </a:ext>
            </a:extLst>
          </p:cNvPr>
          <p:cNvGrpSpPr/>
          <p:nvPr/>
        </p:nvGrpSpPr>
        <p:grpSpPr>
          <a:xfrm>
            <a:off x="9474877" y="1636710"/>
            <a:ext cx="1165933" cy="273206"/>
            <a:chOff x="5529999" y="2111013"/>
            <a:chExt cx="1452098" cy="3048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5DDF2D-0CD8-434A-8FB0-F2F9A3CE5BCC}"/>
                </a:ext>
              </a:extLst>
            </p:cNvPr>
            <p:cNvSpPr/>
            <p:nvPr/>
          </p:nvSpPr>
          <p:spPr>
            <a:xfrm>
              <a:off x="5529999" y="2111013"/>
              <a:ext cx="5334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EFE0BF-F223-754B-A4C2-080AC6857EA6}"/>
                </a:ext>
              </a:extLst>
            </p:cNvPr>
            <p:cNvSpPr/>
            <p:nvPr/>
          </p:nvSpPr>
          <p:spPr>
            <a:xfrm>
              <a:off x="6063399" y="2111013"/>
              <a:ext cx="5334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17A71-EBF3-5A4C-AFCC-ECFFEE229E78}"/>
                </a:ext>
              </a:extLst>
            </p:cNvPr>
            <p:cNvCxnSpPr/>
            <p:nvPr/>
          </p:nvCxnSpPr>
          <p:spPr>
            <a:xfrm>
              <a:off x="6596799" y="2253070"/>
              <a:ext cx="3852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2AB4AB5-FA33-3C4D-9C7F-022F5E98D862}"/>
              </a:ext>
            </a:extLst>
          </p:cNvPr>
          <p:cNvCxnSpPr>
            <a:cxnSpLocks/>
            <a:stCxn id="49" idx="3"/>
            <a:endCxn id="56" idx="2"/>
          </p:cNvCxnSpPr>
          <p:nvPr/>
        </p:nvCxnSpPr>
        <p:spPr>
          <a:xfrm flipV="1">
            <a:off x="8898010" y="1909916"/>
            <a:ext cx="791009" cy="147661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8A2010-F8A1-0C44-8C20-4A8EFEF333F7}"/>
              </a:ext>
            </a:extLst>
          </p:cNvPr>
          <p:cNvGrpSpPr/>
          <p:nvPr/>
        </p:nvGrpSpPr>
        <p:grpSpPr>
          <a:xfrm>
            <a:off x="7183955" y="1925527"/>
            <a:ext cx="1008735" cy="1461003"/>
            <a:chOff x="7183955" y="1925527"/>
            <a:chExt cx="1008735" cy="1461003"/>
          </a:xfrm>
        </p:grpSpPr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55B883CA-A7C0-DC4B-A700-980705F11A27}"/>
                </a:ext>
              </a:extLst>
            </p:cNvPr>
            <p:cNvCxnSpPr>
              <a:cxnSpLocks/>
              <a:stCxn id="59" idx="2"/>
              <a:endCxn id="49" idx="1"/>
            </p:cNvCxnSpPr>
            <p:nvPr/>
          </p:nvCxnSpPr>
          <p:spPr>
            <a:xfrm rot="16200000" flipH="1">
              <a:off x="6957821" y="2151661"/>
              <a:ext cx="1461003" cy="100873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B2DF04-BD8D-1442-858D-FFC3F059E771}"/>
                </a:ext>
              </a:extLst>
            </p:cNvPr>
            <p:cNvGrpSpPr/>
            <p:nvPr/>
          </p:nvGrpSpPr>
          <p:grpSpPr>
            <a:xfrm>
              <a:off x="7620000" y="2971800"/>
              <a:ext cx="443791" cy="313687"/>
              <a:chOff x="7620000" y="2971800"/>
              <a:chExt cx="443791" cy="313687"/>
            </a:xfrm>
          </p:grpSpPr>
          <p:sp>
            <p:nvSpPr>
              <p:cNvPr id="46" name="Left Brace 45">
                <a:extLst>
                  <a:ext uri="{FF2B5EF4-FFF2-40B4-BE49-F238E27FC236}">
                    <a16:creationId xmlns:a16="http://schemas.microsoft.com/office/drawing/2014/main" id="{AF863BC9-50D7-F548-83F5-E1D657EC3984}"/>
                  </a:ext>
                </a:extLst>
              </p:cNvPr>
              <p:cNvSpPr/>
              <p:nvPr/>
            </p:nvSpPr>
            <p:spPr>
              <a:xfrm>
                <a:off x="7924800" y="2971800"/>
                <a:ext cx="138991" cy="313687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87FABA3-AC29-824F-8CB1-CB1AB0F398BE}"/>
                  </a:ext>
                </a:extLst>
              </p:cNvPr>
              <p:cNvSpPr/>
              <p:nvPr/>
            </p:nvSpPr>
            <p:spPr>
              <a:xfrm>
                <a:off x="7620000" y="2971800"/>
                <a:ext cx="428283" cy="27320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4B32C78-C0E3-0448-B9A2-F889A57B9FC1}"/>
              </a:ext>
            </a:extLst>
          </p:cNvPr>
          <p:cNvCxnSpPr>
            <a:cxnSpLocks/>
          </p:cNvCxnSpPr>
          <p:nvPr/>
        </p:nvCxnSpPr>
        <p:spPr>
          <a:xfrm flipV="1">
            <a:off x="8898006" y="3785541"/>
            <a:ext cx="1687707" cy="50549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E17CE1F-46CF-AF49-9958-52FAFC904425}"/>
              </a:ext>
            </a:extLst>
          </p:cNvPr>
          <p:cNvSpPr/>
          <p:nvPr/>
        </p:nvSpPr>
        <p:spPr>
          <a:xfrm>
            <a:off x="8192039" y="4291038"/>
            <a:ext cx="699298" cy="1271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65B1CD7-7BB0-BE4C-8E67-BFE616AB6742}"/>
              </a:ext>
            </a:extLst>
          </p:cNvPr>
          <p:cNvGrpSpPr/>
          <p:nvPr/>
        </p:nvGrpSpPr>
        <p:grpSpPr>
          <a:xfrm>
            <a:off x="7143750" y="1962936"/>
            <a:ext cx="1081839" cy="2963884"/>
            <a:chOff x="7143750" y="1962936"/>
            <a:chExt cx="1081839" cy="2963884"/>
          </a:xfrm>
        </p:grpSpPr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F75B75E6-A89A-0942-A818-9B953CC809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25688" y="2926918"/>
              <a:ext cx="2963884" cy="103591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2D8EB8AC-36EE-C845-8953-3E4FCD19A074}"/>
                </a:ext>
              </a:extLst>
            </p:cNvPr>
            <p:cNvSpPr/>
            <p:nvPr/>
          </p:nvSpPr>
          <p:spPr>
            <a:xfrm>
              <a:off x="7499471" y="3010875"/>
              <a:ext cx="264089" cy="1779341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4F2C0A-7B51-6446-AB4F-F751680983FF}"/>
                </a:ext>
              </a:extLst>
            </p:cNvPr>
            <p:cNvSpPr/>
            <p:nvPr/>
          </p:nvSpPr>
          <p:spPr>
            <a:xfrm>
              <a:off x="7143750" y="3711944"/>
              <a:ext cx="428283" cy="27320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84" name="Left Brace 83">
            <a:extLst>
              <a:ext uri="{FF2B5EF4-FFF2-40B4-BE49-F238E27FC236}">
                <a16:creationId xmlns:a16="http://schemas.microsoft.com/office/drawing/2014/main" id="{87BF2D29-9A96-5C45-ACDF-FB19D65FF981}"/>
              </a:ext>
            </a:extLst>
          </p:cNvPr>
          <p:cNvSpPr/>
          <p:nvPr/>
        </p:nvSpPr>
        <p:spPr>
          <a:xfrm rot="10800000">
            <a:off x="8948695" y="4321404"/>
            <a:ext cx="371120" cy="124119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EB65D6-A4D3-944C-A27C-8DEA0CFD04D7}"/>
              </a:ext>
            </a:extLst>
          </p:cNvPr>
          <p:cNvSpPr/>
          <p:nvPr/>
        </p:nvSpPr>
        <p:spPr>
          <a:xfrm>
            <a:off x="10663535" y="959305"/>
            <a:ext cx="1223665" cy="45225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Physical Memory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54130FD-6563-214A-B17D-8D97834F3072}"/>
              </a:ext>
            </a:extLst>
          </p:cNvPr>
          <p:cNvGrpSpPr/>
          <p:nvPr/>
        </p:nvGrpSpPr>
        <p:grpSpPr>
          <a:xfrm>
            <a:off x="8021880" y="3010874"/>
            <a:ext cx="3864212" cy="1280164"/>
            <a:chOff x="8021880" y="3010874"/>
            <a:chExt cx="3864212" cy="128016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D16D539-372E-3548-AC65-6F26365C0D36}"/>
                </a:ext>
              </a:extLst>
            </p:cNvPr>
            <p:cNvGrpSpPr/>
            <p:nvPr/>
          </p:nvGrpSpPr>
          <p:grpSpPr>
            <a:xfrm>
              <a:off x="8021880" y="3010874"/>
              <a:ext cx="1046940" cy="1280164"/>
              <a:chOff x="3720380" y="4580982"/>
              <a:chExt cx="1303900" cy="142820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0D9EAB-ECE0-5F41-8439-E2C610B0427D}"/>
                  </a:ext>
                </a:extLst>
              </p:cNvPr>
              <p:cNvSpPr/>
              <p:nvPr/>
            </p:nvSpPr>
            <p:spPr>
              <a:xfrm>
                <a:off x="3933114" y="4580982"/>
                <a:ext cx="878432" cy="14282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471FD8E-01C2-A445-B193-DFC1109C8C1E}"/>
                  </a:ext>
                </a:extLst>
              </p:cNvPr>
              <p:cNvSpPr/>
              <p:nvPr/>
            </p:nvSpPr>
            <p:spPr>
              <a:xfrm>
                <a:off x="3933114" y="4793252"/>
                <a:ext cx="878432" cy="4136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Frame #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222C43D-7B64-3A43-8C56-6AF134F3A25C}"/>
                  </a:ext>
                </a:extLst>
              </p:cNvPr>
              <p:cNvSpPr/>
              <p:nvPr/>
            </p:nvSpPr>
            <p:spPr>
              <a:xfrm>
                <a:off x="3720380" y="5363126"/>
                <a:ext cx="1303900" cy="45186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Page 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Table</a:t>
                </a:r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259C433-D866-5341-8207-C25F60413691}"/>
                </a:ext>
              </a:extLst>
            </p:cNvPr>
            <p:cNvCxnSpPr>
              <a:cxnSpLocks/>
            </p:cNvCxnSpPr>
            <p:nvPr/>
          </p:nvCxnSpPr>
          <p:spPr>
            <a:xfrm>
              <a:off x="8898006" y="3021428"/>
              <a:ext cx="1717180" cy="55967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9D49635-51BD-AA44-94A8-889C1DFE53D0}"/>
                </a:ext>
              </a:extLst>
            </p:cNvPr>
            <p:cNvSpPr/>
            <p:nvPr/>
          </p:nvSpPr>
          <p:spPr>
            <a:xfrm>
              <a:off x="10663534" y="3597419"/>
              <a:ext cx="1222558" cy="169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574B1136-CA80-2B42-8F42-A4E7AB016AEB}"/>
                </a:ext>
              </a:extLst>
            </p:cNvPr>
            <p:cNvSpPr/>
            <p:nvPr/>
          </p:nvSpPr>
          <p:spPr>
            <a:xfrm rot="10800000">
              <a:off x="8944059" y="3021485"/>
              <a:ext cx="371120" cy="124119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E49B573-27CB-334E-A770-962C7A47E919}"/>
                </a:ext>
              </a:extLst>
            </p:cNvPr>
            <p:cNvSpPr txBox="1"/>
            <p:nvPr/>
          </p:nvSpPr>
          <p:spPr>
            <a:xfrm>
              <a:off x="9341552" y="3505200"/>
              <a:ext cx="1402648" cy="353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33CC"/>
                  </a:solidFill>
                </a:rPr>
                <a:t>Frame</a:t>
              </a:r>
              <a:r>
                <a:rPr lang="en-US" sz="1400" dirty="0">
                  <a:solidFill>
                    <a:srgbClr val="0033CC"/>
                  </a:solidFill>
                </a:rPr>
                <a:t> </a:t>
              </a:r>
              <a:r>
                <a:rPr lang="en-US" sz="1400" b="1" dirty="0">
                  <a:solidFill>
                    <a:srgbClr val="0033CC"/>
                  </a:solidFill>
                </a:rPr>
                <a:t>N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1FB4712-DB35-1D42-A5E7-6D393F6DF32B}"/>
              </a:ext>
            </a:extLst>
          </p:cNvPr>
          <p:cNvSpPr txBox="1"/>
          <p:nvPr/>
        </p:nvSpPr>
        <p:spPr>
          <a:xfrm>
            <a:off x="9350316" y="4717730"/>
            <a:ext cx="1402648" cy="35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33CC"/>
                </a:solidFill>
              </a:rPr>
              <a:t>Frame N+1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9DFC03-E44E-2642-940C-68A97D9ECE98}"/>
              </a:ext>
            </a:extLst>
          </p:cNvPr>
          <p:cNvCxnSpPr>
            <a:cxnSpLocks/>
          </p:cNvCxnSpPr>
          <p:nvPr/>
        </p:nvCxnSpPr>
        <p:spPr>
          <a:xfrm flipV="1">
            <a:off x="8898006" y="3819757"/>
            <a:ext cx="1742804" cy="17286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4" grpId="0" animBg="1"/>
      <p:bldP spid="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2-Level Paging</a:t>
            </a:r>
            <a:r>
              <a:rPr lang="en-US" altLang="en-US" sz="3800" dirty="0"/>
              <a:t>: </a:t>
            </a:r>
            <a:r>
              <a:rPr lang="en-US" altLang="en-US" sz="3800" b="1" i="1" dirty="0"/>
              <a:t>paging</a:t>
            </a:r>
            <a:r>
              <a:rPr lang="en-US" altLang="en-US" sz="3800" b="1" dirty="0"/>
              <a:t> the page table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1201400" cy="5486400"/>
          </a:xfrm>
        </p:spPr>
        <p:txBody>
          <a:bodyPr>
            <a:normAutofit/>
          </a:bodyPr>
          <a:lstStyle/>
          <a:p>
            <a:r>
              <a:rPr lang="en-US" altLang="en-US" dirty="0"/>
              <a:t>Observation:</a:t>
            </a:r>
          </a:p>
          <a:p>
            <a:pPr lvl="1"/>
            <a:r>
              <a:rPr lang="en-US" altLang="en-US" dirty="0"/>
              <a:t>Process may not use entire virtual memory space </a:t>
            </a:r>
          </a:p>
          <a:p>
            <a:pPr marL="344487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Full page table is a waste!</a:t>
            </a:r>
          </a:p>
          <a:p>
            <a:pPr marL="344487" lvl="1" indent="0">
              <a:buNone/>
            </a:pPr>
            <a:endParaRPr lang="en-US" altLang="en-US" sz="1200" dirty="0"/>
          </a:p>
          <a:p>
            <a:r>
              <a:rPr lang="en-US" altLang="en-US" sz="2600" b="1" u="sng" dirty="0">
                <a:solidFill>
                  <a:srgbClr val="660066"/>
                </a:solidFill>
              </a:rPr>
              <a:t>The basic Idea is to page the page table</a:t>
            </a:r>
          </a:p>
          <a:p>
            <a:pPr lvl="1"/>
            <a:r>
              <a:rPr lang="en-US" altLang="en-US" dirty="0"/>
              <a:t>Split the whole page table into regions</a:t>
            </a:r>
          </a:p>
          <a:p>
            <a:pPr lvl="1"/>
            <a:r>
              <a:rPr lang="en-US" altLang="en-US" dirty="0"/>
              <a:t>Only a few regions are used</a:t>
            </a:r>
          </a:p>
          <a:p>
            <a:pPr lvl="2"/>
            <a:r>
              <a:rPr lang="en-US" altLang="en-US" sz="2600" dirty="0"/>
              <a:t>As memory usage grows, new region can be allocated</a:t>
            </a:r>
          </a:p>
          <a:p>
            <a:pPr lvl="1"/>
            <a:r>
              <a:rPr lang="en-US" altLang="en-US" dirty="0"/>
              <a:t>Similar to splitting of logical memory space into pages </a:t>
            </a:r>
            <a:r>
              <a:rPr lang="en-US" alt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altLang="en-US" dirty="0"/>
              <a:t>Need a “directory” to keep track of the regions</a:t>
            </a:r>
          </a:p>
          <a:p>
            <a:pPr lvl="2"/>
            <a:r>
              <a:rPr lang="en-US" altLang="en-US" sz="2600" dirty="0"/>
              <a:t>Analogues to the relationship between page tables and data</a:t>
            </a:r>
            <a:r>
              <a:rPr lang="en-US" altLang="en-US" sz="2600" dirty="0">
                <a:sym typeface="Wingdings" pitchFamily="2" charset="2"/>
              </a:rPr>
              <a:t> pages</a:t>
            </a:r>
            <a:endParaRPr lang="en-US" alt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97CC2-6DDA-DF43-904C-71440E6A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2454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2-Level Paging</a:t>
            </a:r>
            <a:r>
              <a:rPr lang="en-US" altLang="en-US" sz="3800" dirty="0"/>
              <a:t>: Description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Split page table into </a:t>
            </a:r>
            <a:r>
              <a:rPr lang="en-US" altLang="en-US" i="1" dirty="0"/>
              <a:t>smaller page tables</a:t>
            </a:r>
          </a:p>
          <a:p>
            <a:pPr lvl="1"/>
            <a:r>
              <a:rPr lang="en-US" altLang="en-US" dirty="0"/>
              <a:t>Each with a </a:t>
            </a:r>
            <a:r>
              <a:rPr lang="en-US" altLang="en-US" b="1" dirty="0"/>
              <a:t>page table number</a:t>
            </a:r>
          </a:p>
          <a:p>
            <a:pPr marL="344487" lvl="1" indent="0">
              <a:buNone/>
            </a:pPr>
            <a:endParaRPr lang="en-US" altLang="en-US" dirty="0"/>
          </a:p>
          <a:p>
            <a:r>
              <a:rPr lang="en-US" altLang="en-US" dirty="0"/>
              <a:t>If the original page table has 2</a:t>
            </a:r>
            <a:r>
              <a:rPr lang="en-US" altLang="en-US" baseline="30000" dirty="0"/>
              <a:t>P</a:t>
            </a:r>
            <a:r>
              <a:rPr lang="en-US" altLang="en-US" dirty="0"/>
              <a:t> entries:</a:t>
            </a:r>
          </a:p>
          <a:p>
            <a:pPr lvl="1"/>
            <a:r>
              <a:rPr lang="en-US" altLang="en-US" dirty="0"/>
              <a:t>With 2</a:t>
            </a:r>
            <a:r>
              <a:rPr lang="en-US" altLang="en-US" baseline="30000" dirty="0"/>
              <a:t>M</a:t>
            </a:r>
            <a:r>
              <a:rPr lang="en-US" altLang="en-US" dirty="0"/>
              <a:t> smaller page tables, M bits is needed to uniquely identify one page table</a:t>
            </a:r>
          </a:p>
          <a:p>
            <a:pPr lvl="1"/>
            <a:r>
              <a:rPr lang="en-US" altLang="en-US" dirty="0"/>
              <a:t>Each smaller page table contains 2</a:t>
            </a:r>
            <a:r>
              <a:rPr lang="en-US" altLang="en-US" baseline="30000" dirty="0"/>
              <a:t>(P-M)</a:t>
            </a:r>
            <a:r>
              <a:rPr lang="en-US" altLang="en-US" dirty="0"/>
              <a:t> entries</a:t>
            </a:r>
          </a:p>
          <a:p>
            <a:pPr marL="344487" lvl="1" indent="0">
              <a:buNone/>
            </a:pPr>
            <a:endParaRPr lang="en-US" altLang="en-US" dirty="0"/>
          </a:p>
          <a:p>
            <a:r>
              <a:rPr lang="en-US" altLang="en-US" dirty="0"/>
              <a:t>To keep track of the smaller page tables</a:t>
            </a:r>
          </a:p>
          <a:p>
            <a:pPr lvl="1"/>
            <a:r>
              <a:rPr lang="en-US" altLang="en-US" dirty="0"/>
              <a:t>A single </a:t>
            </a:r>
            <a:r>
              <a:rPr lang="en-US" altLang="en-US" b="1" dirty="0"/>
              <a:t>page directory</a:t>
            </a:r>
            <a:r>
              <a:rPr lang="en-US" altLang="en-US" dirty="0"/>
              <a:t> is needed</a:t>
            </a:r>
          </a:p>
          <a:p>
            <a:pPr lvl="1"/>
            <a:r>
              <a:rPr lang="en-US" altLang="en-US" dirty="0"/>
              <a:t>Page directory contains 2</a:t>
            </a:r>
            <a:r>
              <a:rPr lang="en-US" altLang="en-US" baseline="30000" dirty="0"/>
              <a:t>M</a:t>
            </a:r>
            <a:r>
              <a:rPr lang="en-US" altLang="en-US" dirty="0"/>
              <a:t> indices to locate each of the smaller page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4E410B-218A-A141-B2EF-4DE278F2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5286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629400" y="2075159"/>
            <a:ext cx="990601" cy="4223479"/>
            <a:chOff x="5105399" y="2297970"/>
            <a:chExt cx="990601" cy="4223479"/>
          </a:xfrm>
        </p:grpSpPr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5105399" y="2297970"/>
              <a:ext cx="990600" cy="42234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5363" name="Rectangle 19"/>
            <p:cNvSpPr>
              <a:spLocks noChangeArrowheads="1"/>
            </p:cNvSpPr>
            <p:nvPr/>
          </p:nvSpPr>
          <p:spPr bwMode="auto">
            <a:xfrm>
              <a:off x="5105400" y="2438400"/>
              <a:ext cx="9906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13420" y="1301188"/>
            <a:ext cx="4730580" cy="381000"/>
            <a:chOff x="2889420" y="1524000"/>
            <a:chExt cx="4730580" cy="381000"/>
          </a:xfrm>
        </p:grpSpPr>
        <p:sp>
          <p:nvSpPr>
            <p:cNvPr id="825348" name="Rectangle 4"/>
            <p:cNvSpPr>
              <a:spLocks noChangeArrowheads="1"/>
            </p:cNvSpPr>
            <p:nvPr/>
          </p:nvSpPr>
          <p:spPr bwMode="auto">
            <a:xfrm>
              <a:off x="6477000" y="1524000"/>
              <a:ext cx="1143000" cy="381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4" tIns="45717" rIns="91434" bIns="45717"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offset</a:t>
              </a:r>
            </a:p>
          </p:txBody>
        </p:sp>
        <p:sp>
          <p:nvSpPr>
            <p:cNvPr id="825349" name="Rectangle 5"/>
            <p:cNvSpPr>
              <a:spLocks noChangeArrowheads="1"/>
            </p:cNvSpPr>
            <p:nvPr/>
          </p:nvSpPr>
          <p:spPr bwMode="auto">
            <a:xfrm>
              <a:off x="2889420" y="1524000"/>
              <a:ext cx="358758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4" tIns="45717" rIns="91434" bIns="45717"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#</a:t>
              </a:r>
            </a:p>
          </p:txBody>
        </p:sp>
      </p:grp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2-level Paging</a:t>
            </a:r>
          </a:p>
        </p:txBody>
      </p:sp>
      <p:sp>
        <p:nvSpPr>
          <p:cNvPr id="825350" name="Text Box 6"/>
          <p:cNvSpPr txBox="1">
            <a:spLocks noChangeArrowheads="1"/>
          </p:cNvSpPr>
          <p:nvPr/>
        </p:nvSpPr>
        <p:spPr bwMode="auto">
          <a:xfrm>
            <a:off x="6400800" y="914400"/>
            <a:ext cx="2252528" cy="36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>
            <a:spAutoFit/>
          </a:bodyPr>
          <a:lstStyle/>
          <a:p>
            <a:r>
              <a:rPr lang="en-US" altLang="en-US" b="1" dirty="0">
                <a:latin typeface="Courier New" pitchFamily="49" charset="0"/>
              </a:rPr>
              <a:t>virtual address</a:t>
            </a:r>
          </a:p>
        </p:txBody>
      </p:sp>
      <p:sp>
        <p:nvSpPr>
          <p:cNvPr id="825354" name="Rectangle 10"/>
          <p:cNvSpPr>
            <a:spLocks noChangeArrowheads="1"/>
          </p:cNvSpPr>
          <p:nvPr/>
        </p:nvSpPr>
        <p:spPr bwMode="auto">
          <a:xfrm>
            <a:off x="8915400" y="2596588"/>
            <a:ext cx="1143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algn="ctr"/>
            <a:r>
              <a:rPr lang="en-US" altLang="en-US" sz="1600" b="1" dirty="0">
                <a:latin typeface="Courier New" pitchFamily="49" charset="0"/>
              </a:rPr>
              <a:t>offset</a:t>
            </a:r>
          </a:p>
        </p:txBody>
      </p:sp>
      <p:sp>
        <p:nvSpPr>
          <p:cNvPr id="825355" name="Rectangle 11"/>
          <p:cNvSpPr>
            <a:spLocks noChangeArrowheads="1"/>
          </p:cNvSpPr>
          <p:nvPr/>
        </p:nvSpPr>
        <p:spPr bwMode="auto">
          <a:xfrm>
            <a:off x="7772400" y="2596588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algn="ctr"/>
            <a:r>
              <a:rPr lang="en-US" altLang="en-US" sz="1600" b="1" dirty="0">
                <a:latin typeface="Courier New" pitchFamily="49" charset="0"/>
              </a:rPr>
              <a:t>frame #</a:t>
            </a:r>
          </a:p>
        </p:txBody>
      </p:sp>
      <p:sp>
        <p:nvSpPr>
          <p:cNvPr id="825358" name="Text Box 14"/>
          <p:cNvSpPr txBox="1">
            <a:spLocks noChangeArrowheads="1"/>
          </p:cNvSpPr>
          <p:nvPr/>
        </p:nvSpPr>
        <p:spPr bwMode="auto">
          <a:xfrm>
            <a:off x="7848601" y="3053788"/>
            <a:ext cx="2159553" cy="33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>
            <a:spAutoFit/>
          </a:bodyPr>
          <a:lstStyle/>
          <a:p>
            <a:r>
              <a:rPr lang="en-US" altLang="en-US" sz="1600" b="1" dirty="0">
                <a:latin typeface="Courier New" pitchFamily="49" charset="0"/>
              </a:rPr>
              <a:t>physical address</a:t>
            </a:r>
          </a:p>
        </p:txBody>
      </p:sp>
      <p:sp>
        <p:nvSpPr>
          <p:cNvPr id="825360" name="Rectangle 16"/>
          <p:cNvSpPr>
            <a:spLocks noChangeArrowheads="1"/>
          </p:cNvSpPr>
          <p:nvPr/>
        </p:nvSpPr>
        <p:spPr bwMode="auto">
          <a:xfrm>
            <a:off x="6629400" y="4882588"/>
            <a:ext cx="990600" cy="1066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825361" name="Rectangle 17"/>
          <p:cNvSpPr>
            <a:spLocks noChangeArrowheads="1"/>
          </p:cNvSpPr>
          <p:nvPr/>
        </p:nvSpPr>
        <p:spPr bwMode="auto">
          <a:xfrm>
            <a:off x="6629400" y="3434788"/>
            <a:ext cx="990600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825362" name="Text Box 18"/>
          <p:cNvSpPr txBox="1">
            <a:spLocks noChangeArrowheads="1"/>
          </p:cNvSpPr>
          <p:nvPr/>
        </p:nvSpPr>
        <p:spPr bwMode="auto">
          <a:xfrm>
            <a:off x="6477000" y="1758388"/>
            <a:ext cx="1418966" cy="33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>
            <a:spAutoFit/>
          </a:bodyPr>
          <a:lstStyle/>
          <a:p>
            <a:r>
              <a:rPr lang="en-US" altLang="en-US" sz="1600" b="1" dirty="0">
                <a:latin typeface="Courier New" pitchFamily="49" charset="0"/>
              </a:rPr>
              <a:t>page table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22438" y="2775114"/>
            <a:ext cx="2316162" cy="533400"/>
            <a:chOff x="198438" y="2997926"/>
            <a:chExt cx="2316162" cy="533400"/>
          </a:xfrm>
        </p:grpSpPr>
        <p:sp>
          <p:nvSpPr>
            <p:cNvPr id="825364" name="Rectangle 20"/>
            <p:cNvSpPr>
              <a:spLocks noChangeArrowheads="1"/>
            </p:cNvSpPr>
            <p:nvPr/>
          </p:nvSpPr>
          <p:spPr bwMode="auto">
            <a:xfrm>
              <a:off x="198438" y="2997926"/>
              <a:ext cx="1828800" cy="533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4" tIns="45717" rIns="91434" bIns="45717"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  <a:latin typeface="Courier New" pitchFamily="49" charset="0"/>
                </a:rPr>
                <a:t>Page Directory</a:t>
              </a:r>
            </a:p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  <a:latin typeface="Courier New" pitchFamily="49" charset="0"/>
                </a:rPr>
                <a:t>Base Register</a:t>
              </a:r>
            </a:p>
          </p:txBody>
        </p:sp>
        <p:sp>
          <p:nvSpPr>
            <p:cNvPr id="825370" name="Line 26"/>
            <p:cNvSpPr>
              <a:spLocks noChangeShapeType="1"/>
            </p:cNvSpPr>
            <p:nvPr/>
          </p:nvSpPr>
          <p:spPr bwMode="auto">
            <a:xfrm>
              <a:off x="2027238" y="3276599"/>
              <a:ext cx="48736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10000" y="1453588"/>
            <a:ext cx="609600" cy="3004674"/>
            <a:chOff x="2286000" y="1676400"/>
            <a:chExt cx="609600" cy="2667000"/>
          </a:xfrm>
        </p:grpSpPr>
        <p:sp>
          <p:nvSpPr>
            <p:cNvPr id="825371" name="Line 27"/>
            <p:cNvSpPr>
              <a:spLocks noChangeShapeType="1"/>
            </p:cNvSpPr>
            <p:nvPr/>
          </p:nvSpPr>
          <p:spPr bwMode="auto">
            <a:xfrm flipH="1">
              <a:off x="2286000" y="16764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5372" name="Line 28"/>
            <p:cNvSpPr>
              <a:spLocks noChangeShapeType="1"/>
            </p:cNvSpPr>
            <p:nvPr/>
          </p:nvSpPr>
          <p:spPr bwMode="auto">
            <a:xfrm>
              <a:off x="2286000" y="1676400"/>
              <a:ext cx="0" cy="2667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5373" name="Line 29"/>
            <p:cNvSpPr>
              <a:spLocks noChangeShapeType="1"/>
            </p:cNvSpPr>
            <p:nvPr/>
          </p:nvSpPr>
          <p:spPr bwMode="auto">
            <a:xfrm>
              <a:off x="2286000" y="434340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25374" name="Line 30"/>
          <p:cNvSpPr>
            <a:spLocks noChangeShapeType="1"/>
          </p:cNvSpPr>
          <p:nvPr/>
        </p:nvSpPr>
        <p:spPr bwMode="auto">
          <a:xfrm flipH="1">
            <a:off x="6394618" y="1682188"/>
            <a:ext cx="6182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5375" name="Line 31"/>
          <p:cNvSpPr>
            <a:spLocks noChangeShapeType="1"/>
          </p:cNvSpPr>
          <p:nvPr/>
        </p:nvSpPr>
        <p:spPr bwMode="auto">
          <a:xfrm>
            <a:off x="6400800" y="23679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5377" name="Line 33"/>
          <p:cNvSpPr>
            <a:spLocks noChangeShapeType="1"/>
          </p:cNvSpPr>
          <p:nvPr/>
        </p:nvSpPr>
        <p:spPr bwMode="auto">
          <a:xfrm>
            <a:off x="7620000" y="2367988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5378" name="Line 34"/>
          <p:cNvSpPr>
            <a:spLocks noChangeShapeType="1"/>
          </p:cNvSpPr>
          <p:nvPr/>
        </p:nvSpPr>
        <p:spPr bwMode="auto">
          <a:xfrm flipH="1">
            <a:off x="8147220" y="2367989"/>
            <a:ext cx="6181" cy="2040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5379" name="Line 35"/>
          <p:cNvSpPr>
            <a:spLocks noChangeShapeType="1"/>
          </p:cNvSpPr>
          <p:nvPr/>
        </p:nvSpPr>
        <p:spPr bwMode="auto">
          <a:xfrm>
            <a:off x="9144000" y="14535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5380" name="Line 36"/>
          <p:cNvSpPr>
            <a:spLocks noChangeShapeType="1"/>
          </p:cNvSpPr>
          <p:nvPr/>
        </p:nvSpPr>
        <p:spPr bwMode="auto">
          <a:xfrm flipH="1">
            <a:off x="9518818" y="1453589"/>
            <a:ext cx="6180" cy="11184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1" name="Group 10"/>
          <p:cNvGrpSpPr/>
          <p:nvPr/>
        </p:nvGrpSpPr>
        <p:grpSpPr>
          <a:xfrm>
            <a:off x="4038600" y="3053788"/>
            <a:ext cx="1295400" cy="2590800"/>
            <a:chOff x="2514600" y="3276600"/>
            <a:chExt cx="1295400" cy="2590800"/>
          </a:xfrm>
        </p:grpSpPr>
        <p:sp>
          <p:nvSpPr>
            <p:cNvPr id="825366" name="Rectangle 22"/>
            <p:cNvSpPr>
              <a:spLocks noChangeArrowheads="1"/>
            </p:cNvSpPr>
            <p:nvPr/>
          </p:nvSpPr>
          <p:spPr bwMode="auto">
            <a:xfrm>
              <a:off x="2514600" y="3276600"/>
              <a:ext cx="12954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5381" name="Text Box 37"/>
            <p:cNvSpPr txBox="1">
              <a:spLocks noChangeArrowheads="1"/>
            </p:cNvSpPr>
            <p:nvPr/>
          </p:nvSpPr>
          <p:spPr bwMode="auto">
            <a:xfrm>
              <a:off x="2971800" y="3505200"/>
              <a:ext cx="228600" cy="849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7" rIns="91434" bIns="45717">
              <a:spAutoFit/>
            </a:bodyPr>
            <a:lstStyle/>
            <a:p>
              <a:r>
                <a:rPr lang="en-US" altLang="en-US" sz="1600" b="1" dirty="0">
                  <a:latin typeface="Courier New" pitchFamily="49" charset="0"/>
                </a:rPr>
                <a:t>.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</a:t>
              </a:r>
            </a:p>
          </p:txBody>
        </p:sp>
        <p:sp>
          <p:nvSpPr>
            <p:cNvPr id="825382" name="Text Box 38"/>
            <p:cNvSpPr txBox="1">
              <a:spLocks noChangeArrowheads="1"/>
            </p:cNvSpPr>
            <p:nvPr/>
          </p:nvSpPr>
          <p:spPr bwMode="auto">
            <a:xfrm>
              <a:off x="2971800" y="4800600"/>
              <a:ext cx="228600" cy="849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7" rIns="91434" bIns="45717">
              <a:spAutoFit/>
            </a:bodyPr>
            <a:lstStyle/>
            <a:p>
              <a:r>
                <a:rPr lang="en-US" altLang="en-US" sz="1600" b="1">
                  <a:latin typeface="Courier New" pitchFamily="49" charset="0"/>
                </a:rPr>
                <a:t>.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.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00" y="2057400"/>
            <a:ext cx="2595352" cy="1295400"/>
            <a:chOff x="2510048" y="2286000"/>
            <a:chExt cx="2595352" cy="1295400"/>
          </a:xfrm>
        </p:grpSpPr>
        <p:sp>
          <p:nvSpPr>
            <p:cNvPr id="825367" name="Rectangle 23"/>
            <p:cNvSpPr>
              <a:spLocks noChangeArrowheads="1"/>
            </p:cNvSpPr>
            <p:nvPr/>
          </p:nvSpPr>
          <p:spPr bwMode="auto">
            <a:xfrm>
              <a:off x="2510048" y="3276600"/>
              <a:ext cx="12954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5383" name="Line 39"/>
            <p:cNvSpPr>
              <a:spLocks noChangeShapeType="1"/>
            </p:cNvSpPr>
            <p:nvPr/>
          </p:nvSpPr>
          <p:spPr bwMode="auto">
            <a:xfrm flipV="1">
              <a:off x="3819186" y="2286000"/>
              <a:ext cx="1286214" cy="10894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38601" y="3457442"/>
            <a:ext cx="2577061" cy="1196546"/>
            <a:chOff x="2514600" y="3680254"/>
            <a:chExt cx="2577061" cy="1196546"/>
          </a:xfrm>
        </p:grpSpPr>
        <p:sp>
          <p:nvSpPr>
            <p:cNvPr id="825368" name="Rectangle 24"/>
            <p:cNvSpPr>
              <a:spLocks noChangeArrowheads="1"/>
            </p:cNvSpPr>
            <p:nvPr/>
          </p:nvSpPr>
          <p:spPr bwMode="auto">
            <a:xfrm>
              <a:off x="2514600" y="4572000"/>
              <a:ext cx="12954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5384" name="Line 40"/>
            <p:cNvSpPr>
              <a:spLocks noChangeShapeType="1"/>
            </p:cNvSpPr>
            <p:nvPr/>
          </p:nvSpPr>
          <p:spPr bwMode="auto">
            <a:xfrm flipV="1">
              <a:off x="3810000" y="3680254"/>
              <a:ext cx="1281661" cy="10441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25369" name="Rectangle 25"/>
          <p:cNvSpPr>
            <a:spLocks noChangeArrowheads="1"/>
          </p:cNvSpPr>
          <p:nvPr/>
        </p:nvSpPr>
        <p:spPr bwMode="auto">
          <a:xfrm>
            <a:off x="4038600" y="5339788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825386" name="Text Box 42"/>
          <p:cNvSpPr txBox="1">
            <a:spLocks noChangeArrowheads="1"/>
          </p:cNvSpPr>
          <p:nvPr/>
        </p:nvSpPr>
        <p:spPr bwMode="auto">
          <a:xfrm>
            <a:off x="3806996" y="2648267"/>
            <a:ext cx="1912691" cy="33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>
            <a:spAutoFit/>
          </a:bodyPr>
          <a:lstStyle/>
          <a:p>
            <a:r>
              <a:rPr lang="en-US" altLang="en-US" sz="1600" b="1" dirty="0">
                <a:solidFill>
                  <a:srgbClr val="C00000"/>
                </a:solidFill>
                <a:latin typeface="Courier New" pitchFamily="49" charset="0"/>
              </a:rPr>
              <a:t>page directory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23219" y="2085842"/>
            <a:ext cx="996781" cy="1066800"/>
            <a:chOff x="5099218" y="2308654"/>
            <a:chExt cx="996781" cy="1066800"/>
          </a:xfrm>
        </p:grpSpPr>
        <p:sp>
          <p:nvSpPr>
            <p:cNvPr id="825359" name="Rectangle 15"/>
            <p:cNvSpPr>
              <a:spLocks noChangeArrowheads="1"/>
            </p:cNvSpPr>
            <p:nvPr/>
          </p:nvSpPr>
          <p:spPr bwMode="auto">
            <a:xfrm>
              <a:off x="5099218" y="2308654"/>
              <a:ext cx="996781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5102225" y="2514600"/>
              <a:ext cx="9906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52" name="Line 41"/>
          <p:cNvSpPr>
            <a:spLocks noChangeShapeType="1"/>
          </p:cNvSpPr>
          <p:nvPr/>
        </p:nvSpPr>
        <p:spPr bwMode="auto">
          <a:xfrm flipV="1">
            <a:off x="5334001" y="4905242"/>
            <a:ext cx="1281661" cy="58694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" name="Group 12"/>
          <p:cNvGrpSpPr/>
          <p:nvPr/>
        </p:nvGrpSpPr>
        <p:grpSpPr>
          <a:xfrm>
            <a:off x="4419600" y="1301188"/>
            <a:ext cx="3581400" cy="381000"/>
            <a:chOff x="2895600" y="1524000"/>
            <a:chExt cx="3581400" cy="381000"/>
          </a:xfrm>
        </p:grpSpPr>
        <p:sp>
          <p:nvSpPr>
            <p:cNvPr id="825347" name="Rectangle 3"/>
            <p:cNvSpPr>
              <a:spLocks noChangeArrowheads="1"/>
            </p:cNvSpPr>
            <p:nvPr/>
          </p:nvSpPr>
          <p:spPr bwMode="auto">
            <a:xfrm>
              <a:off x="2895600" y="1524000"/>
              <a:ext cx="1676400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4" tIns="45717" rIns="91434" bIns="45717"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</a:t>
              </a:r>
              <a:r>
                <a:rPr lang="en-US" altLang="en-US" sz="1600" b="1" dirty="0" err="1">
                  <a:latin typeface="Courier New" pitchFamily="49" charset="0"/>
                </a:rPr>
                <a:t>dir</a:t>
              </a:r>
              <a:r>
                <a:rPr lang="en-US" altLang="en-US" sz="1600" b="1" dirty="0">
                  <a:latin typeface="Courier New" pitchFamily="49" charset="0"/>
                </a:rPr>
                <a:t> #</a:t>
              </a:r>
            </a:p>
          </p:txBody>
        </p:sp>
        <p:sp>
          <p:nvSpPr>
            <p:cNvPr id="54" name="Rectangle 5"/>
            <p:cNvSpPr>
              <a:spLocks noChangeArrowheads="1"/>
            </p:cNvSpPr>
            <p:nvPr/>
          </p:nvSpPr>
          <p:spPr bwMode="auto">
            <a:xfrm>
              <a:off x="4572000" y="1524000"/>
              <a:ext cx="19050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4" tIns="45717" rIns="91434" bIns="45717"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#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18A5C0-2C41-E748-9CD3-09E3690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6373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2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25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25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54" grpId="0" animBg="1"/>
      <p:bldP spid="825355" grpId="0" animBg="1"/>
      <p:bldP spid="825358" grpId="0"/>
      <p:bldP spid="825360" grpId="0" animBg="1"/>
      <p:bldP spid="825360" grpId="1" animBg="1"/>
      <p:bldP spid="825361" grpId="0" animBg="1"/>
      <p:bldP spid="825362" grpId="0"/>
      <p:bldP spid="825374" grpId="0" animBg="1"/>
      <p:bldP spid="825375" grpId="0" animBg="1"/>
      <p:bldP spid="825377" grpId="0" animBg="1"/>
      <p:bldP spid="825378" grpId="0" animBg="1"/>
      <p:bldP spid="825379" grpId="0" animBg="1"/>
      <p:bldP spid="825380" grpId="0" animBg="1"/>
      <p:bldP spid="825369" grpId="0" animBg="1"/>
      <p:bldP spid="825386" grpId="0"/>
      <p:bldP spid="52" grpId="0" animBg="1"/>
      <p:bldP spid="5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Recall our assumptions:</a:t>
            </a:r>
          </a:p>
          <a:p>
            <a:pPr marL="344487" lvl="1" indent="0">
              <a:buNone/>
            </a:pPr>
            <a:endParaRPr lang="en-US" altLang="en-US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>
                <a:solidFill>
                  <a:srgbClr val="C00000"/>
                </a:solidFill>
              </a:rPr>
              <a:t>Too restrictive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What if the logical memory space of process is &gt;&gt; than physical memory?</a:t>
            </a:r>
          </a:p>
          <a:p>
            <a:pPr lvl="1"/>
            <a:endParaRPr lang="en-US" altLang="en-US" sz="1400" dirty="0"/>
          </a:p>
          <a:p>
            <a:pPr lvl="1"/>
            <a:r>
              <a:rPr lang="en-US" altLang="en-US" dirty="0"/>
              <a:t>What if the same program is executed on a computer with less physical memory?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7686117"/>
              </p:ext>
            </p:extLst>
          </p:nvPr>
        </p:nvGraphicFramePr>
        <p:xfrm>
          <a:off x="1028700" y="1684981"/>
          <a:ext cx="10134600" cy="2010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Virtual Memory</a:t>
            </a:r>
            <a:r>
              <a:rPr lang="en-US" altLang="en-US" sz="3800" dirty="0"/>
              <a:t>: 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B9A53B-4D05-1947-884A-C4BA8637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58866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79E5D4-272E-49D3-8468-8B2108B8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EE79E5D4-272E-49D3-8468-8B2108B8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EE79E5D4-272E-49D3-8468-8B2108B8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79E5D4-272E-49D3-8468-8B2108B8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2-Level Paging: </a:t>
            </a:r>
            <a:r>
              <a:rPr lang="en-US" altLang="en-US" sz="3800" b="1" dirty="0">
                <a:solidFill>
                  <a:srgbClr val="006600"/>
                </a:solidFill>
              </a:rPr>
              <a:t>Advantages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58595"/>
            <a:ext cx="9715500" cy="1373470"/>
          </a:xfrm>
        </p:spPr>
        <p:txBody>
          <a:bodyPr/>
          <a:lstStyle/>
          <a:p>
            <a:r>
              <a:rPr lang="en-US" altLang="en-US" sz="2600" dirty="0"/>
              <a:t>Using the same setting as the previous example:</a:t>
            </a:r>
          </a:p>
          <a:p>
            <a:pPr lvl="1"/>
            <a:r>
              <a:rPr lang="en-US" altLang="en-US" sz="2200" dirty="0"/>
              <a:t>Assume only </a:t>
            </a:r>
            <a:r>
              <a:rPr lang="en-US" altLang="en-US" sz="2200" b="1" dirty="0">
                <a:latin typeface="Courier New" pitchFamily="49" charset="0"/>
              </a:rPr>
              <a:t>3</a:t>
            </a:r>
            <a:r>
              <a:rPr lang="en-US" altLang="en-US" sz="2200" dirty="0"/>
              <a:t> page tables is in use</a:t>
            </a:r>
          </a:p>
          <a:p>
            <a:pPr lvl="1"/>
            <a:r>
              <a:rPr lang="en-US" altLang="en-US" sz="2200" dirty="0"/>
              <a:t>Overhead = 1 page directory + 3 smaller page tables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572000" y="3048622"/>
            <a:ext cx="1143000" cy="106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SG" sz="1600" b="1" dirty="0"/>
              <a:t>2</a:t>
            </a:r>
            <a:r>
              <a:rPr lang="en-SG" sz="1600" b="1" baseline="30000" dirty="0"/>
              <a:t>11 </a:t>
            </a:r>
            <a:r>
              <a:rPr lang="en-SG" sz="1600" b="1" dirty="0"/>
              <a:t>entries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7086600" y="4440678"/>
            <a:ext cx="1066800" cy="1066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SG" sz="1600" b="1" dirty="0">
                <a:solidFill>
                  <a:schemeClr val="bg1"/>
                </a:solidFill>
              </a:rPr>
              <a:t>2</a:t>
            </a:r>
            <a:r>
              <a:rPr lang="en-SG" sz="1600" b="1" baseline="30000" dirty="0">
                <a:solidFill>
                  <a:schemeClr val="bg1"/>
                </a:solidFill>
              </a:rPr>
              <a:t>11 </a:t>
            </a:r>
            <a:r>
              <a:rPr lang="en-SG" sz="1600" b="1" dirty="0">
                <a:solidFill>
                  <a:schemeClr val="bg1"/>
                </a:solidFill>
              </a:rPr>
              <a:t>entries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845628" y="3652779"/>
            <a:ext cx="1088572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SG" sz="1600" b="1" dirty="0">
                <a:solidFill>
                  <a:prstClr val="black"/>
                </a:solidFill>
              </a:rPr>
              <a:t>2</a:t>
            </a:r>
            <a:r>
              <a:rPr lang="en-SG" sz="1600" b="1" baseline="30000" dirty="0">
                <a:solidFill>
                  <a:prstClr val="black"/>
                </a:solidFill>
              </a:rPr>
              <a:t>11 </a:t>
            </a:r>
            <a:r>
              <a:rPr lang="en-SG" sz="1600" b="1" dirty="0">
                <a:solidFill>
                  <a:prstClr val="black"/>
                </a:solidFill>
              </a:rPr>
              <a:t>entries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3940628" y="3597896"/>
            <a:ext cx="609600" cy="5175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 flipV="1">
            <a:off x="3940628" y="4191723"/>
            <a:ext cx="1905001" cy="2284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3940628" y="4648823"/>
            <a:ext cx="3145972" cy="3597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2645228" y="3902696"/>
            <a:ext cx="1295400" cy="1761866"/>
            <a:chOff x="2188028" y="3673474"/>
            <a:chExt cx="1295400" cy="1761866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2188028" y="3673474"/>
              <a:ext cx="1295400" cy="1757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2188028" y="3673474"/>
              <a:ext cx="12954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2188028" y="3978274"/>
              <a:ext cx="12954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188028" y="4292441"/>
              <a:ext cx="1295400" cy="304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2188028" y="4592456"/>
              <a:ext cx="1295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SG" dirty="0"/>
                <a:t> Empty</a:t>
              </a: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2188028" y="5130540"/>
              <a:ext cx="1295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SG" dirty="0"/>
                <a:t> Empty</a:t>
              </a:r>
            </a:p>
          </p:txBody>
        </p:sp>
      </p:grp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585649" y="4521664"/>
            <a:ext cx="1859282" cy="11354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SG" sz="1600" dirty="0"/>
              <a:t> </a:t>
            </a:r>
            <a:r>
              <a:rPr lang="en-SG" sz="1600" b="1" dirty="0"/>
              <a:t>Page Directory</a:t>
            </a:r>
            <a:br>
              <a:rPr lang="en-SG" sz="1600" b="1" dirty="0"/>
            </a:br>
            <a:r>
              <a:rPr lang="en-SG" sz="1600" b="1" dirty="0"/>
              <a:t> </a:t>
            </a:r>
            <a:r>
              <a:rPr lang="en-SG" sz="1600" dirty="0"/>
              <a:t>2</a:t>
            </a:r>
            <a:r>
              <a:rPr lang="en-SG" sz="1600" baseline="30000" dirty="0"/>
              <a:t>20</a:t>
            </a:r>
            <a:r>
              <a:rPr lang="en-SG" sz="1600" dirty="0"/>
              <a:t> / 2</a:t>
            </a:r>
            <a:r>
              <a:rPr lang="en-SG" sz="1600" baseline="30000" dirty="0"/>
              <a:t>11</a:t>
            </a:r>
            <a:r>
              <a:rPr lang="en-SG" sz="1600" dirty="0"/>
              <a:t> = 2</a:t>
            </a:r>
            <a:r>
              <a:rPr lang="en-SG" sz="1600" baseline="30000" dirty="0"/>
              <a:t>9 </a:t>
            </a:r>
            <a:r>
              <a:rPr lang="en-SG" sz="1600" dirty="0"/>
              <a:t>entries</a:t>
            </a:r>
          </a:p>
          <a:p>
            <a:r>
              <a:rPr lang="en-SG" sz="1600" dirty="0"/>
              <a:t>Overhead </a:t>
            </a:r>
          </a:p>
          <a:p>
            <a:r>
              <a:rPr lang="en-SG" sz="1600" dirty="0"/>
              <a:t> = 2</a:t>
            </a:r>
            <a:r>
              <a:rPr lang="en-SG" sz="1600" baseline="30000" dirty="0"/>
              <a:t>9</a:t>
            </a:r>
            <a:r>
              <a:rPr lang="en-SG" sz="1600" dirty="0"/>
              <a:t> x 2  = </a:t>
            </a:r>
            <a:r>
              <a:rPr lang="en-SG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1KiB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7086600" y="2643656"/>
            <a:ext cx="1774374" cy="11354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SG" sz="1600" dirty="0"/>
              <a:t> </a:t>
            </a:r>
            <a:r>
              <a:rPr lang="en-SG" sz="1600" b="1" dirty="0"/>
              <a:t>Page Tables</a:t>
            </a:r>
            <a:endParaRPr lang="en-SG" sz="1600" dirty="0"/>
          </a:p>
          <a:p>
            <a:r>
              <a:rPr lang="en-SG" sz="1600" dirty="0"/>
              <a:t>Overhead </a:t>
            </a:r>
          </a:p>
          <a:p>
            <a:r>
              <a:rPr lang="en-SG" sz="1600" dirty="0"/>
              <a:t> = 3 x (2</a:t>
            </a:r>
            <a:r>
              <a:rPr lang="en-SG" sz="1600" baseline="30000" dirty="0"/>
              <a:t>11</a:t>
            </a:r>
            <a:r>
              <a:rPr lang="en-SG" sz="1600" dirty="0"/>
              <a:t> x 2) </a:t>
            </a:r>
          </a:p>
          <a:p>
            <a:r>
              <a:rPr lang="en-SG" sz="1600" dirty="0"/>
              <a:t>= </a:t>
            </a:r>
            <a:r>
              <a:rPr lang="en-SG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12KiB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4114800" y="5811072"/>
            <a:ext cx="2497184" cy="6201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SG" dirty="0"/>
              <a:t> </a:t>
            </a:r>
            <a:r>
              <a:rPr lang="en-SG" b="1" dirty="0"/>
              <a:t>Total Overhead </a:t>
            </a:r>
          </a:p>
          <a:p>
            <a:r>
              <a:rPr lang="en-SG" dirty="0"/>
              <a:t> = 1KB + 12KB =</a:t>
            </a:r>
            <a:r>
              <a:rPr lang="en-SG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13KiB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067800" y="838200"/>
            <a:ext cx="301021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200" i="1" kern="0" dirty="0"/>
              <a:t>1. </a:t>
            </a:r>
            <a:r>
              <a:rPr lang="en-US" altLang="en-US" sz="2200" i="1" kern="0" dirty="0">
                <a:solidFill>
                  <a:srgbClr val="008000"/>
                </a:solidFill>
              </a:rPr>
              <a:t>Enables page table structures to grow beyond the size of a frame</a:t>
            </a:r>
          </a:p>
          <a:p>
            <a:r>
              <a:rPr lang="en-US" altLang="en-US" sz="2200" i="1" kern="0" dirty="0">
                <a:solidFill>
                  <a:srgbClr val="008000"/>
                </a:solidFill>
              </a:rPr>
              <a:t>The entire structure does not need to be contiguous in OS memory</a:t>
            </a:r>
          </a:p>
          <a:p>
            <a:pPr marL="0" indent="0">
              <a:buNone/>
            </a:pPr>
            <a:endParaRPr lang="en-US" altLang="en-US" sz="2200" i="1" kern="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en-US" sz="2200" i="1" kern="0" dirty="0"/>
              <a:t>2. </a:t>
            </a:r>
            <a:r>
              <a:rPr lang="en-US" altLang="en-US" sz="2200" i="1" kern="0" dirty="0">
                <a:solidFill>
                  <a:srgbClr val="008000"/>
                </a:solidFill>
              </a:rPr>
              <a:t>We can have empty entries in the page directory </a:t>
            </a:r>
          </a:p>
          <a:p>
            <a:pPr marL="0" indent="0">
              <a:buNone/>
            </a:pPr>
            <a:r>
              <a:rPr lang="en-US" altLang="en-US" sz="2200" i="1" kern="0" dirty="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en-US" altLang="en-US" sz="2200" i="1" kern="0" dirty="0">
                <a:solidFill>
                  <a:srgbClr val="008000"/>
                </a:solidFill>
              </a:rPr>
              <a:t>The corresponding page tables need not be allocated!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762000" y="2590800"/>
            <a:ext cx="2234724" cy="95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SG" sz="1600" b="1" dirty="0"/>
              <a:t>Virtual Address: </a:t>
            </a:r>
            <a:r>
              <a:rPr lang="en-SG" sz="1600" b="1" dirty="0">
                <a:solidFill>
                  <a:srgbClr val="C00000"/>
                </a:solidFill>
              </a:rPr>
              <a:t>32bit</a:t>
            </a:r>
          </a:p>
          <a:p>
            <a:r>
              <a:rPr lang="en-SG" sz="1600" b="1" dirty="0"/>
              <a:t>Page Size: </a:t>
            </a:r>
            <a:r>
              <a:rPr lang="en-SG" sz="1600" b="1" dirty="0">
                <a:solidFill>
                  <a:srgbClr val="C00000"/>
                </a:solidFill>
              </a:rPr>
              <a:t>4KiB (2</a:t>
            </a:r>
            <a:r>
              <a:rPr lang="en-SG" sz="1600" b="1" baseline="30000" dirty="0">
                <a:solidFill>
                  <a:srgbClr val="C00000"/>
                </a:solidFill>
              </a:rPr>
              <a:t>12</a:t>
            </a:r>
            <a:r>
              <a:rPr lang="en-SG" sz="1600" b="1" dirty="0">
                <a:solidFill>
                  <a:srgbClr val="C00000"/>
                </a:solidFill>
              </a:rPr>
              <a:t>)</a:t>
            </a:r>
          </a:p>
          <a:p>
            <a:r>
              <a:rPr lang="en-SG" sz="1600" b="1" dirty="0"/>
              <a:t>PTE Size = </a:t>
            </a:r>
            <a:r>
              <a:rPr lang="en-SG" sz="1600" b="1" dirty="0">
                <a:solidFill>
                  <a:srgbClr val="C00000"/>
                </a:solidFill>
              </a:rPr>
              <a:t>2 bytes</a:t>
            </a:r>
            <a:endParaRPr lang="en-SG" sz="1600" dirty="0">
              <a:solidFill>
                <a:srgbClr val="C0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A73147-C655-9946-B1B8-45C09BFB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7393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1B2B-64F7-C648-B35F-FE40FAF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/>
              <a:t>2-Level Paging: </a:t>
            </a:r>
            <a:r>
              <a:rPr lang="en-US" altLang="en-US" sz="4400" b="1" dirty="0">
                <a:solidFill>
                  <a:srgbClr val="C00000"/>
                </a:solidFill>
              </a:rPr>
              <a:t>Problems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9239-5D16-214D-A375-739D3063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Requires </a:t>
            </a:r>
            <a:r>
              <a:rPr lang="en-US" sz="2400" b="1" dirty="0">
                <a:solidFill>
                  <a:srgbClr val="C00000"/>
                </a:solidFill>
              </a:rPr>
              <a:t>two serialized memory accesses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just to get the frame number</a:t>
            </a:r>
          </a:p>
          <a:p>
            <a:pPr lvl="1"/>
            <a:r>
              <a:rPr lang="en-US" sz="2400" dirty="0"/>
              <a:t>One access for the directory</a:t>
            </a:r>
          </a:p>
          <a:p>
            <a:pPr lvl="1"/>
            <a:r>
              <a:rPr lang="en-US" sz="2400" dirty="0"/>
              <a:t>One access for the page-table</a:t>
            </a:r>
          </a:p>
          <a:p>
            <a:pPr lvl="1"/>
            <a:r>
              <a:rPr lang="en-US" sz="2400" dirty="0"/>
              <a:t>… and only then can access data</a:t>
            </a:r>
            <a:endParaRPr lang="en-US" sz="2000" dirty="0"/>
          </a:p>
          <a:p>
            <a:r>
              <a:rPr lang="en-US" sz="2400" dirty="0"/>
              <a:t>Solution: </a:t>
            </a:r>
            <a:r>
              <a:rPr lang="en-US" sz="2400" b="1" dirty="0">
                <a:solidFill>
                  <a:srgbClr val="C00000"/>
                </a:solidFill>
              </a:rPr>
              <a:t>TLB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TLB hits eliminate page-table accesses</a:t>
            </a:r>
          </a:p>
          <a:p>
            <a:pPr lvl="1"/>
            <a:r>
              <a:rPr lang="en-US" sz="2400" dirty="0"/>
              <a:t>However, TLB misses experience longer </a:t>
            </a:r>
            <a:r>
              <a:rPr lang="en-US" sz="2400" b="1" i="1" dirty="0">
                <a:solidFill>
                  <a:srgbClr val="660066"/>
                </a:solidFill>
              </a:rPr>
              <a:t>page-table walks</a:t>
            </a:r>
          </a:p>
          <a:p>
            <a:pPr lvl="2"/>
            <a:r>
              <a:rPr lang="en-US" sz="2400" dirty="0"/>
              <a:t>Page-table walk: the traversal of page-tables in hardware</a:t>
            </a:r>
            <a:endParaRPr lang="en-US" sz="1200" dirty="0"/>
          </a:p>
          <a:p>
            <a:r>
              <a:rPr lang="en-US" sz="2400" dirty="0"/>
              <a:t>Additional hardware in modern processors: </a:t>
            </a:r>
            <a:r>
              <a:rPr lang="en-US" sz="2400" b="1" dirty="0">
                <a:solidFill>
                  <a:srgbClr val="0033CC"/>
                </a:solidFill>
              </a:rPr>
              <a:t>MMU caches</a:t>
            </a:r>
          </a:p>
          <a:p>
            <a:pPr lvl="1"/>
            <a:r>
              <a:rPr lang="en-US" sz="2400" dirty="0"/>
              <a:t> tiny cache in the MMU that caches frequent page directory entries</a:t>
            </a:r>
          </a:p>
          <a:p>
            <a:pPr lvl="1"/>
            <a:r>
              <a:rPr lang="en-US" sz="2400" u="sng" dirty="0"/>
              <a:t>Purpose: to speed up the page-table walk upon a TLB miss</a:t>
            </a:r>
          </a:p>
          <a:p>
            <a:pPr lvl="1"/>
            <a:r>
              <a:rPr lang="en-US" sz="2400" dirty="0"/>
              <a:t>Acts like a TLB specifically designed for the directory entries, not PTEs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C9FF7-06DC-C54C-BD7D-A57E72814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16F4-1B2D-E24C-8C86-12BDAF9B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30025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4779-0F5C-5149-8A6E-C466B1D5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1582400" cy="712787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Hierarchical Page Table – Todays’ Midrange Laptop (</a:t>
            </a:r>
            <a:r>
              <a:rPr lang="en-US" sz="3200" b="1" i="1" dirty="0">
                <a:solidFill>
                  <a:srgbClr val="0033CC"/>
                </a:solidFill>
              </a:rPr>
              <a:t>Often in Exams</a:t>
            </a:r>
            <a:r>
              <a:rPr lang="en-US" sz="3200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AB4CCC-893F-9E4D-88C5-39E8243C4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312862"/>
            <a:ext cx="7913447" cy="44767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886D3-7186-EF4A-AF0C-332162CE7CED}"/>
              </a:ext>
            </a:extLst>
          </p:cNvPr>
          <p:cNvSpPr txBox="1"/>
          <p:nvPr/>
        </p:nvSpPr>
        <p:spPr>
          <a:xfrm>
            <a:off x="914400" y="5784332"/>
            <a:ext cx="266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 of the HW context of each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B21CA-1F80-D646-8C41-B90AD5C58863}"/>
              </a:ext>
            </a:extLst>
          </p:cNvPr>
          <p:cNvSpPr txBox="1"/>
          <p:nvPr/>
        </p:nvSpPr>
        <p:spPr>
          <a:xfrm>
            <a:off x="1575477" y="886932"/>
            <a:ext cx="662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address (bits 48- 63 currently unused)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8A769-DA8F-2345-8CB5-25A3B94C123E}"/>
              </a:ext>
            </a:extLst>
          </p:cNvPr>
          <p:cNvSpPr txBox="1"/>
          <p:nvPr/>
        </p:nvSpPr>
        <p:spPr>
          <a:xfrm>
            <a:off x="7614323" y="3962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3D6A7-393C-014D-A6D2-5B8EC92F2FBD}"/>
              </a:ext>
            </a:extLst>
          </p:cNvPr>
          <p:cNvSpPr txBox="1"/>
          <p:nvPr/>
        </p:nvSpPr>
        <p:spPr>
          <a:xfrm>
            <a:off x="4408240" y="5755139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An invalid entry in any level means that the entire subtree does not exist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2ED67-4968-8A40-BD2A-883E193CF6BB}"/>
              </a:ext>
            </a:extLst>
          </p:cNvPr>
          <p:cNvGrpSpPr/>
          <p:nvPr/>
        </p:nvGrpSpPr>
        <p:grpSpPr>
          <a:xfrm>
            <a:off x="5328323" y="5189401"/>
            <a:ext cx="495300" cy="387869"/>
            <a:chOff x="3124200" y="5708131"/>
            <a:chExt cx="495300" cy="38786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C218CA-EE1D-0643-91CA-7E1344DE9CE8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5715000"/>
              <a:ext cx="3810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9DC2AA-05BA-404E-99A9-F8FE2B9EDC25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5708131"/>
              <a:ext cx="0" cy="387869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70B2E7-3BFB-8542-A54B-39A365755BB7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5886000"/>
              <a:ext cx="2286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9FD24FA-FA32-0C4A-8432-D83C57332077}"/>
                </a:ext>
              </a:extLst>
            </p:cNvPr>
            <p:cNvCxnSpPr>
              <a:cxnSpLocks/>
            </p:cNvCxnSpPr>
            <p:nvPr/>
          </p:nvCxnSpPr>
          <p:spPr>
            <a:xfrm>
              <a:off x="3448050" y="6019800"/>
              <a:ext cx="1143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947EE2-D727-614D-8312-C6AAF3B974F0}"/>
                </a:ext>
              </a:extLst>
            </p:cNvPr>
            <p:cNvCxnSpPr>
              <a:cxnSpLocks/>
            </p:cNvCxnSpPr>
            <p:nvPr/>
          </p:nvCxnSpPr>
          <p:spPr>
            <a:xfrm>
              <a:off x="3412800" y="5954400"/>
              <a:ext cx="1905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1CB55D-720D-0042-BEF1-6D11688ABD7E}"/>
              </a:ext>
            </a:extLst>
          </p:cNvPr>
          <p:cNvGrpSpPr/>
          <p:nvPr/>
        </p:nvGrpSpPr>
        <p:grpSpPr>
          <a:xfrm>
            <a:off x="3728123" y="3505201"/>
            <a:ext cx="495300" cy="387869"/>
            <a:chOff x="3124200" y="5708131"/>
            <a:chExt cx="495300" cy="38786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0DF8B0-E2F2-7341-AB6D-E591025A7882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5715000"/>
              <a:ext cx="3810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BE1CC3-2EB4-2842-BB2F-9F46CA340C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5708131"/>
              <a:ext cx="0" cy="387869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EDEC6A-5769-EF4F-9B18-85FD1D87CD1F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5886000"/>
              <a:ext cx="2286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2938EC-E9A9-F342-994F-5DEAAFC22048}"/>
                </a:ext>
              </a:extLst>
            </p:cNvPr>
            <p:cNvCxnSpPr>
              <a:cxnSpLocks/>
            </p:cNvCxnSpPr>
            <p:nvPr/>
          </p:nvCxnSpPr>
          <p:spPr>
            <a:xfrm>
              <a:off x="3448050" y="6019800"/>
              <a:ext cx="1143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6ED78CE-0BA8-AA4D-AFCD-2039C17360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2800" y="5954400"/>
              <a:ext cx="1905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6EE9C8-DFF5-AC4E-8817-49B112757354}"/>
              </a:ext>
            </a:extLst>
          </p:cNvPr>
          <p:cNvGrpSpPr/>
          <p:nvPr/>
        </p:nvGrpSpPr>
        <p:grpSpPr>
          <a:xfrm>
            <a:off x="2089823" y="4572001"/>
            <a:ext cx="495300" cy="387869"/>
            <a:chOff x="3124200" y="5708131"/>
            <a:chExt cx="495300" cy="38786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051BE1C-4AFE-A847-B11F-2D107CE31325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5715000"/>
              <a:ext cx="3810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D57CBA-5EF5-9248-89DA-7482EF04E37F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5708131"/>
              <a:ext cx="0" cy="387869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7E07F9-42D3-8346-A7DC-473CA5245434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5886000"/>
              <a:ext cx="2286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E0D632-79B5-3442-A3D4-8C0E31F36315}"/>
                </a:ext>
              </a:extLst>
            </p:cNvPr>
            <p:cNvCxnSpPr>
              <a:cxnSpLocks/>
            </p:cNvCxnSpPr>
            <p:nvPr/>
          </p:nvCxnSpPr>
          <p:spPr>
            <a:xfrm>
              <a:off x="3448050" y="6019800"/>
              <a:ext cx="1143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3A3BA5-5E82-7E41-9826-660002DD64B1}"/>
                </a:ext>
              </a:extLst>
            </p:cNvPr>
            <p:cNvCxnSpPr>
              <a:cxnSpLocks/>
            </p:cNvCxnSpPr>
            <p:nvPr/>
          </p:nvCxnSpPr>
          <p:spPr>
            <a:xfrm>
              <a:off x="3412800" y="5954400"/>
              <a:ext cx="190500" cy="0"/>
            </a:xfrm>
            <a:prstGeom prst="line">
              <a:avLst/>
            </a:prstGeom>
            <a:ln w="1587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2FB6E-8BE8-F144-903B-5198A5E3B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626EF-B00B-B14B-A432-A19B16D6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5429D-152F-9044-88C4-C41AC7522A40}"/>
              </a:ext>
            </a:extLst>
          </p:cNvPr>
          <p:cNvSpPr txBox="1"/>
          <p:nvPr/>
        </p:nvSpPr>
        <p:spPr>
          <a:xfrm>
            <a:off x="8892407" y="1313795"/>
            <a:ext cx="29954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Radix-tree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table in each level in the hierarchy is sized to fit in a 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tables are setup and wired by the OS in SW, but traversed by 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most complicated interface/contract between commercial HW and 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67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Inverted Page Table</a:t>
            </a:r>
            <a:r>
              <a:rPr lang="en-US" altLang="en-US" sz="3800" dirty="0"/>
              <a:t>: Basic Idea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Page table is a per-process information</a:t>
            </a:r>
          </a:p>
          <a:p>
            <a:pPr lvl="1"/>
            <a:r>
              <a:rPr lang="en-US" altLang="en-US" sz="2200" dirty="0"/>
              <a:t>With </a:t>
            </a:r>
            <a:r>
              <a:rPr lang="en-US" altLang="en-US" sz="2200" b="1" dirty="0">
                <a:solidFill>
                  <a:srgbClr val="0033CC"/>
                </a:solidFill>
              </a:rPr>
              <a:t>M</a:t>
            </a:r>
            <a:r>
              <a:rPr lang="en-US" altLang="en-US" sz="2200" dirty="0"/>
              <a:t> processes in memory, there are </a:t>
            </a:r>
            <a:r>
              <a:rPr lang="en-US" altLang="en-US" sz="2200" b="1" dirty="0">
                <a:solidFill>
                  <a:srgbClr val="0033CC"/>
                </a:solidFill>
              </a:rPr>
              <a:t>M</a:t>
            </a:r>
            <a:r>
              <a:rPr lang="en-US" altLang="en-US" sz="2200" dirty="0"/>
              <a:t> independent page tables</a:t>
            </a:r>
          </a:p>
          <a:p>
            <a:r>
              <a:rPr lang="en-US" altLang="en-US" sz="2600" dirty="0"/>
              <a:t>Observation:</a:t>
            </a:r>
          </a:p>
          <a:p>
            <a:pPr lvl="1"/>
            <a:r>
              <a:rPr lang="en-US" altLang="en-US" sz="2200" dirty="0"/>
              <a:t>Only </a:t>
            </a:r>
            <a:r>
              <a:rPr lang="en-US" altLang="en-US" sz="2200" b="1" dirty="0">
                <a:solidFill>
                  <a:srgbClr val="C00000"/>
                </a:solidFill>
              </a:rPr>
              <a:t>N</a:t>
            </a:r>
            <a:r>
              <a:rPr lang="en-US" altLang="en-US" sz="2200" dirty="0"/>
              <a:t> physical memory frames can be occupied</a:t>
            </a:r>
          </a:p>
          <a:p>
            <a:pPr lvl="1">
              <a:buFont typeface="Wingdings" pitchFamily="2" charset="2"/>
              <a:buChar char="è"/>
            </a:pPr>
            <a:r>
              <a:rPr lang="en-US" altLang="en-US" sz="2200" dirty="0">
                <a:sym typeface="Wingdings" pitchFamily="2" charset="2"/>
              </a:rPr>
              <a:t>Out of the </a:t>
            </a:r>
            <a:r>
              <a:rPr lang="en-US" altLang="en-US" sz="2200" b="1" dirty="0">
                <a:solidFill>
                  <a:srgbClr val="0033CC"/>
                </a:solidFill>
              </a:rPr>
              <a:t>M</a:t>
            </a:r>
            <a:r>
              <a:rPr lang="en-US" altLang="en-US" sz="2200" dirty="0">
                <a:sym typeface="Wingdings" pitchFamily="2" charset="2"/>
              </a:rPr>
              <a:t> page tables, only </a:t>
            </a:r>
            <a:r>
              <a:rPr lang="en-US" altLang="en-US" sz="2200" b="1" dirty="0">
                <a:solidFill>
                  <a:srgbClr val="C00000"/>
                </a:solidFill>
              </a:rPr>
              <a:t>N</a:t>
            </a:r>
            <a:r>
              <a:rPr lang="en-US" altLang="en-US" sz="2200" dirty="0">
                <a:sym typeface="Wingdings" pitchFamily="2" charset="2"/>
              </a:rPr>
              <a:t> entries are valid! </a:t>
            </a:r>
          </a:p>
          <a:p>
            <a:pPr lvl="1">
              <a:buFont typeface="Wingdings" pitchFamily="2" charset="2"/>
              <a:buChar char="è"/>
            </a:pPr>
            <a:r>
              <a:rPr lang="en-US" altLang="en-US" sz="2200" dirty="0"/>
              <a:t>Huge waste: </a:t>
            </a:r>
            <a:r>
              <a:rPr lang="en-US" altLang="en-US" sz="2200" b="1" dirty="0">
                <a:solidFill>
                  <a:srgbClr val="C00000"/>
                </a:solidFill>
              </a:rPr>
              <a:t>N</a:t>
            </a:r>
            <a:r>
              <a:rPr lang="en-US" altLang="en-US" sz="2200" dirty="0"/>
              <a:t> &lt;&lt; Overhead of </a:t>
            </a:r>
            <a:r>
              <a:rPr lang="en-US" altLang="en-US" sz="2200" b="1" dirty="0">
                <a:solidFill>
                  <a:srgbClr val="0033CC"/>
                </a:solidFill>
              </a:rPr>
              <a:t>M</a:t>
            </a:r>
            <a:r>
              <a:rPr lang="en-US" altLang="en-US" sz="2200" dirty="0"/>
              <a:t> page tables</a:t>
            </a:r>
          </a:p>
          <a:p>
            <a:pPr marL="344487" lvl="1" indent="0">
              <a:buNone/>
            </a:pPr>
            <a:endParaRPr lang="en-US" altLang="en-US" sz="2200" dirty="0"/>
          </a:p>
          <a:p>
            <a:r>
              <a:rPr lang="en-US" altLang="en-US" sz="2600" dirty="0"/>
              <a:t>Idea: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Keep a </a:t>
            </a:r>
            <a:r>
              <a:rPr lang="en-US" altLang="en-US" sz="2200" b="1" dirty="0">
                <a:solidFill>
                  <a:srgbClr val="C00000"/>
                </a:solidFill>
                <a:sym typeface="Wingdings" pitchFamily="2" charset="2"/>
              </a:rPr>
              <a:t>single</a:t>
            </a:r>
            <a:r>
              <a:rPr lang="en-US" altLang="en-US" sz="2200" b="1" dirty="0">
                <a:sym typeface="Wingdings" pitchFamily="2" charset="2"/>
              </a:rPr>
              <a:t> </a:t>
            </a:r>
            <a:r>
              <a:rPr lang="en-US" altLang="en-US" sz="2200" dirty="0">
                <a:sym typeface="Wingdings" pitchFamily="2" charset="2"/>
              </a:rPr>
              <a:t>mapping of physical frame to </a:t>
            </a:r>
            <a:r>
              <a:rPr lang="en-US" altLang="en-US" sz="2200" b="1" dirty="0">
                <a:sym typeface="Wingdings" pitchFamily="2" charset="2"/>
              </a:rPr>
              <a:t>&lt;</a:t>
            </a:r>
            <a:r>
              <a:rPr lang="en-US" altLang="en-US" sz="2200" b="1" dirty="0" err="1">
                <a:sym typeface="Wingdings" pitchFamily="2" charset="2"/>
              </a:rPr>
              <a:t>pid</a:t>
            </a:r>
            <a:r>
              <a:rPr lang="en-US" altLang="en-US" sz="2200" b="1" dirty="0">
                <a:sym typeface="Wingdings" pitchFamily="2" charset="2"/>
              </a:rPr>
              <a:t>, page#&gt; </a:t>
            </a:r>
          </a:p>
          <a:p>
            <a:pPr lvl="2"/>
            <a:r>
              <a:rPr lang="en-US" altLang="en-US" sz="2000" dirty="0" err="1"/>
              <a:t>pid</a:t>
            </a:r>
            <a:r>
              <a:rPr lang="en-US" altLang="en-US" sz="2000" dirty="0"/>
              <a:t> = process id , page# = logical page number in the corresponding the process</a:t>
            </a:r>
            <a:endParaRPr lang="en-US" altLang="en-US" sz="2000" i="1" dirty="0"/>
          </a:p>
          <a:p>
            <a:pPr lvl="2"/>
            <a:r>
              <a:rPr lang="en-US" altLang="en-US" sz="2000" dirty="0"/>
              <a:t>page# is not unique among processes</a:t>
            </a:r>
          </a:p>
          <a:p>
            <a:pPr lvl="2"/>
            <a:r>
              <a:rPr lang="en-US" altLang="en-US" sz="2000" dirty="0" err="1"/>
              <a:t>pid</a:t>
            </a:r>
            <a:r>
              <a:rPr lang="en-US" altLang="en-US" sz="2000" dirty="0"/>
              <a:t> + page# can uniquely identify a memory page</a:t>
            </a:r>
          </a:p>
          <a:p>
            <a:pPr lvl="2"/>
            <a:endParaRPr lang="en-US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BE6B6E-DA28-AB40-AD40-BAA0D58F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938008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Inverted Page Table: Basic Idea (cont)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410200"/>
          </a:xfrm>
        </p:spPr>
        <p:txBody>
          <a:bodyPr/>
          <a:lstStyle/>
          <a:p>
            <a:r>
              <a:rPr lang="en-US" altLang="en-US" sz="2400" dirty="0"/>
              <a:t>In normal page table, the entries are ordered by page number</a:t>
            </a:r>
          </a:p>
          <a:p>
            <a:pPr lvl="1"/>
            <a:r>
              <a:rPr lang="en-US" altLang="en-US" sz="2400" dirty="0"/>
              <a:t>To lookup page X, simply access the </a:t>
            </a:r>
            <a:r>
              <a:rPr lang="en-US" altLang="en-US" sz="2400" dirty="0" err="1"/>
              <a:t>X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entry</a:t>
            </a:r>
          </a:p>
          <a:p>
            <a:r>
              <a:rPr lang="en-US" altLang="en-US" sz="2400" dirty="0"/>
              <a:t>In inverted page table, the entries are ordered by frame number</a:t>
            </a:r>
          </a:p>
          <a:p>
            <a:pPr lvl="1"/>
            <a:r>
              <a:rPr lang="en-US" altLang="en-US" sz="2400" dirty="0"/>
              <a:t>To lookup page X, need to search the whole table</a:t>
            </a:r>
          </a:p>
          <a:p>
            <a:pPr marL="344487" lvl="1" indent="0">
              <a:buNone/>
            </a:pPr>
            <a:endParaRPr lang="en-US" altLang="en-US" sz="1600" dirty="0"/>
          </a:p>
          <a:p>
            <a:r>
              <a:rPr lang="en-US" altLang="en-US" sz="2400" b="1" dirty="0">
                <a:solidFill>
                  <a:srgbClr val="006600"/>
                </a:solidFill>
              </a:rPr>
              <a:t>Advantage:</a:t>
            </a:r>
          </a:p>
          <a:p>
            <a:pPr lvl="1"/>
            <a:r>
              <a:rPr lang="en-US" altLang="en-US" sz="2400" dirty="0"/>
              <a:t>Huge saving: One table for all processes</a:t>
            </a:r>
          </a:p>
          <a:p>
            <a:r>
              <a:rPr lang="en-US" altLang="en-US" sz="2400" b="1" dirty="0">
                <a:solidFill>
                  <a:srgbClr val="C00000"/>
                </a:solidFill>
              </a:rPr>
              <a:t>Disadvantage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400" dirty="0"/>
              <a:t>Slow translation</a:t>
            </a:r>
          </a:p>
          <a:p>
            <a:pPr marL="344487" lvl="1" indent="0">
              <a:buNone/>
            </a:pPr>
            <a:endParaRPr lang="en-US" altLang="en-US" sz="1600" dirty="0"/>
          </a:p>
          <a:p>
            <a:r>
              <a:rPr lang="en-US" altLang="en-US" sz="2800" dirty="0"/>
              <a:t>In practice Inverted tables are often used as an auxiliary structure</a:t>
            </a:r>
          </a:p>
          <a:p>
            <a:pPr lvl="1"/>
            <a:r>
              <a:rPr lang="en-US" altLang="en-US" sz="2400" dirty="0"/>
              <a:t>To answer questions like: who are all the sharers of physical frame X?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05087A-BCE1-7B40-92DE-675E76ED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889795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Table</a:t>
            </a:r>
            <a:r>
              <a:rPr lang="en-US" altLang="en-US" sz="3600" dirty="0"/>
              <a:t>: Illustration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910177" y="1643470"/>
            <a:ext cx="990600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CPU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34097" y="2128430"/>
            <a:ext cx="1066800" cy="304800"/>
            <a:chOff x="2410097" y="2128430"/>
            <a:chExt cx="1066800" cy="304800"/>
          </a:xfrm>
        </p:grpSpPr>
        <p:sp>
          <p:nvSpPr>
            <p:cNvPr id="9" name="Rectangle 8"/>
            <p:cNvSpPr/>
            <p:nvPr/>
          </p:nvSpPr>
          <p:spPr>
            <a:xfrm>
              <a:off x="2410097" y="2128430"/>
              <a:ext cx="5334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3497" y="2128430"/>
              <a:ext cx="5334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cxnSp>
        <p:nvCxnSpPr>
          <p:cNvPr id="43" name="Elbow Connector 42"/>
          <p:cNvCxnSpPr>
            <a:stCxn id="10" idx="0"/>
            <a:endCxn id="42" idx="0"/>
          </p:cNvCxnSpPr>
          <p:nvPr/>
        </p:nvCxnSpPr>
        <p:spPr>
          <a:xfrm rot="5400000" flipH="1" flipV="1">
            <a:off x="5920741" y="924472"/>
            <a:ext cx="17417" cy="2390503"/>
          </a:xfrm>
          <a:prstGeom prst="bentConnector3">
            <a:avLst>
              <a:gd name="adj1" fmla="val 141251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534400" y="1355272"/>
            <a:ext cx="1524000" cy="48879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Physical Memory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24600" y="2111013"/>
            <a:ext cx="1452098" cy="304800"/>
            <a:chOff x="5529999" y="2111013"/>
            <a:chExt cx="1452098" cy="304800"/>
          </a:xfrm>
        </p:grpSpPr>
        <p:sp>
          <p:nvSpPr>
            <p:cNvPr id="40" name="Rectangle 39"/>
            <p:cNvSpPr/>
            <p:nvPr/>
          </p:nvSpPr>
          <p:spPr>
            <a:xfrm>
              <a:off x="5529999" y="2111013"/>
              <a:ext cx="5334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63399" y="2111013"/>
              <a:ext cx="5334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596799" y="2253070"/>
              <a:ext cx="3852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Elbow Connector 63"/>
          <p:cNvCxnSpPr>
            <a:stCxn id="63" idx="3"/>
            <a:endCxn id="40" idx="2"/>
          </p:cNvCxnSpPr>
          <p:nvPr/>
        </p:nvCxnSpPr>
        <p:spPr>
          <a:xfrm flipV="1">
            <a:off x="6335052" y="2415813"/>
            <a:ext cx="256249" cy="2793736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8" idx="2"/>
          </p:cNvCxnSpPr>
          <p:nvPr/>
        </p:nvCxnSpPr>
        <p:spPr>
          <a:xfrm rot="16200000" flipH="1">
            <a:off x="2867446" y="3194016"/>
            <a:ext cx="2770141" cy="1248569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534400" y="1366430"/>
            <a:ext cx="1525252" cy="4876800"/>
            <a:chOff x="7009774" y="1366430"/>
            <a:chExt cx="1525252" cy="4876800"/>
          </a:xfrm>
        </p:grpSpPr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7009774" y="1366430"/>
              <a:ext cx="1524626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Frame 0</a:t>
              </a: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7009774" y="1976030"/>
              <a:ext cx="1524626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Frame 1</a:t>
              </a:r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7010400" y="2585630"/>
              <a:ext cx="1524626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Frame 2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7010400" y="3195230"/>
              <a:ext cx="1524626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Frame 3</a:t>
              </a: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7009774" y="3804830"/>
              <a:ext cx="1524626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Frame 4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7009774" y="4414430"/>
              <a:ext cx="1524626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Frame 5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7010400" y="5024030"/>
              <a:ext cx="1524626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Frame 6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7010400" y="5633630"/>
              <a:ext cx="1524626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Frame 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00777" y="2128430"/>
            <a:ext cx="1033320" cy="304800"/>
            <a:chOff x="1376777" y="2128430"/>
            <a:chExt cx="1033320" cy="304800"/>
          </a:xfrm>
        </p:grpSpPr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>
              <a:off x="1376777" y="2253070"/>
              <a:ext cx="409303" cy="51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798365" y="2128430"/>
              <a:ext cx="611732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75964" y="4572001"/>
            <a:ext cx="2443818" cy="1816251"/>
            <a:chOff x="2951964" y="4572000"/>
            <a:chExt cx="2443818" cy="1816251"/>
          </a:xfrm>
        </p:grpSpPr>
        <p:grpSp>
          <p:nvGrpSpPr>
            <p:cNvPr id="21" name="Group 20"/>
            <p:cNvGrpSpPr/>
            <p:nvPr/>
          </p:nvGrpSpPr>
          <p:grpSpPr>
            <a:xfrm>
              <a:off x="2951964" y="4572000"/>
              <a:ext cx="2443818" cy="1816251"/>
              <a:chOff x="2951964" y="4572000"/>
              <a:chExt cx="2443818" cy="181625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242366" y="4572000"/>
                <a:ext cx="569179" cy="14282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51964" y="5936389"/>
                <a:ext cx="2443818" cy="4518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Inverted Page Table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4248365" y="5002720"/>
              <a:ext cx="562686" cy="4136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3789039" y="4584527"/>
            <a:ext cx="761999" cy="465094"/>
            <a:chOff x="3930631" y="4567548"/>
            <a:chExt cx="619760" cy="304800"/>
          </a:xfrm>
        </p:grpSpPr>
        <p:sp>
          <p:nvSpPr>
            <p:cNvPr id="52" name="Left Brace 51"/>
            <p:cNvSpPr/>
            <p:nvPr/>
          </p:nvSpPr>
          <p:spPr>
            <a:xfrm flipH="1">
              <a:off x="3930631" y="4586921"/>
              <a:ext cx="212181" cy="26452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016991" y="4567548"/>
              <a:ext cx="5334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i</a:t>
              </a:r>
              <a:r>
                <a:rPr lang="en-US" b="1" dirty="0">
                  <a:solidFill>
                    <a:srgbClr val="FF0000"/>
                  </a:solidFill>
                </a:rPr>
                <a:t>=?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0" y="4572000"/>
            <a:ext cx="888940" cy="1428206"/>
            <a:chOff x="3352800" y="4572000"/>
            <a:chExt cx="888940" cy="1428206"/>
          </a:xfrm>
        </p:grpSpPr>
        <p:sp>
          <p:nvSpPr>
            <p:cNvPr id="55" name="Rectangle 54"/>
            <p:cNvSpPr/>
            <p:nvPr/>
          </p:nvSpPr>
          <p:spPr>
            <a:xfrm>
              <a:off x="3355323" y="4572000"/>
              <a:ext cx="886417" cy="1428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52800" y="4996542"/>
              <a:ext cx="878432" cy="4136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PID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CA81-7D9B-4EB8-93B9-0D05F3834E01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0E014-4831-D244-92D9-C2503040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0652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660066"/>
                </a:solidFill>
              </a:rPr>
              <a:t>Page Replacement                   </a:t>
            </a:r>
            <a:br>
              <a:rPr lang="en-US" altLang="en-US" b="1" dirty="0">
                <a:solidFill>
                  <a:srgbClr val="660066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Algorithms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should I kick out next?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78E5-7CBB-416F-85A9-6A6E33CFDEFA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C4AD-D425-8445-9AC3-12D408D5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205778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Page Replacement Algorithms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96012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700" dirty="0"/>
              <a:t>No free physical memory frame during a </a:t>
            </a:r>
            <a:r>
              <a:rPr lang="en-US" altLang="en-US" sz="2700" b="1" dirty="0"/>
              <a:t>page fault</a:t>
            </a:r>
            <a:r>
              <a:rPr lang="en-US" altLang="en-US" sz="27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700" dirty="0">
                <a:sym typeface="Wingdings" panose="05000000000000000000" pitchFamily="2" charset="2"/>
              </a:rPr>
              <a:t>   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b="1" dirty="0"/>
              <a:t>Need to </a:t>
            </a:r>
            <a:r>
              <a:rPr lang="en-US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evict</a:t>
            </a:r>
            <a:r>
              <a:rPr lang="en-US" altLang="en-US" b="1" dirty="0"/>
              <a:t> (free) a memory page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When a page is evicted: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00"/>
                </a:solidFill>
              </a:rPr>
              <a:t>Clean page</a:t>
            </a:r>
            <a:r>
              <a:rPr lang="en-US" altLang="en-US" dirty="0"/>
              <a:t>: not modified </a:t>
            </a:r>
            <a:r>
              <a:rPr lang="en-US" altLang="en-US" dirty="0">
                <a:sym typeface="Wingdings" pitchFamily="2" charset="2"/>
              </a:rPr>
              <a:t> no need to write back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</a:rPr>
              <a:t>Dirty page</a:t>
            </a:r>
            <a:r>
              <a:rPr lang="en-US" altLang="en-US" dirty="0"/>
              <a:t>: modified </a:t>
            </a:r>
            <a:r>
              <a:rPr lang="en-US" altLang="en-US" dirty="0">
                <a:sym typeface="Wingdings" pitchFamily="2" charset="2"/>
              </a:rPr>
              <a:t> need to write back 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700" dirty="0"/>
              <a:t>Algorithms to find a suitable replacement page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/>
              <a:t>Optimum (OPT)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/>
              <a:t>FIFO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/>
              <a:t>Least Recently Used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/>
              <a:t>Second-Chance (Clock)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etc…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FE357-9BA4-8D41-999F-41CB533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024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Modeling Memory References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actual memory reference:</a:t>
            </a:r>
          </a:p>
          <a:p>
            <a:pPr lvl="1"/>
            <a:r>
              <a:rPr lang="en-US" altLang="en-US" dirty="0"/>
              <a:t>Logical Address = </a:t>
            </a:r>
            <a:r>
              <a:rPr lang="en-US" altLang="en-US" b="1" dirty="0">
                <a:solidFill>
                  <a:srgbClr val="660066"/>
                </a:solidFill>
              </a:rPr>
              <a:t>Page Number </a:t>
            </a:r>
            <a:r>
              <a:rPr lang="en-US" altLang="en-US" dirty="0"/>
              <a:t>+ </a:t>
            </a:r>
            <a:r>
              <a:rPr lang="en-US" altLang="en-US" b="1" dirty="0">
                <a:solidFill>
                  <a:srgbClr val="006600"/>
                </a:solidFill>
              </a:rPr>
              <a:t>Offset</a:t>
            </a:r>
          </a:p>
          <a:p>
            <a:pPr marL="344487" lvl="1" indent="0">
              <a:buNone/>
            </a:pPr>
            <a:endParaRPr lang="en-US" altLang="en-US" dirty="0"/>
          </a:p>
          <a:p>
            <a:r>
              <a:rPr lang="en-US" altLang="en-US" dirty="0"/>
              <a:t>However, to study the page replacement algorithm</a:t>
            </a:r>
          </a:p>
          <a:p>
            <a:pPr lvl="1"/>
            <a:r>
              <a:rPr lang="en-US" altLang="en-US" dirty="0"/>
              <a:t>Only </a:t>
            </a:r>
            <a:r>
              <a:rPr lang="en-US" altLang="en-US" b="1" dirty="0"/>
              <a:t>page number </a:t>
            </a:r>
            <a:r>
              <a:rPr lang="en-US" altLang="en-US" dirty="0"/>
              <a:t>is important </a:t>
            </a:r>
          </a:p>
          <a:p>
            <a:pPr marL="344487" lvl="1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 To simplify discussion, m</a:t>
            </a:r>
            <a:r>
              <a:rPr lang="en-US" altLang="en-US" dirty="0"/>
              <a:t>emory references are often modeled as </a:t>
            </a:r>
            <a:r>
              <a:rPr lang="en-US" altLang="en-US" b="1" dirty="0"/>
              <a:t>memory reference strings</a:t>
            </a:r>
            <a:r>
              <a:rPr lang="en-US" altLang="en-US" dirty="0"/>
              <a:t>, i.e., a sequence of page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EB215B-1FCA-A34B-840F-190DB943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451624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458200" cy="712787"/>
          </a:xfrm>
        </p:spPr>
        <p:txBody>
          <a:bodyPr/>
          <a:lstStyle/>
          <a:p>
            <a:r>
              <a:rPr lang="en-US" altLang="en-US" sz="3800" dirty="0"/>
              <a:t>Page Replacement Algorithms: </a:t>
            </a:r>
            <a:r>
              <a:rPr lang="en-US" altLang="en-US" sz="3800" b="1" dirty="0">
                <a:solidFill>
                  <a:srgbClr val="006600"/>
                </a:solidFill>
              </a:rPr>
              <a:t>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2362201"/>
            <a:ext cx="9728200" cy="3184525"/>
          </a:xfrm>
        </p:spPr>
        <p:txBody>
          <a:bodyPr>
            <a:noAutofit/>
          </a:bodyPr>
          <a:lstStyle/>
          <a:p>
            <a:pPr lvl="3">
              <a:lnSpc>
                <a:spcPct val="90000"/>
              </a:lnSpc>
            </a:pPr>
            <a:r>
              <a:rPr lang="en-US" altLang="en-US" sz="2400" b="1" dirty="0">
                <a:latin typeface="Courier New" pitchFamily="49" charset="0"/>
              </a:rPr>
              <a:t>𝒑</a:t>
            </a:r>
            <a:r>
              <a:rPr lang="en-US" altLang="en-US" sz="2400" dirty="0"/>
              <a:t>             = probability of page fault</a:t>
            </a:r>
          </a:p>
          <a:p>
            <a:pPr lvl="3">
              <a:lnSpc>
                <a:spcPct val="90000"/>
              </a:lnSpc>
            </a:pPr>
            <a:r>
              <a:rPr lang="en-US" altLang="en-US" sz="2400" b="1" dirty="0" err="1">
                <a:latin typeface="Courier New" pitchFamily="49" charset="0"/>
              </a:rPr>
              <a:t>T</a:t>
            </a:r>
            <a:r>
              <a:rPr lang="en-US" altLang="en-US" sz="2400" b="1" baseline="-25000" dirty="0" err="1">
                <a:latin typeface="Courier New" pitchFamily="49" charset="0"/>
              </a:rPr>
              <a:t>mem</a:t>
            </a:r>
            <a:r>
              <a:rPr lang="en-US" altLang="en-US" sz="2400" dirty="0"/>
              <a:t>         = access time for memory resident page</a:t>
            </a:r>
          </a:p>
          <a:p>
            <a:pPr lvl="3">
              <a:lnSpc>
                <a:spcPct val="90000"/>
              </a:lnSpc>
            </a:pPr>
            <a:r>
              <a:rPr lang="en-US" altLang="en-US" sz="2400" b="1" dirty="0" err="1">
                <a:latin typeface="Courier New" pitchFamily="49" charset="0"/>
              </a:rPr>
              <a:t>T</a:t>
            </a:r>
            <a:r>
              <a:rPr lang="en-US" altLang="en-US" sz="2400" b="1" baseline="-25000" dirty="0" err="1">
                <a:latin typeface="Courier New" pitchFamily="49" charset="0"/>
              </a:rPr>
              <a:t>page_fault</a:t>
            </a:r>
            <a:r>
              <a:rPr lang="en-US" altLang="en-US" sz="2400" dirty="0"/>
              <a:t> = access time if page fault occurs</a:t>
            </a:r>
          </a:p>
          <a:p>
            <a:pPr>
              <a:lnSpc>
                <a:spcPct val="90000"/>
              </a:lnSpc>
            </a:pPr>
            <a:endParaRPr lang="en-US" altLang="en-US" sz="11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Since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T</a:t>
            </a:r>
            <a:r>
              <a:rPr lang="en-US" altLang="en-US" sz="2400" b="1" baseline="-25000" dirty="0" err="1">
                <a:latin typeface="Courier New" pitchFamily="49" charset="0"/>
              </a:rPr>
              <a:t>page_fault</a:t>
            </a:r>
            <a:r>
              <a:rPr lang="en-US" altLang="en-US" sz="2400" dirty="0"/>
              <a:t> &gt;&gt; </a:t>
            </a:r>
            <a:r>
              <a:rPr lang="en-US" altLang="en-US" sz="2400" b="1" dirty="0" err="1">
                <a:latin typeface="Courier New" pitchFamily="49" charset="0"/>
              </a:rPr>
              <a:t>T</a:t>
            </a:r>
            <a:r>
              <a:rPr lang="en-US" altLang="en-US" sz="2400" b="1" baseline="-25000" dirty="0" err="1">
                <a:latin typeface="Courier New" pitchFamily="49" charset="0"/>
              </a:rPr>
              <a:t>mem</a:t>
            </a:r>
            <a:endParaRPr lang="en-US" altLang="en-US" sz="2400" b="1" baseline="-250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Need to reduce </a:t>
            </a:r>
            <a:r>
              <a:rPr lang="en-US" altLang="en-US" sz="2400" b="1" dirty="0">
                <a:latin typeface="Courier New" pitchFamily="49" charset="0"/>
              </a:rPr>
              <a:t>p</a:t>
            </a:r>
            <a:r>
              <a:rPr lang="en-US" altLang="en-US" sz="2400" dirty="0"/>
              <a:t> to keep </a:t>
            </a:r>
            <a:r>
              <a:rPr lang="en-US" altLang="en-US" sz="2400" b="1" dirty="0" err="1">
                <a:latin typeface="Courier New" pitchFamily="49" charset="0"/>
              </a:rPr>
              <a:t>T</a:t>
            </a:r>
            <a:r>
              <a:rPr lang="en-US" altLang="en-US" sz="2400" b="1" baseline="-25000" dirty="0" err="1">
                <a:latin typeface="Courier New" pitchFamily="49" charset="0"/>
              </a:rPr>
              <a:t>access</a:t>
            </a:r>
            <a:r>
              <a:rPr lang="en-US" altLang="en-US" sz="2400" dirty="0"/>
              <a:t> reasonable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Homework</a:t>
            </a:r>
            <a:r>
              <a:rPr lang="en-US" altLang="en-US" sz="2400" dirty="0"/>
              <a:t>: try to find 𝒑 such that: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err="1">
                <a:latin typeface="Courier New" pitchFamily="49" charset="0"/>
              </a:rPr>
              <a:t>T</a:t>
            </a:r>
            <a:r>
              <a:rPr lang="en-US" altLang="en-US" sz="2400" b="1" baseline="-25000" dirty="0" err="1">
                <a:latin typeface="Courier New" pitchFamily="49" charset="0"/>
              </a:rPr>
              <a:t>mem</a:t>
            </a:r>
            <a:r>
              <a:rPr lang="en-US" altLang="en-US" sz="2400" dirty="0"/>
              <a:t> = 100ns, </a:t>
            </a:r>
            <a:r>
              <a:rPr lang="en-US" altLang="en-US" sz="2400" b="1" dirty="0" err="1">
                <a:latin typeface="Courier New" pitchFamily="49" charset="0"/>
              </a:rPr>
              <a:t>T</a:t>
            </a:r>
            <a:r>
              <a:rPr lang="en-US" altLang="en-US" sz="2400" b="1" baseline="-25000" dirty="0" err="1">
                <a:latin typeface="Courier New" pitchFamily="49" charset="0"/>
              </a:rPr>
              <a:t>page_fault</a:t>
            </a:r>
            <a:r>
              <a:rPr lang="en-US" altLang="en-US" sz="2400" dirty="0"/>
              <a:t> = 10ms, </a:t>
            </a:r>
            <a:r>
              <a:rPr lang="en-US" altLang="en-US" sz="2400" b="1" dirty="0" err="1">
                <a:latin typeface="Courier New" pitchFamily="49" charset="0"/>
              </a:rPr>
              <a:t>T</a:t>
            </a:r>
            <a:r>
              <a:rPr lang="en-US" altLang="en-US" sz="2400" b="1" baseline="-25000" dirty="0" err="1">
                <a:latin typeface="Courier New" pitchFamily="49" charset="0"/>
              </a:rPr>
              <a:t>access</a:t>
            </a:r>
            <a:r>
              <a:rPr lang="en-US" altLang="en-US" sz="2400" dirty="0"/>
              <a:t> = 120ns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2095500" y="990600"/>
                <a:ext cx="8001000" cy="1219200"/>
              </a:xfrm>
              <a:prstGeom prst="roundRect">
                <a:avLst>
                  <a:gd name="adj" fmla="val 8325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ct val="20000"/>
                  </a:spcBef>
                  <a:buClr>
                    <a:srgbClr val="F07F09"/>
                  </a:buClr>
                  <a:buSzPct val="65000"/>
                </a:pPr>
                <a:r>
                  <a:rPr lang="en-US" altLang="en-US" sz="2800" b="1" kern="0" dirty="0">
                    <a:solidFill>
                      <a:prstClr val="black"/>
                    </a:solidFill>
                  </a:rPr>
                  <a:t>Memory access time</a:t>
                </a:r>
                <a:r>
                  <a:rPr lang="en-US" altLang="en-US" sz="2800" kern="0" dirty="0">
                    <a:solidFill>
                      <a:prstClr val="black"/>
                    </a:solidFill>
                  </a:rPr>
                  <a:t>:</a:t>
                </a:r>
                <a:br>
                  <a:rPr lang="en-US" altLang="en-US" sz="2800" kern="0" dirty="0">
                    <a:solidFill>
                      <a:prstClr val="black"/>
                    </a:solidFill>
                  </a:rPr>
                </a:br>
                <a:endParaRPr lang="en-US" altLang="en-US" sz="1400" kern="0" dirty="0">
                  <a:solidFill>
                    <a:prstClr val="black"/>
                  </a:solidFill>
                </a:endParaRPr>
              </a:p>
              <a:p>
                <a:pPr indent="-112713">
                  <a:lnSpc>
                    <a:spcPct val="90000"/>
                  </a:lnSpc>
                  <a:spcBef>
                    <a:spcPct val="20000"/>
                  </a:spcBef>
                  <a:buClr>
                    <a:srgbClr val="9F2936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2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en-US" sz="3200" b="1" i="1">
                              <a:latin typeface="Cambria Math" panose="02040503050406030204" pitchFamily="18" charset="0"/>
                            </a:rPr>
                            <m:t>𝒂𝒄𝒄𝒆𝒔𝒔</m:t>
                          </m:r>
                        </m:sub>
                      </m:sSub>
                      <m:r>
                        <a:rPr lang="en-US" alt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en-US" sz="3200" b="1" i="1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alt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2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en-US" sz="3200" b="1" i="1">
                              <a:latin typeface="Cambria Math" panose="02040503050406030204" pitchFamily="18" charset="0"/>
                            </a:rPr>
                            <m:t>𝒎𝒆𝒎</m:t>
                          </m:r>
                        </m:sub>
                      </m:sSub>
                      <m:r>
                        <a:rPr lang="en-US" alt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32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en-US" sz="3200" b="1" i="1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2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en-US" sz="3200" b="1" i="1">
                              <a:latin typeface="Cambria Math" panose="02040503050406030204" pitchFamily="18" charset="0"/>
                            </a:rPr>
                            <m:t>𝒑𝒂𝒈𝒆</m:t>
                          </m:r>
                          <m:r>
                            <a:rPr lang="en-US" altLang="en-US" sz="3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en-US" sz="3200" b="1" i="1">
                              <a:latin typeface="Cambria Math" panose="02040503050406030204" pitchFamily="18" charset="0"/>
                            </a:rPr>
                            <m:t>𝒇𝒂𝒖𝒍𝒕</m:t>
                          </m:r>
                        </m:sub>
                      </m:sSub>
                    </m:oMath>
                  </m:oMathPara>
                </a14:m>
                <a:endParaRPr lang="en-US" altLang="en-US" sz="3200" b="1" kern="0" baseline="-25000" dirty="0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990600"/>
                <a:ext cx="8001000" cy="1219200"/>
              </a:xfrm>
              <a:prstGeom prst="roundRect">
                <a:avLst>
                  <a:gd name="adj" fmla="val 832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2095500" y="5638800"/>
            <a:ext cx="8001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Good algorithm should </a:t>
            </a:r>
            <a:r>
              <a:rPr lang="en-SG" sz="2800" b="1" dirty="0">
                <a:solidFill>
                  <a:srgbClr val="C00000"/>
                </a:solidFill>
              </a:rPr>
              <a:t>minimize the total number of </a:t>
            </a:r>
            <a:r>
              <a:rPr lang="en-SG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faults. </a:t>
            </a:r>
            <a:r>
              <a:rPr lang="en-SG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be fast!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6A564-4CF8-D74F-BF1B-C386E88F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16729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Virtual Memory</a:t>
            </a:r>
            <a:r>
              <a:rPr lang="en-US" altLang="en-US" sz="3800" dirty="0"/>
              <a:t>: Basic Idea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1"/>
            <a:ext cx="11658600" cy="5486399"/>
          </a:xfrm>
        </p:spPr>
        <p:txBody>
          <a:bodyPr/>
          <a:lstStyle/>
          <a:p>
            <a:r>
              <a:rPr lang="en-US" altLang="en-US" sz="2400" b="1" dirty="0"/>
              <a:t>Key observations:</a:t>
            </a:r>
          </a:p>
          <a:p>
            <a:endParaRPr lang="en-US" altLang="en-US" sz="2400" b="1" dirty="0"/>
          </a:p>
          <a:p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Basic Idea:</a:t>
            </a:r>
          </a:p>
          <a:p>
            <a:pPr lvl="1"/>
            <a:r>
              <a:rPr lang="en-US" altLang="en-US" sz="2400" dirty="0"/>
              <a:t>Split the logical address space into small chunks:</a:t>
            </a:r>
          </a:p>
          <a:p>
            <a:pPr lvl="2"/>
            <a:r>
              <a:rPr lang="en-US" altLang="en-US" sz="2400" dirty="0"/>
              <a:t>Some chunks reside in physical memory</a:t>
            </a:r>
          </a:p>
          <a:p>
            <a:pPr lvl="2"/>
            <a:r>
              <a:rPr lang="en-US" altLang="en-US" sz="2400" b="1" dirty="0">
                <a:solidFill>
                  <a:srgbClr val="C00000"/>
                </a:solidFill>
              </a:rPr>
              <a:t>Other are stored on secondary storage</a:t>
            </a:r>
          </a:p>
          <a:p>
            <a:r>
              <a:rPr lang="en-US" altLang="en-US" sz="2400" dirty="0"/>
              <a:t>The most popular approach:</a:t>
            </a:r>
          </a:p>
          <a:p>
            <a:pPr lvl="1"/>
            <a:r>
              <a:rPr lang="en-US" altLang="en-US" sz="2400" b="1" dirty="0"/>
              <a:t>Extension of the </a:t>
            </a:r>
            <a:r>
              <a:rPr lang="en-US" altLang="en-US" sz="2400" b="1" dirty="0">
                <a:solidFill>
                  <a:srgbClr val="C00000"/>
                </a:solidFill>
              </a:rPr>
              <a:t>paging scheme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en-US" altLang="en-US" sz="2400" dirty="0"/>
              <a:t>Logical memory space split into fixed size page</a:t>
            </a:r>
          </a:p>
          <a:p>
            <a:pPr lvl="2"/>
            <a:r>
              <a:rPr lang="en-US" altLang="en-US" sz="2400" dirty="0"/>
              <a:t>Some pages may be in physical memory, others in secondary storage </a:t>
            </a:r>
          </a:p>
          <a:p>
            <a:pPr lvl="1"/>
            <a:endParaRPr lang="en-US" altLang="en-US" sz="2400" dirty="0">
              <a:solidFill>
                <a:srgbClr val="C00000"/>
              </a:solidFill>
            </a:endParaRPr>
          </a:p>
          <a:p>
            <a:pPr lvl="2"/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599" y="1447800"/>
            <a:ext cx="10972801" cy="6858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980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1. Secondary Storage Capacity (HDD, SDD) </a:t>
            </a:r>
            <a:r>
              <a:rPr lang="en-US" sz="2400" b="1" dirty="0">
                <a:solidFill>
                  <a:srgbClr val="C00000"/>
                </a:solidFill>
              </a:rPr>
              <a:t>&gt;&gt;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Physical Memory Capacity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C094FE-336C-7845-B2DF-2939AC4E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F44095-F614-A44E-AD0D-84F5251E638D}"/>
              </a:ext>
            </a:extLst>
          </p:cNvPr>
          <p:cNvSpPr/>
          <p:nvPr/>
        </p:nvSpPr>
        <p:spPr>
          <a:xfrm>
            <a:off x="609599" y="2133600"/>
            <a:ext cx="10972801" cy="668337"/>
          </a:xfrm>
          <a:prstGeom prst="roundRect">
            <a:avLst/>
          </a:prstGeom>
          <a:solidFill>
            <a:schemeClr val="accent3">
              <a:lumMod val="40000"/>
              <a:lumOff val="60000"/>
              <a:alpha val="6980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2. Some pages are accessed much more often than others. </a:t>
            </a:r>
          </a:p>
        </p:txBody>
      </p:sp>
    </p:spTree>
    <p:extLst>
      <p:ext uri="{BB962C8B-B14F-4D97-AF65-F5344CB8AC3E}">
        <p14:creationId xmlns:p14="http://schemas.microsoft.com/office/powerpoint/2010/main" val="230414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Optimal Page Replacement </a:t>
            </a:r>
            <a:r>
              <a:rPr lang="en-US" altLang="en-US" sz="3800" dirty="0"/>
              <a:t>(</a:t>
            </a:r>
            <a:r>
              <a:rPr lang="en-US" altLang="en-US" sz="3800" b="1" dirty="0">
                <a:solidFill>
                  <a:srgbClr val="C00000"/>
                </a:solidFill>
              </a:rPr>
              <a:t>OPT</a:t>
            </a:r>
            <a:r>
              <a:rPr lang="en-US" altLang="en-US" sz="3800" dirty="0"/>
              <a:t>) 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General Idea:</a:t>
            </a:r>
          </a:p>
          <a:p>
            <a:pPr lvl="1"/>
            <a:r>
              <a:rPr lang="en-US" altLang="en-US" sz="2400" dirty="0"/>
              <a:t>Replace the page that </a:t>
            </a:r>
            <a:r>
              <a:rPr lang="en-US" altLang="en-US" sz="2400" b="1" dirty="0"/>
              <a:t>will not </a:t>
            </a:r>
            <a:r>
              <a:rPr lang="en-US" altLang="en-US" sz="2400" dirty="0"/>
              <a:t>be needed again for the </a:t>
            </a:r>
            <a:r>
              <a:rPr lang="en-US" altLang="en-US" sz="2400" b="1" dirty="0">
                <a:solidFill>
                  <a:srgbClr val="C00000"/>
                </a:solidFill>
              </a:rPr>
              <a:t>longest period of time</a:t>
            </a:r>
          </a:p>
          <a:p>
            <a:pPr lvl="1"/>
            <a:r>
              <a:rPr lang="en-US" altLang="en-US" sz="2400" b="1" dirty="0"/>
              <a:t>Guarantees </a:t>
            </a:r>
            <a:r>
              <a:rPr lang="en-US" altLang="en-US" sz="2400" dirty="0"/>
              <a:t>minimum number of page faults </a:t>
            </a:r>
          </a:p>
          <a:p>
            <a:pPr lvl="2"/>
            <a:r>
              <a:rPr lang="en-US" altLang="en-US" sz="2400" dirty="0"/>
              <a:t>try to prove at home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Unfortunately, not realizable:</a:t>
            </a:r>
          </a:p>
          <a:p>
            <a:pPr lvl="1"/>
            <a:r>
              <a:rPr lang="en-US" altLang="en-US" sz="2400" dirty="0"/>
              <a:t>Need </a:t>
            </a:r>
            <a:r>
              <a:rPr lang="en-US" altLang="en-US" sz="2400" b="1" dirty="0"/>
              <a:t>future knowledge </a:t>
            </a:r>
            <a:r>
              <a:rPr lang="en-US" altLang="en-US" sz="2400" dirty="0"/>
              <a:t>of memory references</a:t>
            </a:r>
            <a:endParaRPr lang="en-US" altLang="en-US" sz="2400" b="1" dirty="0"/>
          </a:p>
          <a:p>
            <a:pPr lvl="1">
              <a:buFont typeface="Wingdings" pitchFamily="2" charset="2"/>
              <a:buNone/>
            </a:pPr>
            <a:endParaRPr lang="en-US" altLang="en-US" sz="2400" b="1" dirty="0"/>
          </a:p>
          <a:p>
            <a:r>
              <a:rPr lang="en-US" altLang="en-US" sz="2400" dirty="0"/>
              <a:t>Still useful:</a:t>
            </a:r>
          </a:p>
          <a:p>
            <a:pPr lvl="1"/>
            <a:r>
              <a:rPr lang="en-US" altLang="en-US" sz="2400" dirty="0"/>
              <a:t>As a base of comparison for other algorithms</a:t>
            </a:r>
          </a:p>
          <a:p>
            <a:pPr lvl="1"/>
            <a:r>
              <a:rPr lang="en-US" altLang="en-US" sz="2400" dirty="0"/>
              <a:t>The closer to OPT == better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675B6E-2B3C-054B-9A2D-D9007C02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546346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496645"/>
              </p:ext>
            </p:extLst>
          </p:nvPr>
        </p:nvGraphicFramePr>
        <p:xfrm>
          <a:off x="2209803" y="997624"/>
          <a:ext cx="7772397" cy="5547276"/>
        </p:xfrm>
        <a:graphic>
          <a:graphicData uri="http://schemas.openxmlformats.org/drawingml/2006/table">
            <a:tbl>
              <a:tblPr/>
              <a:tblGrid>
                <a:gridCol w="96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099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Reference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Frame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Use Time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Fault?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Euclid Symbol" pitchFamily="18" charset="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Euclid Symbol" pitchFamily="18" charset="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Euclid Symbol" pitchFamily="18" charset="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Euclid Symbol" pitchFamily="18" charset="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endParaRPr kumimoji="0" lang="en-US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Euclid Symbol" pitchFamily="18" charset="2"/>
                        </a:rPr>
                        <a:t>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600"/>
                </a:solidFill>
              </a:rPr>
              <a:t>OPT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C00000"/>
                </a:solidFill>
              </a:rPr>
              <a:t>6</a:t>
            </a:r>
            <a:r>
              <a:rPr lang="en-US" altLang="en-US" dirty="0"/>
              <a:t> Page Faults)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473AF-C3EB-4885-86D1-A60D69D2DEE0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798081" y="1804252"/>
            <a:ext cx="1896006" cy="362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13157" y="1798573"/>
            <a:ext cx="3290454" cy="362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1" y="3782566"/>
            <a:ext cx="1900191" cy="2771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96554" y="2175086"/>
            <a:ext cx="3290454" cy="387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13157" y="2577049"/>
            <a:ext cx="3273851" cy="789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13156" y="3786070"/>
            <a:ext cx="3282898" cy="2762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81200" y="302073"/>
            <a:ext cx="3200400" cy="635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4800601" y="2161038"/>
            <a:ext cx="1891145" cy="40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05237" y="2570291"/>
            <a:ext cx="1915076" cy="805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1" y="3385995"/>
            <a:ext cx="1893487" cy="402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13158" y="3380315"/>
            <a:ext cx="3290454" cy="408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BB533-3EFF-2248-86BD-AEA0C70C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1335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3" grpId="0" animBg="1"/>
      <p:bldP spid="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FIFO Page Replacement Algorithm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General Idea:</a:t>
            </a:r>
          </a:p>
          <a:p>
            <a:pPr lvl="1"/>
            <a:r>
              <a:rPr lang="en-US" altLang="en-US" dirty="0"/>
              <a:t>Memory pages are evicted based on their loading time</a:t>
            </a:r>
          </a:p>
          <a:p>
            <a:pPr lvl="1">
              <a:buFont typeface="Wingdings" pitchFamily="2" charset="2"/>
              <a:buChar char="è"/>
            </a:pPr>
            <a:r>
              <a:rPr lang="en-US" altLang="en-US" dirty="0">
                <a:sym typeface="Wingdings" pitchFamily="2" charset="2"/>
              </a:rPr>
              <a:t>Evict the oldest memory page</a:t>
            </a:r>
          </a:p>
          <a:p>
            <a:pPr lvl="1">
              <a:buFont typeface="Wingdings" pitchFamily="2" charset="2"/>
              <a:buNone/>
            </a:pPr>
            <a:endParaRPr lang="en-US" altLang="en-US" dirty="0">
              <a:sym typeface="Wingdings" pitchFamily="2" charset="2"/>
            </a:endParaRPr>
          </a:p>
          <a:p>
            <a:r>
              <a:rPr lang="en-US" altLang="en-US" sz="2600" dirty="0"/>
              <a:t>Implementation:</a:t>
            </a:r>
          </a:p>
          <a:p>
            <a:pPr lvl="1"/>
            <a:r>
              <a:rPr lang="en-US" altLang="en-US" dirty="0"/>
              <a:t>OS maintain a queue of resident page numbers</a:t>
            </a:r>
          </a:p>
          <a:p>
            <a:pPr lvl="2"/>
            <a:r>
              <a:rPr lang="en-US" altLang="en-US" sz="2600" dirty="0"/>
              <a:t>Remove the first page in queue if replacement is needed</a:t>
            </a:r>
          </a:p>
          <a:p>
            <a:pPr lvl="2"/>
            <a:r>
              <a:rPr lang="en-US" altLang="en-US" sz="2600" dirty="0"/>
              <a:t>Update the queue during page fault trap</a:t>
            </a:r>
          </a:p>
          <a:p>
            <a:pPr marL="671512" lvl="2" indent="0">
              <a:buNone/>
            </a:pPr>
            <a:endParaRPr lang="en-US" altLang="en-US" sz="2600" dirty="0"/>
          </a:p>
          <a:p>
            <a:pPr lvl="1"/>
            <a:r>
              <a:rPr lang="en-US" altLang="en-US" b="1" dirty="0">
                <a:solidFill>
                  <a:srgbClr val="C00000"/>
                </a:solidFill>
              </a:rPr>
              <a:t>Simple</a:t>
            </a:r>
            <a:r>
              <a:rPr lang="en-US" altLang="en-US" dirty="0"/>
              <a:t> to implement</a:t>
            </a:r>
          </a:p>
          <a:p>
            <a:pPr lvl="2"/>
            <a:r>
              <a:rPr lang="en-US" altLang="en-US" sz="2600" dirty="0"/>
              <a:t>No hardware support needed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DBC482-076F-694E-82BA-04793F7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556169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38221"/>
              </p:ext>
            </p:extLst>
          </p:nvPr>
        </p:nvGraphicFramePr>
        <p:xfrm>
          <a:off x="2133602" y="1027254"/>
          <a:ext cx="8001001" cy="5486316"/>
        </p:xfrm>
        <a:graphic>
          <a:graphicData uri="http://schemas.openxmlformats.org/drawingml/2006/table">
            <a:tbl>
              <a:tblPr/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74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Reference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Frame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Loaded at Time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Fault?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600"/>
                </a:solidFill>
              </a:rPr>
              <a:t>FIFO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C00000"/>
                </a:solidFill>
              </a:rPr>
              <a:t>9</a:t>
            </a:r>
            <a:r>
              <a:rPr lang="en-US" altLang="en-US" dirty="0"/>
              <a:t> Page Faults)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719730" y="1763257"/>
            <a:ext cx="5486400" cy="362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2139770"/>
            <a:ext cx="5470741" cy="387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19730" y="2541732"/>
            <a:ext cx="5486400" cy="77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3729180"/>
            <a:ext cx="5486400" cy="2784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3602" y="341752"/>
            <a:ext cx="3200400" cy="635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727833" y="3327217"/>
            <a:ext cx="5470741" cy="387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07FE4E-4D9F-2142-BC6D-26D37013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2183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1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FIFO: </a:t>
            </a:r>
            <a:r>
              <a:rPr lang="en-US" altLang="en-US" sz="3800" b="1" dirty="0">
                <a:solidFill>
                  <a:srgbClr val="C00000"/>
                </a:solidFill>
              </a:rPr>
              <a:t>Problems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If the number of physical frame increases (e.g., more RAM) </a:t>
            </a:r>
          </a:p>
          <a:p>
            <a:pPr lvl="1"/>
            <a:r>
              <a:rPr lang="en-US" altLang="en-US" sz="2400" dirty="0"/>
              <a:t>The number of page faults </a:t>
            </a:r>
            <a:r>
              <a:rPr lang="en-US" altLang="en-US" sz="2400" b="1" dirty="0"/>
              <a:t>should decrease</a:t>
            </a:r>
          </a:p>
          <a:p>
            <a:pPr lvl="1"/>
            <a:r>
              <a:rPr lang="en-US" altLang="en-US" sz="2400" dirty="0"/>
              <a:t>Intuitively… </a:t>
            </a:r>
          </a:p>
          <a:p>
            <a:endParaRPr lang="en-US" altLang="en-US" sz="2400" dirty="0"/>
          </a:p>
          <a:p>
            <a:r>
              <a:rPr lang="en-US" altLang="en-US" sz="2400" dirty="0"/>
              <a:t>FIFO violates this simple intuition!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For homework, use 3 / 4 frames to try: </a:t>
            </a: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1 2 3 4 1 2 5 1 2 3 4 5</a:t>
            </a:r>
            <a:endParaRPr lang="en-US" altLang="en-US" sz="2400" b="1" dirty="0">
              <a:cs typeface="Arial" charset="0"/>
            </a:endParaRPr>
          </a:p>
          <a:p>
            <a:endParaRPr lang="en-US" altLang="en-US" sz="2400" dirty="0">
              <a:cs typeface="Arial" charset="0"/>
            </a:endParaRPr>
          </a:p>
          <a:p>
            <a:r>
              <a:rPr lang="en-US" altLang="en-US" sz="2400" dirty="0">
                <a:cs typeface="Arial" charset="0"/>
              </a:rPr>
              <a:t>Opposite behavior (↑ frames </a:t>
            </a:r>
            <a:r>
              <a:rPr lang="en-US" altLang="en-US" sz="2400" dirty="0">
                <a:cs typeface="Arial" charset="0"/>
                <a:sym typeface="Wingdings" pitchFamily="2" charset="2"/>
              </a:rPr>
              <a:t> </a:t>
            </a:r>
            <a:r>
              <a:rPr lang="en-US" altLang="en-US" sz="2400" dirty="0">
                <a:cs typeface="Arial" charset="0"/>
              </a:rPr>
              <a:t>↑</a:t>
            </a:r>
            <a:r>
              <a:rPr lang="en-US" altLang="en-US" sz="2400" dirty="0">
                <a:cs typeface="Arial" charset="0"/>
                <a:sym typeface="Wingdings" pitchFamily="2" charset="2"/>
              </a:rPr>
              <a:t> page faults)</a:t>
            </a:r>
          </a:p>
          <a:p>
            <a:pPr lvl="1"/>
            <a:r>
              <a:rPr lang="en-US" altLang="en-US" sz="2400" dirty="0">
                <a:cs typeface="Arial" charset="0"/>
              </a:rPr>
              <a:t>Known as </a:t>
            </a:r>
            <a:r>
              <a:rPr lang="en-US" altLang="en-US" sz="24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Belady's</a:t>
            </a:r>
            <a:r>
              <a:rPr lang="en-US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Anomaly</a:t>
            </a:r>
            <a:endParaRPr lang="en-US" altLang="en-US" sz="2400" dirty="0">
              <a:cs typeface="Arial" charset="0"/>
            </a:endParaRPr>
          </a:p>
          <a:p>
            <a:pPr lvl="1"/>
            <a:r>
              <a:rPr lang="en-US" altLang="en-US" sz="2400" dirty="0">
                <a:cs typeface="Arial" charset="0"/>
              </a:rPr>
              <a:t>Reason: FIFO does not exploit </a:t>
            </a:r>
            <a:r>
              <a:rPr lang="en-US" altLang="en-US" sz="2400" b="1" dirty="0">
                <a:cs typeface="Arial" charset="0"/>
              </a:rPr>
              <a:t>temporal locality</a:t>
            </a:r>
            <a:endParaRPr lang="en-US" altLang="en-US" sz="2400" dirty="0">
              <a:cs typeface="Arial" charset="0"/>
            </a:endParaRPr>
          </a:p>
          <a:p>
            <a:endParaRPr lang="en-US" altLang="en-US" sz="2400" dirty="0">
              <a:cs typeface="Arial" charset="0"/>
            </a:endParaRPr>
          </a:p>
          <a:p>
            <a:r>
              <a:rPr lang="en-US" altLang="en-US" sz="2400" dirty="0">
                <a:cs typeface="Arial" charset="0"/>
              </a:rPr>
              <a:t>Bad performance in practice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0EBF77-B706-284A-99FC-4FB64AF3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7091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C00000"/>
                </a:solidFill>
              </a:rPr>
              <a:t>L</a:t>
            </a:r>
            <a:r>
              <a:rPr lang="en-US" altLang="en-US" sz="3600" dirty="0"/>
              <a:t>east </a:t>
            </a:r>
            <a:r>
              <a:rPr lang="en-US" altLang="en-US" sz="3600" b="1" dirty="0">
                <a:solidFill>
                  <a:srgbClr val="C00000"/>
                </a:solidFill>
              </a:rPr>
              <a:t>R</a:t>
            </a:r>
            <a:r>
              <a:rPr lang="en-US" altLang="en-US" sz="3600" dirty="0"/>
              <a:t>ecently </a:t>
            </a:r>
            <a:r>
              <a:rPr lang="en-US" altLang="en-US" sz="3600" b="1" dirty="0">
                <a:solidFill>
                  <a:srgbClr val="C00000"/>
                </a:solidFill>
              </a:rPr>
              <a:t>U</a:t>
            </a:r>
            <a:r>
              <a:rPr lang="en-US" altLang="en-US" sz="3600" dirty="0"/>
              <a:t>sed (</a:t>
            </a:r>
            <a:r>
              <a:rPr lang="en-US" altLang="en-US" sz="3600" b="1" dirty="0">
                <a:solidFill>
                  <a:srgbClr val="C00000"/>
                </a:solidFill>
              </a:rPr>
              <a:t>LRU</a:t>
            </a:r>
            <a:r>
              <a:rPr lang="en-US" altLang="en-US" sz="3600" dirty="0"/>
              <a:t>)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General Idea: make use of temporal locality</a:t>
            </a:r>
          </a:p>
          <a:p>
            <a:pPr lvl="2"/>
            <a:r>
              <a:rPr lang="en-US" altLang="en-US" sz="2400" dirty="0"/>
              <a:t>Honor the notion of </a:t>
            </a:r>
            <a:r>
              <a:rPr lang="en-US" altLang="en-US" sz="2400" b="1" i="1" dirty="0">
                <a:solidFill>
                  <a:srgbClr val="C00000"/>
                </a:solidFill>
              </a:rPr>
              <a:t>recency</a:t>
            </a:r>
          </a:p>
          <a:p>
            <a:pPr lvl="2"/>
            <a:r>
              <a:rPr lang="en-US" altLang="en-US" sz="2400" dirty="0"/>
              <a:t>Replace the page that has not been used in the longest time </a:t>
            </a:r>
          </a:p>
          <a:p>
            <a:pPr lvl="3"/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33CC"/>
                </a:solidFill>
              </a:rPr>
              <a:t>least recent </a:t>
            </a:r>
            <a:r>
              <a:rPr lang="en-US" altLang="en-US" sz="2400" dirty="0"/>
              <a:t>one</a:t>
            </a:r>
          </a:p>
          <a:p>
            <a:pPr lvl="1"/>
            <a:r>
              <a:rPr lang="en-US" altLang="en-US" sz="2400" dirty="0"/>
              <a:t>Expect a page to be reused in a short time window</a:t>
            </a:r>
          </a:p>
          <a:p>
            <a:pPr lvl="2"/>
            <a:r>
              <a:rPr lang="en-US" altLang="en-US" sz="2400" dirty="0"/>
              <a:t>Have not used for some time </a:t>
            </a:r>
            <a:r>
              <a:rPr lang="en-US" altLang="en-US" sz="2400" dirty="0">
                <a:sym typeface="Wingdings" pitchFamily="2" charset="2"/>
              </a:rPr>
              <a:t> most likely will not be used again</a:t>
            </a:r>
          </a:p>
          <a:p>
            <a:endParaRPr lang="en-US" altLang="en-US" sz="2400" dirty="0"/>
          </a:p>
          <a:p>
            <a:r>
              <a:rPr lang="en-US" altLang="en-US" sz="2400" dirty="0"/>
              <a:t>Notes:</a:t>
            </a:r>
          </a:p>
          <a:p>
            <a:pPr lvl="1"/>
            <a:r>
              <a:rPr lang="en-US" altLang="en-US" sz="2400" dirty="0"/>
              <a:t>Aims to approximate the OPT algorithm </a:t>
            </a:r>
          </a:p>
          <a:p>
            <a:pPr lvl="2"/>
            <a:r>
              <a:rPr lang="en-US" altLang="en-US" sz="2400" dirty="0"/>
              <a:t>Predicts future by mirroring the past</a:t>
            </a:r>
          </a:p>
          <a:p>
            <a:pPr lvl="2"/>
            <a:r>
              <a:rPr lang="en-US" altLang="en-US" sz="2400" dirty="0"/>
              <a:t>Gives good results in practice</a:t>
            </a:r>
          </a:p>
          <a:p>
            <a:pPr lvl="1"/>
            <a:r>
              <a:rPr lang="en-US" altLang="en-US" sz="2400" dirty="0"/>
              <a:t>Does not suffer from </a:t>
            </a:r>
            <a:r>
              <a:rPr lang="en-US" altLang="en-US" sz="2400" b="1" dirty="0" err="1">
                <a:solidFill>
                  <a:srgbClr val="660066"/>
                </a:solidFill>
              </a:rPr>
              <a:t>Belady's</a:t>
            </a:r>
            <a:r>
              <a:rPr lang="en-US" altLang="en-US" sz="2400" b="1" dirty="0">
                <a:solidFill>
                  <a:srgbClr val="660066"/>
                </a:solidFill>
              </a:rPr>
              <a:t> Anomaly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ED0025-614A-9949-BCBE-B9BCAA8D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6361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558050"/>
              </p:ext>
            </p:extLst>
          </p:nvPr>
        </p:nvGraphicFramePr>
        <p:xfrm>
          <a:off x="2438401" y="960198"/>
          <a:ext cx="7087150" cy="5547276"/>
        </p:xfrm>
        <a:graphic>
          <a:graphicData uri="http://schemas.openxmlformats.org/drawingml/2006/table">
            <a:tbl>
              <a:tblPr/>
              <a:tblGrid>
                <a:gridCol w="885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7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7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174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099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Reference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Frame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Last Use Time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Fault?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Euclid Symbol" pitchFamily="18" charset="2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Euclid Symbol" pitchFamily="18" charset="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Euclid Symbol" pitchFamily="18" charset="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Euclid Symbol" pitchFamily="18" charset="2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Euclid Symbol" pitchFamily="18" charset="2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Euclid Symbol" pitchFamily="18" charset="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Euclid Symbol" pitchFamily="18" charset="2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Euclid Symbol" pitchFamily="18" charset="2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Euclid Symbol" pitchFamily="18" charset="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Euclid Symbol" pitchFamily="18" charset="2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Euclid Symbol" pitchFamily="18" charset="2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Euclid Symbol" pitchFamily="18" charset="2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Y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Y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0" lang="en-US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Euclid Symbol" pitchFamily="18" charset="2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Euclid Symbol" pitchFamily="18" charset="2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Euclid Symbol" pitchFamily="18" charset="2"/>
                        </a:rPr>
                        <a:t>12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600"/>
                </a:solidFill>
              </a:rPr>
              <a:t>LRU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C00000"/>
                </a:solidFill>
              </a:rPr>
              <a:t>7</a:t>
            </a:r>
            <a:r>
              <a:rPr lang="en-US" altLang="en-US" dirty="0"/>
              <a:t> Page Faults)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473AF-C3EB-4885-86D1-A60D69D2DEE0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944893" y="1765102"/>
            <a:ext cx="4724951" cy="362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1" y="2141615"/>
            <a:ext cx="4966109" cy="387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1" y="2543577"/>
            <a:ext cx="4980323" cy="77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2449" y="3329836"/>
            <a:ext cx="4972766" cy="3177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0" y="296621"/>
            <a:ext cx="3200400" cy="635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2BF1D9-2BFC-3F4A-AD26-FD4F674E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85219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514600"/>
            <a:ext cx="53340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altLang="en-US" sz="2400" dirty="0"/>
              <a:t>Implementing LRU is not easy: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en-US" sz="2400" dirty="0"/>
              <a:t>Need to keep track of the "last access time" somehow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en-US" sz="2400" b="1" dirty="0">
                <a:solidFill>
                  <a:srgbClr val="660066"/>
                </a:solidFill>
              </a:rPr>
              <a:t>Need substantial hardware support</a:t>
            </a:r>
          </a:p>
          <a:p>
            <a:pPr marL="839788" lvl="1" indent="-49530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Approach A - </a:t>
            </a:r>
            <a:r>
              <a:rPr lang="en-US" altLang="en-US" sz="2400" b="1" dirty="0"/>
              <a:t>Use a </a:t>
            </a:r>
            <a:r>
              <a:rPr lang="en-US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</a:t>
            </a:r>
            <a:r>
              <a:rPr lang="en-US" altLang="en-US" sz="2400" dirty="0"/>
              <a:t>: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en-US" sz="2400" dirty="0"/>
              <a:t>A logical "time" counters, which is incremented for every memory reference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en-US" sz="2400" dirty="0"/>
              <a:t>Page table entry has a "time-of-use" field</a:t>
            </a:r>
          </a:p>
          <a:p>
            <a:pPr marL="1090613" lvl="2" indent="-419100">
              <a:lnSpc>
                <a:spcPct val="90000"/>
              </a:lnSpc>
            </a:pPr>
            <a:r>
              <a:rPr lang="en-US" altLang="en-US" sz="2400" dirty="0"/>
              <a:t>Store the time counter value whenever reference occurs</a:t>
            </a:r>
          </a:p>
          <a:p>
            <a:pPr marL="1090613" lvl="2" indent="-419100">
              <a:lnSpc>
                <a:spcPct val="90000"/>
              </a:lnSpc>
            </a:pPr>
            <a:r>
              <a:rPr lang="en-US" altLang="en-US" sz="2400" dirty="0"/>
              <a:t>Replace the page with smallest "time-of-use"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Problems:</a:t>
            </a:r>
          </a:p>
          <a:p>
            <a:pPr marL="1090613" lvl="2" indent="-419100">
              <a:lnSpc>
                <a:spcPct val="90000"/>
              </a:lnSpc>
            </a:pPr>
            <a:r>
              <a:rPr lang="en-US" altLang="en-US" sz="2400" dirty="0"/>
              <a:t>Need to search through all pages</a:t>
            </a:r>
          </a:p>
          <a:p>
            <a:pPr marL="1090613" lvl="2" indent="-419100">
              <a:lnSpc>
                <a:spcPct val="90000"/>
              </a:lnSpc>
            </a:pPr>
            <a:r>
              <a:rPr lang="en-US" altLang="en-US" sz="2400" dirty="0"/>
              <a:t>"Time-of-use" is forever increasing (overflow possible!)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LRU: </a:t>
            </a:r>
            <a:r>
              <a:rPr lang="en-US" altLang="en-US" sz="3800" b="1" dirty="0">
                <a:solidFill>
                  <a:srgbClr val="C00000"/>
                </a:solidFill>
              </a:rPr>
              <a:t>Implementation Details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F5763-94D6-844D-AD87-A30FC6D4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7920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00" y="990599"/>
            <a:ext cx="5604933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LRU: </a:t>
            </a:r>
            <a:r>
              <a:rPr lang="en-US" altLang="en-US" sz="3800" b="1" dirty="0">
                <a:solidFill>
                  <a:srgbClr val="C00000"/>
                </a:solidFill>
              </a:rPr>
              <a:t>Implementation Details </a:t>
            </a:r>
            <a:r>
              <a:rPr lang="en-US" altLang="en-US" sz="3800" dirty="0"/>
              <a:t>(</a:t>
            </a:r>
            <a:r>
              <a:rPr lang="en-US" altLang="en-US" sz="3800" dirty="0" err="1"/>
              <a:t>cont</a:t>
            </a:r>
            <a:r>
              <a:rPr lang="en-US" altLang="en-US" sz="3800" dirty="0"/>
              <a:t>)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en-US" altLang="en-US" dirty="0"/>
              <a:t>Approach B - Use a </a:t>
            </a:r>
            <a:r>
              <a:rPr lang="en-US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"Stack"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839788" lvl="1" indent="-495300">
              <a:buSzTx/>
            </a:pPr>
            <a:r>
              <a:rPr lang="en-US" altLang="en-US" dirty="0"/>
              <a:t>Maintain a stack of page numbers</a:t>
            </a:r>
          </a:p>
          <a:p>
            <a:pPr marL="839788" lvl="1" indent="-495300">
              <a:buSzTx/>
            </a:pPr>
            <a:r>
              <a:rPr lang="en-US" altLang="en-US" dirty="0"/>
              <a:t>If page </a:t>
            </a:r>
            <a:r>
              <a:rPr lang="en-US" altLang="en-US" b="1" dirty="0"/>
              <a:t>X</a:t>
            </a:r>
            <a:r>
              <a:rPr lang="en-US" altLang="en-US" dirty="0"/>
              <a:t> is referenced</a:t>
            </a:r>
          </a:p>
          <a:p>
            <a:pPr marL="1090613" lvl="2" indent="-419100">
              <a:buSzTx/>
            </a:pPr>
            <a:r>
              <a:rPr lang="en-US" altLang="en-US" dirty="0"/>
              <a:t>Remove from the stack (for existing entry)</a:t>
            </a:r>
          </a:p>
          <a:p>
            <a:pPr marL="1090613" lvl="2" indent="-419100">
              <a:buSzTx/>
            </a:pPr>
            <a:r>
              <a:rPr lang="en-US" altLang="en-US" dirty="0"/>
              <a:t>Push on top of stack</a:t>
            </a:r>
          </a:p>
          <a:p>
            <a:pPr marL="671513" lvl="2" indent="0">
              <a:buSzTx/>
              <a:buNone/>
            </a:pPr>
            <a:endParaRPr lang="en-US" altLang="en-US" dirty="0"/>
          </a:p>
          <a:p>
            <a:pPr marL="839788" lvl="1" indent="-495300">
              <a:buSzTx/>
            </a:pPr>
            <a:r>
              <a:rPr lang="en-US" altLang="en-US" dirty="0"/>
              <a:t>Replace the page at the </a:t>
            </a:r>
            <a:r>
              <a:rPr lang="en-US" altLang="en-US" b="1" dirty="0"/>
              <a:t>bottom of stack</a:t>
            </a:r>
          </a:p>
          <a:p>
            <a:pPr marL="1090613" lvl="2" indent="-419100">
              <a:buSzTx/>
            </a:pPr>
            <a:r>
              <a:rPr lang="en-US" altLang="en-US" dirty="0"/>
              <a:t>No need to search through all entries</a:t>
            </a:r>
          </a:p>
          <a:p>
            <a:pPr marL="1090613" lvl="2" indent="-419100">
              <a:buSzTx/>
              <a:buNone/>
            </a:pPr>
            <a:endParaRPr lang="en-US" altLang="en-US" dirty="0"/>
          </a:p>
          <a:p>
            <a:pPr marL="839788" lvl="1" indent="-495300">
              <a:buSzTx/>
            </a:pPr>
            <a:r>
              <a:rPr lang="en-US" altLang="en-US" b="1" dirty="0">
                <a:solidFill>
                  <a:srgbClr val="C00000"/>
                </a:solidFill>
              </a:rPr>
              <a:t>Problems:</a:t>
            </a:r>
          </a:p>
          <a:p>
            <a:pPr marL="1090613" lvl="2" indent="-419100">
              <a:buSzTx/>
            </a:pPr>
            <a:r>
              <a:rPr lang="en-US" altLang="en-US" dirty="0"/>
              <a:t>Not a pure stack:  Entries can be removed from any where in the stack</a:t>
            </a:r>
          </a:p>
          <a:p>
            <a:pPr marL="1090613" lvl="2" indent="-419100">
              <a:buSzTx/>
            </a:pPr>
            <a:r>
              <a:rPr lang="en-US" altLang="en-US" dirty="0"/>
              <a:t>Hard to implement in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3E8C0C-AD4D-C049-9F03-C62F1C2A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3252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Second-Chance Page Replacement (a.k.a. </a:t>
            </a:r>
            <a:r>
              <a:rPr lang="en-US" altLang="en-US" sz="3600" b="1" dirty="0">
                <a:solidFill>
                  <a:srgbClr val="C00000"/>
                </a:solidFill>
              </a:rPr>
              <a:t>CLOCK</a:t>
            </a:r>
            <a:r>
              <a:rPr lang="en-US" altLang="en-US" sz="3600" dirty="0"/>
              <a:t>) 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972800" cy="5562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300" u="sng" dirty="0"/>
              <a:t>General Idea:</a:t>
            </a:r>
          </a:p>
          <a:p>
            <a:pPr marL="571500" indent="-571500">
              <a:lnSpc>
                <a:spcPct val="90000"/>
              </a:lnSpc>
            </a:pPr>
            <a:r>
              <a:rPr lang="en-US" altLang="en-US" sz="2300" dirty="0"/>
              <a:t>Modified FIFO to give a second chance to pages that are accessed</a:t>
            </a:r>
          </a:p>
          <a:p>
            <a:pPr marL="512763" indent="-495300">
              <a:lnSpc>
                <a:spcPct val="90000"/>
              </a:lnSpc>
            </a:pPr>
            <a:r>
              <a:rPr lang="en-US" altLang="en-US" sz="2300" dirty="0"/>
              <a:t>Each PTE now maintains a </a:t>
            </a:r>
            <a:r>
              <a:rPr lang="en-US" altLang="en-US" sz="2300" b="1" i="1" dirty="0">
                <a:solidFill>
                  <a:srgbClr val="C00000"/>
                </a:solidFill>
              </a:rPr>
              <a:t>reference bit</a:t>
            </a:r>
            <a:r>
              <a:rPr lang="en-US" altLang="en-US" sz="2300" dirty="0"/>
              <a:t>:</a:t>
            </a:r>
          </a:p>
          <a:p>
            <a:pPr marL="738188" lvl="1" indent="-419100">
              <a:lnSpc>
                <a:spcPct val="90000"/>
              </a:lnSpc>
            </a:pPr>
            <a:r>
              <a:rPr lang="en-US" altLang="en-US" sz="2300" dirty="0"/>
              <a:t>1 = Accessed since the last reset, 0 = Not accessed</a:t>
            </a:r>
          </a:p>
          <a:p>
            <a:pPr marL="512763" indent="-495300">
              <a:lnSpc>
                <a:spcPct val="90000"/>
              </a:lnSpc>
            </a:pPr>
            <a:r>
              <a:rPr lang="en-US" altLang="en-US" sz="2300" dirty="0"/>
              <a:t>Algorithm:</a:t>
            </a:r>
          </a:p>
          <a:p>
            <a:pPr marL="738188" lvl="1" indent="-4191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300" dirty="0"/>
              <a:t>The oldest FIFO page is selected</a:t>
            </a:r>
          </a:p>
          <a:p>
            <a:pPr marL="738188" lvl="1" indent="-4191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300" dirty="0"/>
              <a:t>If reference bit == 0 </a:t>
            </a:r>
            <a:r>
              <a:rPr lang="en-US" altLang="en-US" sz="2300" dirty="0">
                <a:sym typeface="Wingdings" panose="05000000000000000000" pitchFamily="2" charset="2"/>
              </a:rPr>
              <a:t> </a:t>
            </a:r>
            <a:r>
              <a:rPr lang="en-US" altLang="en-US" sz="2300" dirty="0"/>
              <a:t>Page is replaced. </a:t>
            </a:r>
            <a:r>
              <a:rPr lang="en-US" altLang="en-US" sz="2300" b="1" dirty="0">
                <a:solidFill>
                  <a:srgbClr val="0033CC"/>
                </a:solidFill>
              </a:rPr>
              <a:t>Done</a:t>
            </a:r>
            <a:r>
              <a:rPr lang="en-US" altLang="en-US" sz="2300" dirty="0"/>
              <a:t>.</a:t>
            </a:r>
          </a:p>
          <a:p>
            <a:pPr marL="738188" lvl="1" indent="-4191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300" dirty="0"/>
              <a:t>If reference bit == 1 </a:t>
            </a:r>
            <a:r>
              <a:rPr lang="en-US" altLang="en-US" sz="2300" dirty="0">
                <a:sym typeface="Wingdings" panose="05000000000000000000" pitchFamily="2" charset="2"/>
              </a:rPr>
              <a:t> Page is given a 2</a:t>
            </a:r>
            <a:r>
              <a:rPr lang="en-US" altLang="en-US" sz="2300" baseline="30000" dirty="0">
                <a:sym typeface="Wingdings" panose="05000000000000000000" pitchFamily="2" charset="2"/>
              </a:rPr>
              <a:t>nd</a:t>
            </a:r>
            <a:r>
              <a:rPr lang="en-US" altLang="en-US" sz="2300" dirty="0">
                <a:sym typeface="Wingdings" panose="05000000000000000000" pitchFamily="2" charset="2"/>
              </a:rPr>
              <a:t> chance</a:t>
            </a:r>
            <a:endParaRPr lang="en-US" altLang="en-US" sz="2300" dirty="0"/>
          </a:p>
          <a:p>
            <a:pPr marL="1087438" lvl="2" indent="-381000">
              <a:lnSpc>
                <a:spcPct val="90000"/>
              </a:lnSpc>
            </a:pPr>
            <a:r>
              <a:rPr lang="en-US" altLang="en-US" sz="2300" dirty="0"/>
              <a:t>Reference bit cleared to 0</a:t>
            </a:r>
          </a:p>
          <a:p>
            <a:pPr marL="1087438" lvl="2" indent="-381000">
              <a:lnSpc>
                <a:spcPct val="90000"/>
              </a:lnSpc>
            </a:pPr>
            <a:r>
              <a:rPr lang="en-US" altLang="en-US" sz="2300" dirty="0"/>
              <a:t>Effectively resets the arrival time </a:t>
            </a:r>
            <a:r>
              <a:rPr lang="en-US" altLang="en-US" sz="2300" dirty="0">
                <a:sym typeface="Wingdings" panose="05000000000000000000" pitchFamily="2" charset="2"/>
              </a:rPr>
              <a:t></a:t>
            </a:r>
            <a:r>
              <a:rPr lang="en-US" altLang="en-US" sz="2300" dirty="0"/>
              <a:t> page taken as newly loaded</a:t>
            </a:r>
          </a:p>
          <a:p>
            <a:pPr marL="1087438" lvl="2" indent="-381000">
              <a:lnSpc>
                <a:spcPct val="90000"/>
              </a:lnSpc>
            </a:pPr>
            <a:r>
              <a:rPr lang="en-US" altLang="en-US" sz="2300" dirty="0"/>
              <a:t>Next FIFO page is selected, go to Step 2</a:t>
            </a:r>
          </a:p>
          <a:p>
            <a:pPr marL="512763" indent="-495300">
              <a:lnSpc>
                <a:spcPct val="90000"/>
              </a:lnSpc>
            </a:pPr>
            <a:r>
              <a:rPr lang="en-US" altLang="en-US" sz="2300" dirty="0"/>
              <a:t>Degenerate into FIFO algorithm</a:t>
            </a:r>
          </a:p>
          <a:p>
            <a:pPr marL="738188" lvl="1" indent="-419100">
              <a:lnSpc>
                <a:spcPct val="90000"/>
              </a:lnSpc>
            </a:pPr>
            <a:r>
              <a:rPr lang="en-US" altLang="en-US" sz="2300" dirty="0"/>
              <a:t>When all pages has reference bit == 1</a:t>
            </a:r>
          </a:p>
          <a:p>
            <a:pPr marL="411163" indent="-419100">
              <a:lnSpc>
                <a:spcPct val="90000"/>
              </a:lnSpc>
            </a:pPr>
            <a:r>
              <a:rPr lang="en-US" altLang="en-US" sz="2300" dirty="0"/>
              <a:t>Adds some notion of recency and works well in practice.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CEAE99-CE92-C247-BE35-E12127F5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67843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Virtual Memory</a:t>
            </a:r>
            <a:r>
              <a:rPr lang="en-US" altLang="en-US" sz="3800" dirty="0"/>
              <a:t>: Paging Illustration</a:t>
            </a:r>
          </a:p>
        </p:txBody>
      </p:sp>
      <p:sp>
        <p:nvSpPr>
          <p:cNvPr id="804872" name="Rectangle 8"/>
          <p:cNvSpPr>
            <a:spLocks noChangeArrowheads="1"/>
          </p:cNvSpPr>
          <p:nvPr/>
        </p:nvSpPr>
        <p:spPr bwMode="auto">
          <a:xfrm>
            <a:off x="1828800" y="5334001"/>
            <a:ext cx="2743200" cy="36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/>
              <a:t>Logical Memory Space</a:t>
            </a:r>
          </a:p>
        </p:txBody>
      </p:sp>
      <p:grpSp>
        <p:nvGrpSpPr>
          <p:cNvPr id="804920" name="Group 56"/>
          <p:cNvGrpSpPr>
            <a:grpSpLocks/>
          </p:cNvGrpSpPr>
          <p:nvPr/>
        </p:nvGrpSpPr>
        <p:grpSpPr bwMode="auto">
          <a:xfrm>
            <a:off x="2514600" y="1524000"/>
            <a:ext cx="1143000" cy="3657600"/>
            <a:chOff x="624" y="1248"/>
            <a:chExt cx="720" cy="2304"/>
          </a:xfrm>
        </p:grpSpPr>
        <p:sp>
          <p:nvSpPr>
            <p:cNvPr id="804868" name="Rectangle 4"/>
            <p:cNvSpPr>
              <a:spLocks noChangeArrowheads="1"/>
            </p:cNvSpPr>
            <p:nvPr/>
          </p:nvSpPr>
          <p:spPr bwMode="auto">
            <a:xfrm>
              <a:off x="624" y="3168"/>
              <a:ext cx="72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5</a:t>
              </a:r>
            </a:p>
          </p:txBody>
        </p:sp>
        <p:sp>
          <p:nvSpPr>
            <p:cNvPr id="804869" name="Rectangle 5"/>
            <p:cNvSpPr>
              <a:spLocks noChangeArrowheads="1"/>
            </p:cNvSpPr>
            <p:nvPr/>
          </p:nvSpPr>
          <p:spPr bwMode="auto">
            <a:xfrm>
              <a:off x="624" y="2784"/>
              <a:ext cx="72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4</a:t>
              </a:r>
            </a:p>
          </p:txBody>
        </p:sp>
        <p:sp>
          <p:nvSpPr>
            <p:cNvPr id="804870" name="Rectangle 6"/>
            <p:cNvSpPr>
              <a:spLocks noChangeArrowheads="1"/>
            </p:cNvSpPr>
            <p:nvPr/>
          </p:nvSpPr>
          <p:spPr bwMode="auto">
            <a:xfrm>
              <a:off x="624" y="2400"/>
              <a:ext cx="72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3</a:t>
              </a:r>
            </a:p>
          </p:txBody>
        </p:sp>
        <p:sp>
          <p:nvSpPr>
            <p:cNvPr id="804871" name="Rectangle 7"/>
            <p:cNvSpPr>
              <a:spLocks noChangeArrowheads="1"/>
            </p:cNvSpPr>
            <p:nvPr/>
          </p:nvSpPr>
          <p:spPr bwMode="auto">
            <a:xfrm>
              <a:off x="624" y="2016"/>
              <a:ext cx="72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2</a:t>
              </a:r>
            </a:p>
          </p:txBody>
        </p:sp>
        <p:sp>
          <p:nvSpPr>
            <p:cNvPr id="804915" name="Rectangle 51"/>
            <p:cNvSpPr>
              <a:spLocks noChangeArrowheads="1"/>
            </p:cNvSpPr>
            <p:nvPr/>
          </p:nvSpPr>
          <p:spPr bwMode="auto">
            <a:xfrm>
              <a:off x="624" y="1632"/>
              <a:ext cx="72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1</a:t>
              </a:r>
            </a:p>
          </p:txBody>
        </p:sp>
        <p:sp>
          <p:nvSpPr>
            <p:cNvPr id="804916" name="Rectangle 52"/>
            <p:cNvSpPr>
              <a:spLocks noChangeArrowheads="1"/>
            </p:cNvSpPr>
            <p:nvPr/>
          </p:nvSpPr>
          <p:spPr bwMode="auto">
            <a:xfrm>
              <a:off x="624" y="1248"/>
              <a:ext cx="72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0</a:t>
              </a:r>
            </a:p>
          </p:txBody>
        </p:sp>
      </p:grpSp>
      <p:sp>
        <p:nvSpPr>
          <p:cNvPr id="804932" name="AutoShape 68"/>
          <p:cNvSpPr>
            <a:spLocks noChangeArrowheads="1"/>
          </p:cNvSpPr>
          <p:nvPr/>
        </p:nvSpPr>
        <p:spPr bwMode="auto">
          <a:xfrm>
            <a:off x="6858000" y="2667000"/>
            <a:ext cx="838200" cy="838200"/>
          </a:xfrm>
          <a:prstGeom prst="plus">
            <a:avLst>
              <a:gd name="adj" fmla="val 3588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804935" name="Group 71"/>
          <p:cNvGrpSpPr>
            <a:grpSpLocks/>
          </p:cNvGrpSpPr>
          <p:nvPr/>
        </p:nvGrpSpPr>
        <p:grpSpPr bwMode="auto">
          <a:xfrm>
            <a:off x="4114800" y="2743200"/>
            <a:ext cx="762000" cy="609600"/>
            <a:chOff x="1632" y="1728"/>
            <a:chExt cx="480" cy="384"/>
          </a:xfrm>
        </p:grpSpPr>
        <p:sp>
          <p:nvSpPr>
            <p:cNvPr id="804933" name="Rectangle 69"/>
            <p:cNvSpPr>
              <a:spLocks noChangeArrowheads="1"/>
            </p:cNvSpPr>
            <p:nvPr/>
          </p:nvSpPr>
          <p:spPr bwMode="auto">
            <a:xfrm>
              <a:off x="1632" y="1728"/>
              <a:ext cx="480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04934" name="Rectangle 70"/>
            <p:cNvSpPr>
              <a:spLocks noChangeArrowheads="1"/>
            </p:cNvSpPr>
            <p:nvPr/>
          </p:nvSpPr>
          <p:spPr bwMode="auto">
            <a:xfrm>
              <a:off x="1632" y="1968"/>
              <a:ext cx="480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1428750" y="5504507"/>
            <a:ext cx="36004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2000" b="1" dirty="0"/>
              <a:t>(== </a:t>
            </a:r>
            <a:r>
              <a:rPr lang="en-US" altLang="en-US" sz="2000" b="1" dirty="0">
                <a:solidFill>
                  <a:srgbClr val="C00000"/>
                </a:solidFill>
              </a:rPr>
              <a:t>Virtual Memory Space</a:t>
            </a:r>
            <a:r>
              <a:rPr lang="en-US" altLang="en-US" sz="2000" b="1" dirty="0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76800" y="1066800"/>
            <a:ext cx="2133600" cy="4648200"/>
            <a:chOff x="3352800" y="1066800"/>
            <a:chExt cx="2133600" cy="4648200"/>
          </a:xfrm>
        </p:grpSpPr>
        <p:sp>
          <p:nvSpPr>
            <p:cNvPr id="804882" name="Rectangle 18"/>
            <p:cNvSpPr>
              <a:spLocks noChangeArrowheads="1"/>
            </p:cNvSpPr>
            <p:nvPr/>
          </p:nvSpPr>
          <p:spPr bwMode="auto">
            <a:xfrm>
              <a:off x="3352800" y="5334000"/>
              <a:ext cx="21336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/>
                <a:t>physical memory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10000" y="1066800"/>
              <a:ext cx="1144132" cy="4267200"/>
              <a:chOff x="3810000" y="1066800"/>
              <a:chExt cx="1144132" cy="4267200"/>
            </a:xfrm>
          </p:grpSpPr>
          <p:sp>
            <p:nvSpPr>
              <p:cNvPr id="804878" name="Rectangle 14"/>
              <p:cNvSpPr>
                <a:spLocks noChangeArrowheads="1"/>
              </p:cNvSpPr>
              <p:nvPr/>
            </p:nvSpPr>
            <p:spPr bwMode="auto">
              <a:xfrm>
                <a:off x="3810000" y="2286000"/>
                <a:ext cx="114300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804879" name="Rectangle 15"/>
              <p:cNvSpPr>
                <a:spLocks noChangeArrowheads="1"/>
              </p:cNvSpPr>
              <p:nvPr/>
            </p:nvSpPr>
            <p:spPr bwMode="auto">
              <a:xfrm>
                <a:off x="3810000" y="2895600"/>
                <a:ext cx="114300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804880" name="Rectangle 16"/>
              <p:cNvSpPr>
                <a:spLocks noChangeArrowheads="1"/>
              </p:cNvSpPr>
              <p:nvPr/>
            </p:nvSpPr>
            <p:spPr bwMode="auto">
              <a:xfrm>
                <a:off x="3810000" y="1066800"/>
                <a:ext cx="114300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804881" name="Rectangle 17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114300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36" name="Rectangle 17"/>
              <p:cNvSpPr>
                <a:spLocks noChangeArrowheads="1"/>
              </p:cNvSpPr>
              <p:nvPr/>
            </p:nvSpPr>
            <p:spPr bwMode="auto">
              <a:xfrm>
                <a:off x="3811132" y="1676400"/>
                <a:ext cx="114300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3810000" y="3510104"/>
                <a:ext cx="114300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3810000" y="4119704"/>
                <a:ext cx="114300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altLang="en-US" sz="1600" b="1">
                  <a:latin typeface="Courier New" pitchFamily="49" charset="0"/>
                </a:endParaRPr>
              </a:p>
            </p:txBody>
          </p:sp>
        </p:grpSp>
      </p:grpSp>
      <p:sp>
        <p:nvSpPr>
          <p:cNvPr id="804874" name="Rectangle 10"/>
          <p:cNvSpPr>
            <a:spLocks noChangeArrowheads="1"/>
          </p:cNvSpPr>
          <p:nvPr/>
        </p:nvSpPr>
        <p:spPr bwMode="auto">
          <a:xfrm>
            <a:off x="5334000" y="35052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>
                <a:latin typeface="Courier New" pitchFamily="49" charset="0"/>
              </a:rPr>
              <a:t>Page 0</a:t>
            </a:r>
          </a:p>
        </p:txBody>
      </p:sp>
      <p:sp>
        <p:nvSpPr>
          <p:cNvPr id="804876" name="Rectangle 12"/>
          <p:cNvSpPr>
            <a:spLocks noChangeArrowheads="1"/>
          </p:cNvSpPr>
          <p:nvPr/>
        </p:nvSpPr>
        <p:spPr bwMode="auto">
          <a:xfrm>
            <a:off x="5334000" y="41148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>
                <a:latin typeface="Courier New" pitchFamily="49" charset="0"/>
              </a:rPr>
              <a:t>Page 2</a:t>
            </a:r>
          </a:p>
        </p:txBody>
      </p:sp>
      <p:sp>
        <p:nvSpPr>
          <p:cNvPr id="804877" name="Rectangle 13"/>
          <p:cNvSpPr>
            <a:spLocks noChangeArrowheads="1"/>
          </p:cNvSpPr>
          <p:nvPr/>
        </p:nvSpPr>
        <p:spPr bwMode="auto">
          <a:xfrm>
            <a:off x="5334000" y="16764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>
                <a:latin typeface="Courier New" pitchFamily="49" charset="0"/>
              </a:rPr>
              <a:t>Page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43800" y="1066800"/>
            <a:ext cx="2133600" cy="4648200"/>
            <a:chOff x="6019800" y="1066800"/>
            <a:chExt cx="2133600" cy="4648200"/>
          </a:xfrm>
        </p:grpSpPr>
        <p:sp>
          <p:nvSpPr>
            <p:cNvPr id="804925" name="Rectangle 61"/>
            <p:cNvSpPr>
              <a:spLocks noChangeArrowheads="1"/>
            </p:cNvSpPr>
            <p:nvPr/>
          </p:nvSpPr>
          <p:spPr bwMode="auto">
            <a:xfrm>
              <a:off x="6477000" y="2286000"/>
              <a:ext cx="11430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itchFamily="49" charset="0"/>
              </a:endParaRPr>
            </a:p>
          </p:txBody>
        </p:sp>
        <p:sp>
          <p:nvSpPr>
            <p:cNvPr id="804926" name="Rectangle 62"/>
            <p:cNvSpPr>
              <a:spLocks noChangeArrowheads="1"/>
            </p:cNvSpPr>
            <p:nvPr/>
          </p:nvSpPr>
          <p:spPr bwMode="auto">
            <a:xfrm>
              <a:off x="6477000" y="4114800"/>
              <a:ext cx="11430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itchFamily="49" charset="0"/>
              </a:endParaRPr>
            </a:p>
          </p:txBody>
        </p:sp>
        <p:sp>
          <p:nvSpPr>
            <p:cNvPr id="804927" name="Rectangle 63"/>
            <p:cNvSpPr>
              <a:spLocks noChangeArrowheads="1"/>
            </p:cNvSpPr>
            <p:nvPr/>
          </p:nvSpPr>
          <p:spPr bwMode="auto">
            <a:xfrm>
              <a:off x="6477000" y="1676400"/>
              <a:ext cx="11430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itchFamily="49" charset="0"/>
              </a:endParaRPr>
            </a:p>
          </p:txBody>
        </p:sp>
        <p:sp>
          <p:nvSpPr>
            <p:cNvPr id="804928" name="Rectangle 64"/>
            <p:cNvSpPr>
              <a:spLocks noChangeArrowheads="1"/>
            </p:cNvSpPr>
            <p:nvPr/>
          </p:nvSpPr>
          <p:spPr bwMode="auto">
            <a:xfrm>
              <a:off x="6477000" y="4724400"/>
              <a:ext cx="11430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itchFamily="49" charset="0"/>
              </a:endParaRPr>
            </a:p>
          </p:txBody>
        </p:sp>
        <p:sp>
          <p:nvSpPr>
            <p:cNvPr id="804929" name="Rectangle 65"/>
            <p:cNvSpPr>
              <a:spLocks noChangeArrowheads="1"/>
            </p:cNvSpPr>
            <p:nvPr/>
          </p:nvSpPr>
          <p:spPr bwMode="auto">
            <a:xfrm>
              <a:off x="6019800" y="5334000"/>
              <a:ext cx="21336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/>
                <a:t>Secondary Storage </a:t>
              </a:r>
            </a:p>
          </p:txBody>
        </p:sp>
        <p:sp>
          <p:nvSpPr>
            <p:cNvPr id="39" name="Rectangle 64"/>
            <p:cNvSpPr>
              <a:spLocks noChangeArrowheads="1"/>
            </p:cNvSpPr>
            <p:nvPr/>
          </p:nvSpPr>
          <p:spPr bwMode="auto">
            <a:xfrm>
              <a:off x="6477000" y="1066800"/>
              <a:ext cx="11430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itchFamily="49" charset="0"/>
              </a:endParaRPr>
            </a:p>
          </p:txBody>
        </p:sp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6477000" y="3505200"/>
              <a:ext cx="11430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itchFamily="49" charset="0"/>
              </a:endParaRPr>
            </a:p>
          </p:txBody>
        </p:sp>
        <p:sp>
          <p:nvSpPr>
            <p:cNvPr id="41" name="Rectangle 63"/>
            <p:cNvSpPr>
              <a:spLocks noChangeArrowheads="1"/>
            </p:cNvSpPr>
            <p:nvPr/>
          </p:nvSpPr>
          <p:spPr bwMode="auto">
            <a:xfrm>
              <a:off x="6477000" y="2895600"/>
              <a:ext cx="1143000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itchFamily="49" charset="0"/>
              </a:endParaRPr>
            </a:p>
          </p:txBody>
        </p:sp>
      </p:grpSp>
      <p:sp>
        <p:nvSpPr>
          <p:cNvPr id="804921" name="Rectangle 57"/>
          <p:cNvSpPr>
            <a:spLocks noChangeArrowheads="1"/>
          </p:cNvSpPr>
          <p:nvPr/>
        </p:nvSpPr>
        <p:spPr bwMode="auto">
          <a:xfrm>
            <a:off x="8001000" y="3505200"/>
            <a:ext cx="1143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itchFamily="49" charset="0"/>
              </a:rPr>
              <a:t>Page 1</a:t>
            </a:r>
          </a:p>
        </p:txBody>
      </p:sp>
      <p:sp>
        <p:nvSpPr>
          <p:cNvPr id="804923" name="Rectangle 59"/>
          <p:cNvSpPr>
            <a:spLocks noChangeArrowheads="1"/>
          </p:cNvSpPr>
          <p:nvPr/>
        </p:nvSpPr>
        <p:spPr bwMode="auto">
          <a:xfrm>
            <a:off x="8001000" y="1066800"/>
            <a:ext cx="1143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>
                <a:latin typeface="Courier New" pitchFamily="49" charset="0"/>
              </a:rPr>
              <a:t>Page 4</a:t>
            </a:r>
          </a:p>
        </p:txBody>
      </p:sp>
      <p:sp>
        <p:nvSpPr>
          <p:cNvPr id="804924" name="Rectangle 60"/>
          <p:cNvSpPr>
            <a:spLocks noChangeArrowheads="1"/>
          </p:cNvSpPr>
          <p:nvPr/>
        </p:nvSpPr>
        <p:spPr bwMode="auto">
          <a:xfrm>
            <a:off x="8001000" y="2895600"/>
            <a:ext cx="1143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>
                <a:latin typeface="Courier New" pitchFamily="49" charset="0"/>
              </a:rPr>
              <a:t>Page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309963-C703-C644-8E08-FFEB9F5D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  <p:sp>
        <p:nvSpPr>
          <p:cNvPr id="43" name="AutoShape 72">
            <a:extLst>
              <a:ext uri="{FF2B5EF4-FFF2-40B4-BE49-F238E27FC236}">
                <a16:creationId xmlns:a16="http://schemas.microsoft.com/office/drawing/2014/main" id="{BC8941E2-8283-554E-89CB-D339F645CDF2}"/>
              </a:ext>
            </a:extLst>
          </p:cNvPr>
          <p:cNvSpPr>
            <a:spLocks/>
          </p:cNvSpPr>
          <p:nvPr/>
        </p:nvSpPr>
        <p:spPr bwMode="auto">
          <a:xfrm rot="5400000">
            <a:off x="8375984" y="4654216"/>
            <a:ext cx="381000" cy="2197768"/>
          </a:xfrm>
          <a:prstGeom prst="rightBrace">
            <a:avLst>
              <a:gd name="adj1" fmla="val 1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4" name="Text Box 73">
            <a:extLst>
              <a:ext uri="{FF2B5EF4-FFF2-40B4-BE49-F238E27FC236}">
                <a16:creationId xmlns:a16="http://schemas.microsoft.com/office/drawing/2014/main" id="{A0AE0AC9-652A-124C-A1C4-CEB5140BD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911850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Extension of basic paging scheme, i.e., the "virtual" part</a:t>
            </a:r>
          </a:p>
        </p:txBody>
      </p:sp>
    </p:spTree>
    <p:extLst>
      <p:ext uri="{BB962C8B-B14F-4D97-AF65-F5344CB8AC3E}">
        <p14:creationId xmlns:p14="http://schemas.microsoft.com/office/powerpoint/2010/main" val="288085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4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4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4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4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04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4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4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04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04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4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04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04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04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04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04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32" grpId="0" animBg="1"/>
      <p:bldP spid="35" grpId="0"/>
      <p:bldP spid="804874" grpId="0" animBg="1"/>
      <p:bldP spid="804876" grpId="0" animBg="1"/>
      <p:bldP spid="804877" grpId="0" animBg="1"/>
      <p:bldP spid="804921" grpId="0" animBg="1"/>
      <p:bldP spid="804923" grpId="0" animBg="1"/>
      <p:bldP spid="8049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Second-Chance</a:t>
            </a:r>
            <a:r>
              <a:rPr lang="en-US" altLang="en-US" sz="3800" b="1" dirty="0"/>
              <a:t>: Implementation Details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80304"/>
            <a:ext cx="7890617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35908" y="1044145"/>
            <a:ext cx="3369891" cy="5204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" y="1447800"/>
            <a:ext cx="1583724" cy="429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69679" y="1447799"/>
            <a:ext cx="1161844" cy="4267201"/>
            <a:chOff x="1793480" y="1037966"/>
            <a:chExt cx="1161844" cy="4677034"/>
          </a:xfrm>
        </p:grpSpPr>
        <p:sp>
          <p:nvSpPr>
            <p:cNvPr id="8" name="Rectangle 7"/>
            <p:cNvSpPr/>
            <p:nvPr/>
          </p:nvSpPr>
          <p:spPr>
            <a:xfrm>
              <a:off x="2117124" y="1371600"/>
              <a:ext cx="838200" cy="434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3480" y="1037966"/>
              <a:ext cx="1102119" cy="333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CA81-7D9B-4EB8-93B9-0D05F3834E01}" type="slidenum">
              <a:rPr lang="en-US" altLang="en-US" smtClean="0"/>
              <a:pPr/>
              <a:t>49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32" y="1323976"/>
            <a:ext cx="1619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820332" y="1044145"/>
            <a:ext cx="1161844" cy="279831"/>
            <a:chOff x="1793480" y="631040"/>
            <a:chExt cx="1161844" cy="5083960"/>
          </a:xfrm>
        </p:grpSpPr>
        <p:sp>
          <p:nvSpPr>
            <p:cNvPr id="14" name="Rectangle 13"/>
            <p:cNvSpPr/>
            <p:nvPr/>
          </p:nvSpPr>
          <p:spPr>
            <a:xfrm>
              <a:off x="1842827" y="631040"/>
              <a:ext cx="1112497" cy="5083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93480" y="1037966"/>
              <a:ext cx="1102119" cy="333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6FA5C3-6A1F-F646-9135-2B5BB2B8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55E90558-3D46-C244-B431-6AF589CF18C7}"/>
              </a:ext>
            </a:extLst>
          </p:cNvPr>
          <p:cNvSpPr txBox="1">
            <a:spLocks/>
          </p:cNvSpPr>
          <p:nvPr/>
        </p:nvSpPr>
        <p:spPr>
          <a:xfrm>
            <a:off x="8229600" y="1219200"/>
            <a:ext cx="3903291" cy="5029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kern="0" dirty="0"/>
              <a:t>Maintain a </a:t>
            </a:r>
            <a:r>
              <a:rPr lang="en-US" altLang="en-US" sz="2000" b="1" kern="0" dirty="0"/>
              <a:t>circular list </a:t>
            </a:r>
            <a:r>
              <a:rPr lang="en-US" altLang="en-US" sz="2000" kern="0" dirty="0"/>
              <a:t>of all pages</a:t>
            </a:r>
          </a:p>
          <a:p>
            <a:pPr lvl="1"/>
            <a:r>
              <a:rPr lang="en-US" altLang="en-US" sz="2000" kern="0" dirty="0"/>
              <a:t>And a pointer pointing to the next potential </a:t>
            </a:r>
            <a:r>
              <a:rPr lang="en-US" altLang="en-US" sz="2000" b="1" kern="0" dirty="0"/>
              <a:t>victim</a:t>
            </a:r>
            <a:r>
              <a:rPr lang="en-US" altLang="en-US" sz="2000" kern="0" dirty="0"/>
              <a:t> </a:t>
            </a:r>
            <a:r>
              <a:rPr lang="en-US" altLang="en-US" sz="2000" b="1" kern="0" dirty="0"/>
              <a:t>page</a:t>
            </a:r>
            <a:endParaRPr lang="en-US" altLang="en-US" sz="2000" kern="0" dirty="0"/>
          </a:p>
          <a:p>
            <a:pPr lvl="1"/>
            <a:endParaRPr lang="en-US" altLang="en-US" sz="1000" b="1" kern="0" dirty="0"/>
          </a:p>
          <a:p>
            <a:r>
              <a:rPr lang="en-US" altLang="en-US" sz="2000" kern="0" dirty="0"/>
              <a:t>To find a victim:</a:t>
            </a:r>
          </a:p>
          <a:p>
            <a:pPr lvl="1"/>
            <a:r>
              <a:rPr lang="en-US" altLang="en-US" sz="2000" kern="0" dirty="0"/>
              <a:t>Advance until the 1st page with '0'  reference bit</a:t>
            </a:r>
          </a:p>
          <a:p>
            <a:pPr lvl="2"/>
            <a:r>
              <a:rPr lang="en-US" altLang="en-US" sz="2000" kern="0" dirty="0"/>
              <a:t>That’s the victim</a:t>
            </a:r>
          </a:p>
          <a:p>
            <a:pPr marL="671512" lvl="2" indent="0">
              <a:buFont typeface="Wingdings" pitchFamily="2" charset="2"/>
              <a:buNone/>
            </a:pPr>
            <a:endParaRPr lang="en-US" altLang="en-US" sz="900" kern="0" dirty="0"/>
          </a:p>
          <a:p>
            <a:pPr lvl="1"/>
            <a:r>
              <a:rPr lang="en-US" altLang="en-US" sz="2000" kern="0" dirty="0"/>
              <a:t>Clear any reference bits as pointer passes through</a:t>
            </a:r>
          </a:p>
          <a:p>
            <a:endParaRPr lang="en-SG" sz="2000" kern="0" dirty="0"/>
          </a:p>
        </p:txBody>
      </p:sp>
    </p:spTree>
    <p:extLst>
      <p:ext uri="{BB962C8B-B14F-4D97-AF65-F5344CB8AC3E}">
        <p14:creationId xmlns:p14="http://schemas.microsoft.com/office/powerpoint/2010/main" val="145002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4.79167E-6 0.0796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15571"/>
              </p:ext>
            </p:extLst>
          </p:nvPr>
        </p:nvGraphicFramePr>
        <p:xfrm>
          <a:off x="2514601" y="930656"/>
          <a:ext cx="7086599" cy="5547276"/>
        </p:xfrm>
        <a:graphic>
          <a:graphicData uri="http://schemas.openxmlformats.org/drawingml/2006/table">
            <a:tbl>
              <a:tblPr/>
              <a:tblGrid>
                <a:gridCol w="1100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99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Frame (with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Ref Bit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Fault?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►2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►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►</a:t>
                      </a:r>
                      <a:r>
                        <a:rPr kumimoji="0" lang="en-US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►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►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►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►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►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►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►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►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►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2726"/>
            <a:ext cx="9601200" cy="712787"/>
          </a:xfrm>
        </p:spPr>
        <p:txBody>
          <a:bodyPr/>
          <a:lstStyle/>
          <a:p>
            <a:r>
              <a:rPr lang="en-US" altLang="en-US" b="1" dirty="0">
                <a:solidFill>
                  <a:srgbClr val="006600"/>
                </a:solidFill>
              </a:rPr>
              <a:t>CLOCK</a:t>
            </a:r>
            <a:r>
              <a:rPr lang="en-US" altLang="en-US" dirty="0"/>
              <a:t>( </a:t>
            </a:r>
            <a:r>
              <a:rPr lang="en-US" altLang="en-US" b="1" dirty="0">
                <a:solidFill>
                  <a:srgbClr val="C00000"/>
                </a:solidFill>
              </a:rPr>
              <a:t>6</a:t>
            </a:r>
            <a:r>
              <a:rPr lang="en-US" altLang="en-US" dirty="0"/>
              <a:t> Page Faults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105402" y="1745686"/>
            <a:ext cx="5105399" cy="373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2133600"/>
            <a:ext cx="5105400" cy="387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5402" y="2521515"/>
            <a:ext cx="5105399" cy="810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5401" y="3733800"/>
            <a:ext cx="5105399" cy="2786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0800" y="289011"/>
            <a:ext cx="3581399" cy="619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Action Button: Return 1">
            <a:hlinkClick r:id="" action="ppaction://hlinkshowjump?jump=lastslideviewed" highlightClick="1"/>
          </p:cNvPr>
          <p:cNvSpPr/>
          <p:nvPr/>
        </p:nvSpPr>
        <p:spPr>
          <a:xfrm>
            <a:off x="1752600" y="6896100"/>
            <a:ext cx="457200" cy="533400"/>
          </a:xfrm>
          <a:prstGeom prst="actionButtonRetur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5105400" y="3320745"/>
            <a:ext cx="5105400" cy="387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23976-0B09-E940-A612-33B8AD28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56761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1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Frame Allocation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process should I favor?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78E5-7CBB-416F-85A9-6A6E33CFDEFA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C692-9225-E440-B063-C0E8839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641550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Frame Allocation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1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Consider: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There are </a:t>
            </a:r>
            <a:r>
              <a:rPr lang="en-US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</a:t>
            </a:r>
            <a:r>
              <a:rPr lang="en-US" alt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400" dirty="0"/>
              <a:t>physical memory frames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There are </a:t>
            </a:r>
            <a:r>
              <a:rPr lang="en-US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</a:t>
            </a:r>
            <a:r>
              <a:rPr lang="en-US" altLang="en-US" sz="2400" dirty="0"/>
              <a:t> processes competing for frames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Best way to distribute the </a:t>
            </a:r>
            <a:r>
              <a:rPr lang="en-US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</a:t>
            </a:r>
            <a:r>
              <a:rPr lang="en-US" altLang="en-US" sz="2400" dirty="0"/>
              <a:t> frames?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 Some simple approaches: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Equal Allocation: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Each process get </a:t>
            </a:r>
            <a:r>
              <a:rPr lang="en-US" altLang="en-US" sz="2400" b="1" dirty="0">
                <a:latin typeface="Courier New" pitchFamily="49" charset="0"/>
              </a:rPr>
              <a:t>N / M</a:t>
            </a:r>
            <a:r>
              <a:rPr lang="en-US" altLang="en-US" sz="2400" dirty="0"/>
              <a:t> frames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006600"/>
                </a:solidFill>
              </a:rPr>
              <a:t>Proportional Allocation: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Processes are different in size (memory usage)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b="1" dirty="0" err="1">
                <a:latin typeface="Courier New" pitchFamily="49" charset="0"/>
              </a:rPr>
              <a:t>size</a:t>
            </a:r>
            <a:r>
              <a:rPr lang="en-US" altLang="en-US" sz="2400" b="1" baseline="-25000" dirty="0" err="1">
                <a:latin typeface="Courier New" pitchFamily="49" charset="0"/>
              </a:rPr>
              <a:t>p</a:t>
            </a:r>
            <a:r>
              <a:rPr lang="en-US" altLang="en-US" sz="2400" dirty="0"/>
              <a:t> = size of process </a:t>
            </a:r>
            <a:r>
              <a:rPr lang="en-US" altLang="en-US" sz="2400" b="1" dirty="0">
                <a:latin typeface="Courier New" pitchFamily="49" charset="0"/>
              </a:rPr>
              <a:t>p</a:t>
            </a:r>
            <a:r>
              <a:rPr lang="en-US" altLang="en-US" sz="2400" dirty="0"/>
              <a:t>, </a:t>
            </a:r>
            <a:r>
              <a:rPr lang="en-US" altLang="en-US" sz="2400" b="1" dirty="0" err="1">
                <a:latin typeface="Courier New" pitchFamily="49" charset="0"/>
              </a:rPr>
              <a:t>size</a:t>
            </a:r>
            <a:r>
              <a:rPr lang="en-US" altLang="en-US" sz="2400" b="1" baseline="-25000" dirty="0" err="1">
                <a:latin typeface="Courier New" pitchFamily="49" charset="0"/>
              </a:rPr>
              <a:t>total</a:t>
            </a:r>
            <a:r>
              <a:rPr lang="en-US" altLang="en-US" sz="2400" dirty="0"/>
              <a:t> = total size of all processes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Each process get </a:t>
            </a:r>
            <a:r>
              <a:rPr lang="en-US" altLang="en-US" sz="2400" b="1" dirty="0" err="1">
                <a:latin typeface="Courier New" pitchFamily="49" charset="0"/>
              </a:rPr>
              <a:t>size</a:t>
            </a:r>
            <a:r>
              <a:rPr lang="en-US" altLang="en-US" sz="2400" b="1" baseline="-25000" dirty="0" err="1">
                <a:latin typeface="Courier New" pitchFamily="49" charset="0"/>
              </a:rPr>
              <a:t>p</a:t>
            </a:r>
            <a:r>
              <a:rPr lang="en-US" altLang="en-US" sz="2400" b="1" dirty="0">
                <a:latin typeface="Courier New" pitchFamily="49" charset="0"/>
              </a:rPr>
              <a:t>/</a:t>
            </a:r>
            <a:r>
              <a:rPr lang="en-US" altLang="en-US" sz="2400" b="1" dirty="0" err="1">
                <a:latin typeface="Courier New" pitchFamily="49" charset="0"/>
              </a:rPr>
              <a:t>size</a:t>
            </a:r>
            <a:r>
              <a:rPr lang="en-US" altLang="en-US" sz="2400" b="1" baseline="-25000" dirty="0" err="1">
                <a:latin typeface="Courier New" pitchFamily="49" charset="0"/>
              </a:rPr>
              <a:t>total</a:t>
            </a:r>
            <a:r>
              <a:rPr lang="en-US" altLang="en-US" sz="2400" b="1" dirty="0">
                <a:latin typeface="Courier New" pitchFamily="49" charset="0"/>
              </a:rPr>
              <a:t>*N</a:t>
            </a:r>
            <a:r>
              <a:rPr lang="en-US" altLang="en-US" sz="2400" dirty="0"/>
              <a:t> frames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72CFBE-2E1E-754E-90A5-26ACC88C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8990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Frame Allocation </a:t>
            </a:r>
            <a:r>
              <a:rPr lang="en-US" altLang="en-US" sz="3800" dirty="0"/>
              <a:t>and </a:t>
            </a:r>
            <a:r>
              <a:rPr lang="en-US" altLang="en-US" sz="3800" b="1" dirty="0">
                <a:solidFill>
                  <a:srgbClr val="006600"/>
                </a:solidFill>
              </a:rPr>
              <a:t>Page Replacement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The implicit assumption for page replacement algorithms so far:</a:t>
            </a:r>
          </a:p>
          <a:p>
            <a:pPr lvl="1"/>
            <a:r>
              <a:rPr lang="en-US" altLang="en-US" dirty="0"/>
              <a:t>Victim page are selected </a:t>
            </a:r>
            <a:r>
              <a:rPr lang="en-US" altLang="en-US" b="1" dirty="0"/>
              <a:t>among pages of the process </a:t>
            </a:r>
            <a:r>
              <a:rPr lang="en-US" altLang="en-US" dirty="0"/>
              <a:t>that causes page fault</a:t>
            </a:r>
          </a:p>
          <a:p>
            <a:pPr lvl="1"/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replacement</a:t>
            </a:r>
          </a:p>
          <a:p>
            <a:pPr lvl="1">
              <a:buFont typeface="Wingdings" pitchFamily="2" charset="2"/>
              <a:buNone/>
            </a:pPr>
            <a:endParaRPr lang="en-US" altLang="en-US" b="1" dirty="0"/>
          </a:p>
          <a:p>
            <a:r>
              <a:rPr lang="en-US" altLang="en-US" sz="2600" dirty="0"/>
              <a:t>If victim page can be chosen </a:t>
            </a:r>
            <a:r>
              <a:rPr lang="en-US" altLang="en-US" sz="2600" b="1" dirty="0"/>
              <a:t>among all physical frames</a:t>
            </a:r>
            <a:r>
              <a:rPr lang="en-US" altLang="en-US" sz="2600" dirty="0"/>
              <a:t>:</a:t>
            </a:r>
          </a:p>
          <a:p>
            <a:pPr lvl="1">
              <a:buFont typeface="Wingdings" pitchFamily="2" charset="2"/>
              <a:buChar char="è"/>
            </a:pPr>
            <a:r>
              <a:rPr lang="en-US" altLang="en-US" b="1" dirty="0">
                <a:solidFill>
                  <a:srgbClr val="C00000"/>
                </a:solidFill>
                <a:sym typeface="Wingdings" pitchFamily="2" charset="2"/>
              </a:rPr>
              <a:t>Process P</a:t>
            </a:r>
            <a:r>
              <a:rPr lang="en-US" altLang="en-US" dirty="0">
                <a:sym typeface="Wingdings" pitchFamily="2" charset="2"/>
              </a:rPr>
              <a:t> can take a frame from </a:t>
            </a:r>
            <a:r>
              <a:rPr lang="en-US" altLang="en-US" b="1" dirty="0">
                <a:solidFill>
                  <a:srgbClr val="660066"/>
                </a:solidFill>
                <a:sym typeface="Wingdings" pitchFamily="2" charset="2"/>
              </a:rPr>
              <a:t>Process Q</a:t>
            </a:r>
            <a:r>
              <a:rPr lang="en-US" altLang="en-US" dirty="0">
                <a:sym typeface="Wingdings" pitchFamily="2" charset="2"/>
              </a:rPr>
              <a:t> by evicting </a:t>
            </a:r>
            <a:r>
              <a:rPr lang="en-US" altLang="en-US" b="1" dirty="0">
                <a:solidFill>
                  <a:srgbClr val="660066"/>
                </a:solidFill>
                <a:sym typeface="Wingdings" pitchFamily="2" charset="2"/>
              </a:rPr>
              <a:t>Q</a:t>
            </a:r>
            <a:r>
              <a:rPr lang="en-US" altLang="en-US" dirty="0">
                <a:sym typeface="Wingdings" pitchFamily="2" charset="2"/>
              </a:rPr>
              <a:t>'s frame during replacement!</a:t>
            </a:r>
          </a:p>
          <a:p>
            <a:pPr lvl="1"/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replacement</a:t>
            </a:r>
            <a:endParaRPr lang="en-US" altLang="en-US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2" name="Action Button: Custom 1">
            <a:hlinkClick r:id="rId2" action="ppaction://hlinksldjump" highlightClick="1"/>
          </p:cNvPr>
          <p:cNvSpPr/>
          <p:nvPr/>
        </p:nvSpPr>
        <p:spPr>
          <a:xfrm>
            <a:off x="2362200" y="1524000"/>
            <a:ext cx="1981200" cy="457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E2849-7BCF-8C40-811B-633D75B6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6413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006600"/>
                </a:solidFill>
              </a:rPr>
              <a:t>Local</a:t>
            </a:r>
            <a:r>
              <a:rPr lang="en-US" altLang="en-US" sz="3800" dirty="0"/>
              <a:t> vs </a:t>
            </a:r>
            <a:r>
              <a:rPr lang="en-US" altLang="en-US" sz="3800" b="1" dirty="0">
                <a:solidFill>
                  <a:srgbClr val="C00000"/>
                </a:solidFill>
              </a:rPr>
              <a:t>Global</a:t>
            </a:r>
            <a:r>
              <a:rPr lang="en-US" altLang="en-US" sz="3800" dirty="0"/>
              <a:t> Replacement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69950"/>
            <a:ext cx="10591800" cy="5683250"/>
          </a:xfrm>
        </p:spPr>
        <p:txBody>
          <a:bodyPr>
            <a:noAutofit/>
          </a:bodyPr>
          <a:lstStyle/>
          <a:p>
            <a:r>
              <a:rPr lang="en-US" altLang="en-US" sz="2200" b="1" u="sng" dirty="0"/>
              <a:t>Local Replacement:</a:t>
            </a:r>
          </a:p>
          <a:p>
            <a:pPr lvl="1"/>
            <a:r>
              <a:rPr lang="en-US" altLang="en-US" sz="2200" b="1" dirty="0">
                <a:solidFill>
                  <a:srgbClr val="006600"/>
                </a:solidFill>
              </a:rPr>
              <a:t>Pros:</a:t>
            </a:r>
          </a:p>
          <a:p>
            <a:pPr lvl="2"/>
            <a:r>
              <a:rPr lang="en-US" altLang="en-US" dirty="0"/>
              <a:t>Number of frames allocated to a process remain constant </a:t>
            </a:r>
            <a:br>
              <a:rPr lang="en-US" altLang="en-US" dirty="0"/>
            </a:br>
            <a:r>
              <a:rPr lang="en-US" altLang="en-US" dirty="0">
                <a:sym typeface="Wingdings" pitchFamily="2" charset="2"/>
              </a:rPr>
              <a:t> Performance is stable between multiple runs</a:t>
            </a:r>
          </a:p>
          <a:p>
            <a:pPr lvl="1"/>
            <a:r>
              <a:rPr lang="en-US" altLang="en-US" sz="2200" b="1" dirty="0">
                <a:solidFill>
                  <a:srgbClr val="C00000"/>
                </a:solidFill>
              </a:rPr>
              <a:t>Cons:</a:t>
            </a:r>
          </a:p>
          <a:p>
            <a:pPr lvl="2"/>
            <a:r>
              <a:rPr lang="en-US" altLang="en-US" dirty="0"/>
              <a:t>If the frames allocated are not enough </a:t>
            </a:r>
            <a:br>
              <a:rPr lang="en-US" altLang="en-US" dirty="0"/>
            </a:br>
            <a:r>
              <a:rPr lang="en-US" altLang="en-US" dirty="0">
                <a:sym typeface="Wingdings" pitchFamily="2" charset="2"/>
              </a:rPr>
              <a:t> </a:t>
            </a:r>
            <a:r>
              <a:rPr lang="en-US" altLang="en-US" dirty="0"/>
              <a:t>hinder the progress of a process</a:t>
            </a:r>
          </a:p>
          <a:p>
            <a:pPr marL="671512" lvl="2" indent="0">
              <a:buNone/>
            </a:pPr>
            <a:endParaRPr lang="en-US" altLang="en-US" sz="500" dirty="0"/>
          </a:p>
          <a:p>
            <a:r>
              <a:rPr lang="en-US" altLang="en-US" sz="2200" b="1" u="sng" dirty="0"/>
              <a:t>Global Replacement:</a:t>
            </a:r>
          </a:p>
          <a:p>
            <a:pPr lvl="1"/>
            <a:r>
              <a:rPr lang="en-US" altLang="en-US" sz="2200" b="1" dirty="0">
                <a:solidFill>
                  <a:srgbClr val="006600"/>
                </a:solidFill>
              </a:rPr>
              <a:t>Pros:</a:t>
            </a:r>
          </a:p>
          <a:p>
            <a:pPr lvl="2"/>
            <a:r>
              <a:rPr lang="en-US" altLang="en-US" dirty="0"/>
              <a:t>Allow self-adjustment between processes</a:t>
            </a:r>
          </a:p>
          <a:p>
            <a:pPr lvl="3"/>
            <a:r>
              <a:rPr lang="en-US" altLang="en-US" sz="2200" dirty="0"/>
              <a:t>Process that needs more frame can get from others that need less</a:t>
            </a:r>
          </a:p>
          <a:p>
            <a:pPr lvl="1"/>
            <a:r>
              <a:rPr lang="en-US" altLang="en-US" sz="2200" b="1" dirty="0">
                <a:solidFill>
                  <a:srgbClr val="C00000"/>
                </a:solidFill>
              </a:rPr>
              <a:t>Cons:</a:t>
            </a:r>
          </a:p>
          <a:p>
            <a:pPr lvl="2"/>
            <a:r>
              <a:rPr lang="en-US" altLang="en-US" dirty="0"/>
              <a:t>Badly behaved processes can affect others</a:t>
            </a:r>
          </a:p>
          <a:p>
            <a:pPr lvl="2"/>
            <a:r>
              <a:rPr lang="en-US" altLang="en-US" dirty="0"/>
              <a:t>Number of frames allocated to a process can be different from run to run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5DE181-88C6-304B-B528-85288987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9348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Frame Allocation and </a:t>
            </a:r>
            <a:r>
              <a:rPr lang="en-US" altLang="en-US" sz="3800" b="1" dirty="0">
                <a:solidFill>
                  <a:srgbClr val="C00000"/>
                </a:solidFill>
              </a:rPr>
              <a:t>Thrashing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Insufficient physical frame </a:t>
            </a:r>
            <a:r>
              <a:rPr lang="en-US" altLang="en-US" dirty="0">
                <a:sym typeface="Wingdings" pitchFamily="2" charset="2"/>
              </a:rPr>
              <a:t> </a:t>
            </a:r>
            <a:r>
              <a:rPr lang="en-US" altLang="en-US" b="1" dirty="0">
                <a:solidFill>
                  <a:srgbClr val="C00000"/>
                </a:solidFill>
                <a:sym typeface="Wingdings" pitchFamily="2" charset="2"/>
              </a:rPr>
              <a:t>Thrashing 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Heavy I/O to bring non-resident pages into RAM</a:t>
            </a:r>
          </a:p>
          <a:p>
            <a:pPr marL="344487" lvl="1" indent="0">
              <a:buNone/>
            </a:pPr>
            <a:endParaRPr lang="en-US" altLang="en-US" dirty="0">
              <a:sym typeface="Wingdings" pitchFamily="2" charset="2"/>
            </a:endParaRPr>
          </a:p>
          <a:p>
            <a:r>
              <a:rPr lang="en-US" altLang="en-US" dirty="0"/>
              <a:t>Hard to find the right number of frames:</a:t>
            </a:r>
          </a:p>
          <a:p>
            <a:pPr lvl="1"/>
            <a:r>
              <a:rPr lang="en-US" altLang="en-US" dirty="0"/>
              <a:t>If global replacement is used:</a:t>
            </a:r>
          </a:p>
          <a:p>
            <a:pPr lvl="2"/>
            <a:r>
              <a:rPr lang="en-US" altLang="en-US" dirty="0"/>
              <a:t>A thrashing process "steals" page from other process </a:t>
            </a:r>
          </a:p>
          <a:p>
            <a:pPr lvl="2">
              <a:buFont typeface="Wingdings" pitchFamily="2" charset="2"/>
              <a:buChar char="è"/>
            </a:pPr>
            <a:r>
              <a:rPr lang="en-US" altLang="en-US" dirty="0">
                <a:sym typeface="Wingdings" pitchFamily="2" charset="2"/>
              </a:rPr>
              <a:t>cause other process to thrash  (</a:t>
            </a:r>
            <a:r>
              <a:rPr lang="en-US" altLang="en-US" b="1" dirty="0">
                <a:solidFill>
                  <a:srgbClr val="C00000"/>
                </a:solidFill>
                <a:sym typeface="Wingdings" pitchFamily="2" charset="2"/>
              </a:rPr>
              <a:t>Cascading Thrashing</a:t>
            </a:r>
            <a:r>
              <a:rPr lang="en-US" altLang="en-US" dirty="0">
                <a:sym typeface="Wingdings" pitchFamily="2" charset="2"/>
              </a:rPr>
              <a:t>)</a:t>
            </a:r>
          </a:p>
          <a:p>
            <a:pPr marL="671512" lvl="2" indent="0">
              <a:buNone/>
            </a:pPr>
            <a:endParaRPr lang="en-US" altLang="en-US" dirty="0">
              <a:sym typeface="Wingdings" pitchFamily="2" charset="2"/>
            </a:endParaRPr>
          </a:p>
          <a:p>
            <a:pPr lvl="1"/>
            <a:r>
              <a:rPr lang="en-US" altLang="en-US" dirty="0"/>
              <a:t>If local replacement is used:</a:t>
            </a:r>
          </a:p>
          <a:p>
            <a:pPr lvl="2"/>
            <a:r>
              <a:rPr lang="en-US" altLang="en-US" dirty="0"/>
              <a:t>Thrashing can be limited to one process</a:t>
            </a:r>
          </a:p>
          <a:p>
            <a:pPr lvl="2"/>
            <a:r>
              <a:rPr lang="en-US" altLang="en-US" dirty="0"/>
              <a:t>But that single process can use up the I/O bandwidth and degrade the performance of other processes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4E6662-AB33-5042-9558-013B744F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7552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Finding the </a:t>
            </a:r>
            <a:r>
              <a:rPr lang="en-US" altLang="en-US" sz="3800" b="1" dirty="0">
                <a:solidFill>
                  <a:srgbClr val="C00000"/>
                </a:solidFill>
              </a:rPr>
              <a:t>right number of frames</a:t>
            </a:r>
            <a:r>
              <a:rPr lang="en-US" altLang="en-US" sz="3800" b="1" dirty="0"/>
              <a:t>…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Observation: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b="1" dirty="0"/>
              <a:t>set </a:t>
            </a:r>
            <a:r>
              <a:rPr lang="en-US" altLang="en-US" sz="2400" dirty="0"/>
              <a:t>of pages referenced by a process is relatively constant in a period of time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Known as </a:t>
            </a:r>
            <a:r>
              <a:rPr lang="en-US" altLang="en-US" sz="2400" b="1" dirty="0"/>
              <a:t>working set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However, as time passes, the set of pages can change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Different program phases require different data </a:t>
            </a:r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When a function is executing, the references are likely on:</a:t>
            </a:r>
          </a:p>
          <a:p>
            <a:pPr lvl="2">
              <a:lnSpc>
                <a:spcPct val="90000"/>
              </a:lnSpc>
            </a:pPr>
            <a:r>
              <a:rPr lang="en-US" altLang="en-US" sz="2400" i="1" dirty="0"/>
              <a:t>local variables, parameters, code in that function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these pages define the locality for the function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After the function terminates, the references will change to another set of pages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0A10FA-733A-4D42-9994-01C4E13D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969157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Working Set Model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When the working set is stable and well defined:</a:t>
            </a:r>
          </a:p>
          <a:p>
            <a:pPr lvl="1"/>
            <a:r>
              <a:rPr lang="en-US" altLang="en-US" dirty="0"/>
              <a:t>Page faults are rare</a:t>
            </a:r>
          </a:p>
          <a:p>
            <a:r>
              <a:rPr lang="en-US" altLang="en-US" dirty="0"/>
              <a:t>When transitioning to a new working set</a:t>
            </a:r>
          </a:p>
          <a:p>
            <a:pPr lvl="1"/>
            <a:r>
              <a:rPr lang="en-US" altLang="en-US" dirty="0"/>
              <a:t>Many page faults for the new set of pages</a:t>
            </a:r>
          </a:p>
          <a:p>
            <a:pPr marL="671512" lvl="2" indent="0">
              <a:buNone/>
            </a:pPr>
            <a:endParaRPr lang="en-US" altLang="en-US" dirty="0"/>
          </a:p>
          <a:p>
            <a:r>
              <a:rPr lang="en-US" altLang="en-US" dirty="0"/>
              <a:t>Working Set Model:</a:t>
            </a:r>
          </a:p>
          <a:p>
            <a:pPr lvl="1"/>
            <a:r>
              <a:rPr lang="en-US" altLang="en-US" dirty="0"/>
              <a:t>Defines Working Set Window </a:t>
            </a:r>
            <a:r>
              <a:rPr lang="en-US" altLang="en-US" dirty="0">
                <a:sym typeface="Symbol" pitchFamily="18" charset="2"/>
              </a:rPr>
              <a:t></a:t>
            </a:r>
          </a:p>
          <a:p>
            <a:pPr lvl="2"/>
            <a:r>
              <a:rPr lang="en-US" altLang="en-US" dirty="0"/>
              <a:t>An interval of time</a:t>
            </a:r>
          </a:p>
          <a:p>
            <a:pPr lvl="1"/>
            <a:r>
              <a:rPr lang="en-US" altLang="en-US" b="1" dirty="0">
                <a:latin typeface="Courier New" pitchFamily="49" charset="0"/>
              </a:rPr>
              <a:t>W(t,</a:t>
            </a:r>
            <a:r>
              <a:rPr lang="en-US" altLang="en-US" b="1" dirty="0">
                <a:latin typeface="Courier New" pitchFamily="49" charset="0"/>
                <a:sym typeface="Symbol" pitchFamily="18" charset="2"/>
              </a:rPr>
              <a:t>)</a:t>
            </a:r>
            <a:r>
              <a:rPr lang="en-US" altLang="en-US" dirty="0">
                <a:sym typeface="Symbol" pitchFamily="18" charset="2"/>
              </a:rPr>
              <a:t> = active pages in the interval at time </a:t>
            </a:r>
            <a:r>
              <a:rPr lang="en-US" altLang="en-US" b="1" dirty="0">
                <a:latin typeface="Courier New" pitchFamily="49" charset="0"/>
                <a:sym typeface="Symbol" pitchFamily="18" charset="2"/>
              </a:rPr>
              <a:t>t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Allocate enough frames for pages in </a:t>
            </a:r>
            <a:r>
              <a:rPr lang="en-US" altLang="en-US" b="1" dirty="0">
                <a:latin typeface="Courier New" pitchFamily="49" charset="0"/>
              </a:rPr>
              <a:t>W(t, </a:t>
            </a:r>
            <a:r>
              <a:rPr lang="en-US" altLang="en-US" b="1" dirty="0">
                <a:latin typeface="Courier New" pitchFamily="49" charset="0"/>
                <a:sym typeface="Symbol" pitchFamily="18" charset="2"/>
              </a:rPr>
              <a:t>)</a:t>
            </a:r>
            <a:r>
              <a:rPr lang="en-US" altLang="en-US" dirty="0">
                <a:sym typeface="Symbol" pitchFamily="18" charset="2"/>
              </a:rPr>
              <a:t> to reduce possibility of page fault</a:t>
            </a:r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AB9F94-22AB-8B4A-AD7B-0E77532D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2205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2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Working Set Model</a:t>
            </a:r>
            <a:r>
              <a:rPr lang="en-US" altLang="en-US" sz="3800" dirty="0"/>
              <a:t>: Illustration</a:t>
            </a:r>
          </a:p>
        </p:txBody>
      </p:sp>
      <p:sp>
        <p:nvSpPr>
          <p:cNvPr id="866328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09603" y="4689474"/>
            <a:ext cx="10972797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Accuracy of working set model is directly affected by the choice of </a:t>
            </a:r>
            <a:r>
              <a:rPr lang="en-US" altLang="en-US" sz="2600" dirty="0">
                <a:sym typeface="Symbol" pitchFamily="18" charset="2"/>
              </a:rPr>
              <a:t>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sym typeface="Symbol" pitchFamily="18" charset="2"/>
              </a:rPr>
              <a:t>Too small</a:t>
            </a:r>
            <a:r>
              <a:rPr lang="en-US" altLang="en-US" dirty="0">
                <a:sym typeface="Symbol" pitchFamily="18" charset="2"/>
              </a:rPr>
              <a:t>: May miss pages in the current working set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660066"/>
                </a:solidFill>
                <a:sym typeface="Symbol" pitchFamily="18" charset="2"/>
              </a:rPr>
              <a:t>Too big</a:t>
            </a:r>
            <a:r>
              <a:rPr lang="en-US" altLang="en-US" dirty="0">
                <a:sym typeface="Symbol" pitchFamily="18" charset="2"/>
              </a:rPr>
              <a:t>: May contains pages from a different working set</a:t>
            </a:r>
          </a:p>
        </p:txBody>
      </p:sp>
      <p:sp>
        <p:nvSpPr>
          <p:cNvPr id="866307" name="Freeform 3"/>
          <p:cNvSpPr>
            <a:spLocks/>
          </p:cNvSpPr>
          <p:nvPr/>
        </p:nvSpPr>
        <p:spPr bwMode="auto">
          <a:xfrm>
            <a:off x="2771775" y="2090738"/>
            <a:ext cx="3290888" cy="1600200"/>
          </a:xfrm>
          <a:custGeom>
            <a:avLst/>
            <a:gdLst>
              <a:gd name="T0" fmla="*/ 0 w 2405"/>
              <a:gd name="T1" fmla="*/ 1102 h 1102"/>
              <a:gd name="T2" fmla="*/ 36 w 2405"/>
              <a:gd name="T3" fmla="*/ 1051 h 1102"/>
              <a:gd name="T4" fmla="*/ 65 w 2405"/>
              <a:gd name="T5" fmla="*/ 965 h 1102"/>
              <a:gd name="T6" fmla="*/ 144 w 2405"/>
              <a:gd name="T7" fmla="*/ 900 h 1102"/>
              <a:gd name="T8" fmla="*/ 173 w 2405"/>
              <a:gd name="T9" fmla="*/ 864 h 1102"/>
              <a:gd name="T10" fmla="*/ 194 w 2405"/>
              <a:gd name="T11" fmla="*/ 821 h 1102"/>
              <a:gd name="T12" fmla="*/ 302 w 2405"/>
              <a:gd name="T13" fmla="*/ 806 h 1102"/>
              <a:gd name="T14" fmla="*/ 360 w 2405"/>
              <a:gd name="T15" fmla="*/ 792 h 1102"/>
              <a:gd name="T16" fmla="*/ 417 w 2405"/>
              <a:gd name="T17" fmla="*/ 806 h 1102"/>
              <a:gd name="T18" fmla="*/ 475 w 2405"/>
              <a:gd name="T19" fmla="*/ 799 h 1102"/>
              <a:gd name="T20" fmla="*/ 482 w 2405"/>
              <a:gd name="T21" fmla="*/ 778 h 1102"/>
              <a:gd name="T22" fmla="*/ 504 w 2405"/>
              <a:gd name="T23" fmla="*/ 727 h 1102"/>
              <a:gd name="T24" fmla="*/ 540 w 2405"/>
              <a:gd name="T25" fmla="*/ 648 h 1102"/>
              <a:gd name="T26" fmla="*/ 605 w 2405"/>
              <a:gd name="T27" fmla="*/ 504 h 1102"/>
              <a:gd name="T28" fmla="*/ 705 w 2405"/>
              <a:gd name="T29" fmla="*/ 497 h 1102"/>
              <a:gd name="T30" fmla="*/ 979 w 2405"/>
              <a:gd name="T31" fmla="*/ 403 h 1102"/>
              <a:gd name="T32" fmla="*/ 1022 w 2405"/>
              <a:gd name="T33" fmla="*/ 259 h 1102"/>
              <a:gd name="T34" fmla="*/ 1037 w 2405"/>
              <a:gd name="T35" fmla="*/ 216 h 1102"/>
              <a:gd name="T36" fmla="*/ 1058 w 2405"/>
              <a:gd name="T37" fmla="*/ 101 h 1102"/>
              <a:gd name="T38" fmla="*/ 1087 w 2405"/>
              <a:gd name="T39" fmla="*/ 7 h 1102"/>
              <a:gd name="T40" fmla="*/ 1145 w 2405"/>
              <a:gd name="T41" fmla="*/ 79 h 1102"/>
              <a:gd name="T42" fmla="*/ 1166 w 2405"/>
              <a:gd name="T43" fmla="*/ 698 h 1102"/>
              <a:gd name="T44" fmla="*/ 1181 w 2405"/>
              <a:gd name="T45" fmla="*/ 742 h 1102"/>
              <a:gd name="T46" fmla="*/ 1397 w 2405"/>
              <a:gd name="T47" fmla="*/ 799 h 1102"/>
              <a:gd name="T48" fmla="*/ 1490 w 2405"/>
              <a:gd name="T49" fmla="*/ 821 h 1102"/>
              <a:gd name="T50" fmla="*/ 1677 w 2405"/>
              <a:gd name="T51" fmla="*/ 792 h 1102"/>
              <a:gd name="T52" fmla="*/ 1728 w 2405"/>
              <a:gd name="T53" fmla="*/ 626 h 1102"/>
              <a:gd name="T54" fmla="*/ 1785 w 2405"/>
              <a:gd name="T55" fmla="*/ 554 h 1102"/>
              <a:gd name="T56" fmla="*/ 1829 w 2405"/>
              <a:gd name="T57" fmla="*/ 497 h 1102"/>
              <a:gd name="T58" fmla="*/ 1944 w 2405"/>
              <a:gd name="T59" fmla="*/ 482 h 1102"/>
              <a:gd name="T60" fmla="*/ 2095 w 2405"/>
              <a:gd name="T61" fmla="*/ 461 h 1102"/>
              <a:gd name="T62" fmla="*/ 2124 w 2405"/>
              <a:gd name="T63" fmla="*/ 374 h 1102"/>
              <a:gd name="T64" fmla="*/ 2153 w 2405"/>
              <a:gd name="T65" fmla="*/ 151 h 1102"/>
              <a:gd name="T66" fmla="*/ 2196 w 2405"/>
              <a:gd name="T67" fmla="*/ 86 h 1102"/>
              <a:gd name="T68" fmla="*/ 2405 w 2405"/>
              <a:gd name="T69" fmla="*/ 0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405" h="1102">
                <a:moveTo>
                  <a:pt x="0" y="1102"/>
                </a:moveTo>
                <a:cubicBezTo>
                  <a:pt x="16" y="1085"/>
                  <a:pt x="19" y="1068"/>
                  <a:pt x="36" y="1051"/>
                </a:cubicBezTo>
                <a:cubicBezTo>
                  <a:pt x="41" y="1034"/>
                  <a:pt x="51" y="983"/>
                  <a:pt x="65" y="965"/>
                </a:cubicBezTo>
                <a:cubicBezTo>
                  <a:pt x="80" y="946"/>
                  <a:pt x="124" y="913"/>
                  <a:pt x="144" y="900"/>
                </a:cubicBezTo>
                <a:cubicBezTo>
                  <a:pt x="152" y="887"/>
                  <a:pt x="165" y="877"/>
                  <a:pt x="173" y="864"/>
                </a:cubicBezTo>
                <a:cubicBezTo>
                  <a:pt x="185" y="844"/>
                  <a:pt x="173" y="838"/>
                  <a:pt x="194" y="821"/>
                </a:cubicBezTo>
                <a:cubicBezTo>
                  <a:pt x="223" y="799"/>
                  <a:pt x="266" y="809"/>
                  <a:pt x="302" y="806"/>
                </a:cubicBezTo>
                <a:cubicBezTo>
                  <a:pt x="322" y="802"/>
                  <a:pt x="340" y="792"/>
                  <a:pt x="360" y="792"/>
                </a:cubicBezTo>
                <a:cubicBezTo>
                  <a:pt x="380" y="792"/>
                  <a:pt x="398" y="802"/>
                  <a:pt x="417" y="806"/>
                </a:cubicBezTo>
                <a:cubicBezTo>
                  <a:pt x="436" y="804"/>
                  <a:pt x="457" y="807"/>
                  <a:pt x="475" y="799"/>
                </a:cubicBezTo>
                <a:cubicBezTo>
                  <a:pt x="482" y="796"/>
                  <a:pt x="480" y="785"/>
                  <a:pt x="482" y="778"/>
                </a:cubicBezTo>
                <a:cubicBezTo>
                  <a:pt x="494" y="737"/>
                  <a:pt x="481" y="760"/>
                  <a:pt x="504" y="727"/>
                </a:cubicBezTo>
                <a:cubicBezTo>
                  <a:pt x="515" y="694"/>
                  <a:pt x="516" y="670"/>
                  <a:pt x="540" y="648"/>
                </a:cubicBezTo>
                <a:cubicBezTo>
                  <a:pt x="556" y="599"/>
                  <a:pt x="566" y="540"/>
                  <a:pt x="605" y="504"/>
                </a:cubicBezTo>
                <a:cubicBezTo>
                  <a:pt x="639" y="515"/>
                  <a:pt x="671" y="508"/>
                  <a:pt x="705" y="497"/>
                </a:cubicBezTo>
                <a:cubicBezTo>
                  <a:pt x="862" y="504"/>
                  <a:pt x="896" y="534"/>
                  <a:pt x="979" y="403"/>
                </a:cubicBezTo>
                <a:cubicBezTo>
                  <a:pt x="1008" y="357"/>
                  <a:pt x="1005" y="309"/>
                  <a:pt x="1022" y="259"/>
                </a:cubicBezTo>
                <a:cubicBezTo>
                  <a:pt x="1027" y="245"/>
                  <a:pt x="1037" y="216"/>
                  <a:pt x="1037" y="216"/>
                </a:cubicBezTo>
                <a:cubicBezTo>
                  <a:pt x="1042" y="176"/>
                  <a:pt x="1045" y="139"/>
                  <a:pt x="1058" y="101"/>
                </a:cubicBezTo>
                <a:cubicBezTo>
                  <a:pt x="1063" y="58"/>
                  <a:pt x="1059" y="36"/>
                  <a:pt x="1087" y="7"/>
                </a:cubicBezTo>
                <a:cubicBezTo>
                  <a:pt x="1122" y="18"/>
                  <a:pt x="1133" y="47"/>
                  <a:pt x="1145" y="79"/>
                </a:cubicBezTo>
                <a:cubicBezTo>
                  <a:pt x="1173" y="282"/>
                  <a:pt x="1160" y="498"/>
                  <a:pt x="1166" y="698"/>
                </a:cubicBezTo>
                <a:cubicBezTo>
                  <a:pt x="1166" y="699"/>
                  <a:pt x="1180" y="741"/>
                  <a:pt x="1181" y="742"/>
                </a:cubicBezTo>
                <a:cubicBezTo>
                  <a:pt x="1224" y="772"/>
                  <a:pt x="1346" y="794"/>
                  <a:pt x="1397" y="799"/>
                </a:cubicBezTo>
                <a:cubicBezTo>
                  <a:pt x="1427" y="809"/>
                  <a:pt x="1458" y="815"/>
                  <a:pt x="1490" y="821"/>
                </a:cubicBezTo>
                <a:cubicBezTo>
                  <a:pt x="1574" y="816"/>
                  <a:pt x="1606" y="810"/>
                  <a:pt x="1677" y="792"/>
                </a:cubicBezTo>
                <a:cubicBezTo>
                  <a:pt x="1689" y="739"/>
                  <a:pt x="1704" y="676"/>
                  <a:pt x="1728" y="626"/>
                </a:cubicBezTo>
                <a:cubicBezTo>
                  <a:pt x="1741" y="600"/>
                  <a:pt x="1767" y="577"/>
                  <a:pt x="1785" y="554"/>
                </a:cubicBezTo>
                <a:cubicBezTo>
                  <a:pt x="1799" y="536"/>
                  <a:pt x="1809" y="509"/>
                  <a:pt x="1829" y="497"/>
                </a:cubicBezTo>
                <a:cubicBezTo>
                  <a:pt x="1862" y="478"/>
                  <a:pt x="1905" y="485"/>
                  <a:pt x="1944" y="482"/>
                </a:cubicBezTo>
                <a:cubicBezTo>
                  <a:pt x="2002" y="468"/>
                  <a:pt x="2023" y="466"/>
                  <a:pt x="2095" y="461"/>
                </a:cubicBezTo>
                <a:cubicBezTo>
                  <a:pt x="2118" y="437"/>
                  <a:pt x="2118" y="406"/>
                  <a:pt x="2124" y="374"/>
                </a:cubicBezTo>
                <a:cubicBezTo>
                  <a:pt x="2125" y="346"/>
                  <a:pt x="2107" y="197"/>
                  <a:pt x="2153" y="151"/>
                </a:cubicBezTo>
                <a:cubicBezTo>
                  <a:pt x="2162" y="124"/>
                  <a:pt x="2178" y="109"/>
                  <a:pt x="2196" y="86"/>
                </a:cubicBezTo>
                <a:cubicBezTo>
                  <a:pt x="2224" y="3"/>
                  <a:pt x="2332" y="0"/>
                  <a:pt x="240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66308" name="Line 4"/>
          <p:cNvSpPr>
            <a:spLocks noChangeShapeType="1"/>
          </p:cNvSpPr>
          <p:nvPr/>
        </p:nvSpPr>
        <p:spPr bwMode="auto">
          <a:xfrm flipV="1">
            <a:off x="2771775" y="1502175"/>
            <a:ext cx="0" cy="219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2771775" y="3694113"/>
            <a:ext cx="3613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66310" name="Text Box 6"/>
          <p:cNvSpPr txBox="1">
            <a:spLocks noChangeArrowheads="1"/>
          </p:cNvSpPr>
          <p:nvPr/>
        </p:nvSpPr>
        <p:spPr bwMode="auto">
          <a:xfrm>
            <a:off x="1972711" y="853423"/>
            <a:ext cx="1598128" cy="69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815" tIns="40407" rIns="80815" bIns="40407">
            <a:spAutoFit/>
          </a:bodyPr>
          <a:lstStyle>
            <a:lvl1pPr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Set Size</a:t>
            </a:r>
          </a:p>
        </p:txBody>
      </p:sp>
      <p:sp>
        <p:nvSpPr>
          <p:cNvPr id="866311" name="Text Box 7"/>
          <p:cNvSpPr txBox="1">
            <a:spLocks noChangeArrowheads="1"/>
          </p:cNvSpPr>
          <p:nvPr/>
        </p:nvSpPr>
        <p:spPr bwMode="auto">
          <a:xfrm>
            <a:off x="5903650" y="3725707"/>
            <a:ext cx="801951" cy="38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815" tIns="40407" rIns="80815" bIns="40407">
            <a:spAutoFit/>
          </a:bodyPr>
          <a:lstStyle>
            <a:lvl1pPr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000" b="1" dirty="0">
                <a:solidFill>
                  <a:srgbClr val="006600"/>
                </a:solidFill>
              </a:rPr>
              <a:t>Time</a:t>
            </a:r>
          </a:p>
        </p:txBody>
      </p:sp>
      <p:sp>
        <p:nvSpPr>
          <p:cNvPr id="866324" name="Text Box 20"/>
          <p:cNvSpPr txBox="1">
            <a:spLocks noChangeArrowheads="1"/>
          </p:cNvSpPr>
          <p:nvPr/>
        </p:nvSpPr>
        <p:spPr bwMode="auto">
          <a:xfrm>
            <a:off x="7391400" y="1454151"/>
            <a:ext cx="26606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815" tIns="40407" rIns="80815" bIns="40407">
            <a:spAutoFit/>
          </a:bodyPr>
          <a:lstStyle>
            <a:lvl1pPr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100" b="1" dirty="0">
                <a:solidFill>
                  <a:srgbClr val="C00000"/>
                </a:solidFill>
              </a:rPr>
              <a:t>Transient region:</a:t>
            </a:r>
          </a:p>
          <a:p>
            <a:r>
              <a:rPr lang="en-US" altLang="en-US" sz="2100" dirty="0"/>
              <a:t>working set changing</a:t>
            </a:r>
          </a:p>
          <a:p>
            <a:r>
              <a:rPr lang="en-US" altLang="en-US" sz="2100" dirty="0"/>
              <a:t>in size</a:t>
            </a:r>
          </a:p>
          <a:p>
            <a:endParaRPr lang="en-US" altLang="en-US" sz="2100" dirty="0"/>
          </a:p>
        </p:txBody>
      </p:sp>
      <p:sp>
        <p:nvSpPr>
          <p:cNvPr id="866325" name="Text Box 21"/>
          <p:cNvSpPr txBox="1">
            <a:spLocks noChangeArrowheads="1"/>
          </p:cNvSpPr>
          <p:nvPr/>
        </p:nvSpPr>
        <p:spPr bwMode="auto">
          <a:xfrm>
            <a:off x="7391400" y="2971801"/>
            <a:ext cx="26924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815" tIns="40407" rIns="80815" bIns="40407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100" b="1" dirty="0">
                <a:solidFill>
                  <a:srgbClr val="006600"/>
                </a:solidFill>
              </a:rPr>
              <a:t>Stable region</a:t>
            </a:r>
            <a:r>
              <a:rPr lang="en-US" altLang="en-US" sz="2100" dirty="0"/>
              <a:t>:</a:t>
            </a:r>
          </a:p>
          <a:p>
            <a:r>
              <a:rPr lang="en-US" altLang="en-US" sz="2100" dirty="0"/>
              <a:t>working set about the</a:t>
            </a:r>
          </a:p>
          <a:p>
            <a:r>
              <a:rPr lang="en-US" altLang="en-US" sz="2100" dirty="0"/>
              <a:t>same for a long time</a:t>
            </a:r>
          </a:p>
          <a:p>
            <a:endParaRPr lang="en-US" alt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947194" y="922855"/>
            <a:ext cx="1513439" cy="5566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80815" tIns="40407" rIns="80815" bIns="40407" anchor="ctr" anchorCtr="0">
            <a:noAutofit/>
          </a:bodyPr>
          <a:lstStyle>
            <a:lvl1pPr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8080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CBC1DD-03C8-4844-912A-959FF71C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8996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6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7" grpId="0" animBg="1"/>
      <p:bldP spid="866324" grpId="0"/>
      <p:bldP spid="866325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Extended Paging Scheme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Basic idea remains unchanged: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 </a:t>
            </a:r>
            <a:r>
              <a:rPr lang="en-US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Table</a:t>
            </a:r>
            <a:r>
              <a:rPr lang="en-US" altLang="en-US" sz="2400" dirty="0"/>
              <a:t> for </a:t>
            </a:r>
            <a:r>
              <a:rPr lang="en-US" altLang="en-US" sz="2400" b="1" dirty="0">
                <a:solidFill>
                  <a:srgbClr val="C00000"/>
                </a:solidFill>
              </a:rPr>
              <a:t>Virtual (Logical) </a:t>
            </a:r>
            <a:r>
              <a:rPr lang="en-US" alt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Physical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address translation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New addition: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Two page types:</a:t>
            </a:r>
          </a:p>
          <a:p>
            <a:pPr lvl="2">
              <a:lnSpc>
                <a:spcPct val="90000"/>
              </a:lnSpc>
            </a:pPr>
            <a:r>
              <a:rPr lang="en-US" altLang="en-US" sz="2400" b="1" dirty="0">
                <a:solidFill>
                  <a:srgbClr val="660066"/>
                </a:solidFill>
              </a:rPr>
              <a:t>Memory resident          </a:t>
            </a:r>
            <a:r>
              <a:rPr lang="en-US" altLang="en-US" sz="2400" dirty="0"/>
              <a:t>(pages in physical memory)</a:t>
            </a:r>
          </a:p>
          <a:p>
            <a:pPr lvl="2">
              <a:lnSpc>
                <a:spcPct val="90000"/>
              </a:lnSpc>
            </a:pPr>
            <a:r>
              <a:rPr lang="en-US" altLang="en-US" sz="2400" b="1" dirty="0">
                <a:solidFill>
                  <a:srgbClr val="006600"/>
                </a:solidFill>
              </a:rPr>
              <a:t>Non-memory resident  </a:t>
            </a:r>
            <a:r>
              <a:rPr lang="en-US" altLang="en-US" sz="2400" dirty="0"/>
              <a:t>(pages in secondary storage)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è"/>
            </a:pPr>
            <a:r>
              <a:rPr lang="en-US" altLang="en-US" sz="2400" dirty="0">
                <a:sym typeface="Wingdings" pitchFamily="2" charset="2"/>
              </a:rPr>
              <a:t>Use a </a:t>
            </a:r>
            <a:r>
              <a:rPr lang="en-US" altLang="en-US" sz="2400" b="1" dirty="0">
                <a:solidFill>
                  <a:srgbClr val="0033CC"/>
                </a:solidFill>
                <a:sym typeface="Wingdings" pitchFamily="2" charset="2"/>
              </a:rPr>
              <a:t>resident bit</a:t>
            </a:r>
            <a:r>
              <a:rPr lang="en-US" altLang="en-US" sz="2400" dirty="0">
                <a:sym typeface="Wingdings" pitchFamily="2" charset="2"/>
              </a:rPr>
              <a:t>  in the page-table entry 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è"/>
            </a:pPr>
            <a:r>
              <a:rPr lang="en-US" altLang="en-US" sz="2400" b="1" i="1" dirty="0">
                <a:sym typeface="Wingdings" pitchFamily="2" charset="2"/>
              </a:rPr>
              <a:t>Indicates whether the page is resident in memory</a:t>
            </a:r>
            <a:endParaRPr lang="en-US" altLang="en-US" sz="2400" dirty="0">
              <a:sym typeface="Wingdings" pitchFamily="2" charset="2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CPU can only </a:t>
            </a:r>
            <a:r>
              <a:rPr lang="en-US" altLang="en-US" sz="2400" b="1" dirty="0">
                <a:solidFill>
                  <a:srgbClr val="C00000"/>
                </a:solidFill>
              </a:rPr>
              <a:t>access memory resident pages</a:t>
            </a:r>
            <a:r>
              <a:rPr lang="en-US" altLang="en-US" sz="2400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Page Fault</a:t>
            </a:r>
            <a:r>
              <a:rPr lang="en-US" altLang="en-US" sz="2400" dirty="0">
                <a:solidFill>
                  <a:srgbClr val="C00000"/>
                </a:solidFill>
              </a:rPr>
              <a:t>: </a:t>
            </a:r>
            <a:r>
              <a:rPr lang="en-US" altLang="en-US" sz="2400" dirty="0"/>
              <a:t>When CPU tries to access non-memory resident page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OS need to bring a non-memory resident page into physical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C5909D-6E91-D64E-9FD2-04BF9F69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6231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Working Set Model</a:t>
            </a:r>
            <a:r>
              <a:rPr lang="en-US" altLang="en-US" sz="3800" dirty="0"/>
              <a:t>: Illustration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762000"/>
          </a:xfrm>
        </p:spPr>
        <p:txBody>
          <a:bodyPr/>
          <a:lstStyle/>
          <a:p>
            <a:r>
              <a:rPr lang="en-US" altLang="en-US"/>
              <a:t>Example memory reference strings</a:t>
            </a:r>
          </a:p>
        </p:txBody>
      </p:sp>
      <p:sp>
        <p:nvSpPr>
          <p:cNvPr id="905221" name="Rectangle 5"/>
          <p:cNvSpPr>
            <a:spLocks noChangeArrowheads="1"/>
          </p:cNvSpPr>
          <p:nvPr/>
        </p:nvSpPr>
        <p:spPr bwMode="auto">
          <a:xfrm>
            <a:off x="2133600" y="3352800"/>
            <a:ext cx="8077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Assume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</a:t>
            </a:r>
            <a:r>
              <a:rPr lang="en-US" altLang="en-US" dirty="0"/>
              <a:t> = an interval of 5 memory references</a:t>
            </a:r>
          </a:p>
          <a:p>
            <a:r>
              <a:rPr lang="en-US" altLang="en-US" sz="2800" b="1" dirty="0">
                <a:latin typeface="Courier New" pitchFamily="49" charset="0"/>
              </a:rPr>
              <a:t>W(t1,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)={</a:t>
            </a:r>
            <a:r>
              <a:rPr lang="en-US" altLang="en-US" sz="2800" b="1" dirty="0">
                <a:solidFill>
                  <a:srgbClr val="006600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altLang="en-US" sz="2800" b="1" dirty="0">
                <a:solidFill>
                  <a:srgbClr val="006600"/>
                </a:solidFill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altLang="en-US" sz="2800" b="1" dirty="0">
                <a:solidFill>
                  <a:srgbClr val="006600"/>
                </a:solidFill>
                <a:latin typeface="Courier New" pitchFamily="49" charset="0"/>
                <a:sym typeface="Symbol" pitchFamily="18" charset="2"/>
              </a:rPr>
              <a:t>5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altLang="en-US" sz="2800" b="1" dirty="0">
                <a:solidFill>
                  <a:srgbClr val="006600"/>
                </a:solidFill>
                <a:latin typeface="Courier New" pitchFamily="49" charset="0"/>
                <a:sym typeface="Symbol" pitchFamily="18" charset="2"/>
              </a:rPr>
              <a:t>6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altLang="en-US" sz="2800" b="1" dirty="0">
                <a:solidFill>
                  <a:srgbClr val="006600"/>
                </a:solidFill>
                <a:latin typeface="Courier New" pitchFamily="49" charset="0"/>
                <a:sym typeface="Symbol" pitchFamily="18" charset="2"/>
              </a:rPr>
              <a:t>7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}</a:t>
            </a:r>
            <a:r>
              <a:rPr lang="en-US" altLang="en-US" dirty="0">
                <a:sym typeface="Symbol" pitchFamily="18" charset="2"/>
              </a:rPr>
              <a:t>  (</a:t>
            </a:r>
            <a:r>
              <a:rPr lang="en-US" altLang="en-US" b="1" dirty="0">
                <a:solidFill>
                  <a:srgbClr val="C00000"/>
                </a:solidFill>
                <a:sym typeface="Symbol" pitchFamily="18" charset="2"/>
              </a:rPr>
              <a:t>5</a:t>
            </a:r>
            <a:r>
              <a:rPr lang="en-US" altLang="en-US" dirty="0">
                <a:sym typeface="Symbol" pitchFamily="18" charset="2"/>
              </a:rPr>
              <a:t> frames needed)</a:t>
            </a:r>
          </a:p>
          <a:p>
            <a:r>
              <a:rPr lang="en-US" altLang="en-US" sz="2800" b="1" dirty="0">
                <a:latin typeface="Courier New" pitchFamily="49" charset="0"/>
              </a:rPr>
              <a:t>W(t2,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)={</a:t>
            </a:r>
            <a:r>
              <a:rPr lang="en-US" altLang="en-US" sz="2800" b="1" dirty="0">
                <a:solidFill>
                  <a:srgbClr val="006600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altLang="en-US" sz="2800" b="1" dirty="0">
                <a:solidFill>
                  <a:srgbClr val="006600"/>
                </a:solidFill>
                <a:latin typeface="Courier New" pitchFamily="49" charset="0"/>
                <a:sym typeface="Symbol" pitchFamily="18" charset="2"/>
              </a:rPr>
              <a:t>4</a:t>
            </a:r>
            <a:r>
              <a:rPr lang="en-US" altLang="en-US" sz="2800" b="1" dirty="0">
                <a:latin typeface="Courier New" pitchFamily="49" charset="0"/>
                <a:sym typeface="Symbol" pitchFamily="18" charset="2"/>
              </a:rPr>
              <a:t>}</a:t>
            </a:r>
            <a:r>
              <a:rPr lang="en-US" altLang="en-US" dirty="0">
                <a:sym typeface="Symbol" pitchFamily="18" charset="2"/>
              </a:rPr>
              <a:t>              (</a:t>
            </a:r>
            <a:r>
              <a:rPr lang="en-US" altLang="en-US" b="1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frames needed)</a:t>
            </a:r>
          </a:p>
          <a:p>
            <a:r>
              <a:rPr lang="en-US" altLang="en-US" b="1" dirty="0">
                <a:solidFill>
                  <a:srgbClr val="C00000"/>
                </a:solidFill>
                <a:sym typeface="Symbol" pitchFamily="18" charset="2"/>
              </a:rPr>
              <a:t>Homework</a:t>
            </a:r>
            <a:r>
              <a:rPr lang="en-US" altLang="en-US" dirty="0">
                <a:sym typeface="Symbol" pitchFamily="18" charset="2"/>
              </a:rPr>
              <a:t>: Try using different 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59</a:t>
            </a:fld>
            <a:endParaRPr lang="en-US" altLang="en-US"/>
          </a:p>
        </p:txBody>
      </p: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4267200" y="2070864"/>
            <a:ext cx="457200" cy="1357313"/>
            <a:chOff x="1440" y="1344"/>
            <a:chExt cx="288" cy="855"/>
          </a:xfrm>
        </p:grpSpPr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1584" y="1344"/>
              <a:ext cx="0" cy="6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1440" y="19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t1</a:t>
              </a:r>
            </a:p>
          </p:txBody>
        </p:sp>
      </p:grp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2743200" y="2299464"/>
            <a:ext cx="1752600" cy="366713"/>
            <a:chOff x="480" y="1488"/>
            <a:chExt cx="1104" cy="231"/>
          </a:xfrm>
        </p:grpSpPr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V="1">
              <a:off x="480" y="1694"/>
              <a:ext cx="1104" cy="1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 type="arrow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200" y="148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ym typeface="Symbol" pitchFamily="18" charset="2"/>
                </a:rPr>
                <a:t>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94749"/>
              </p:ext>
            </p:extLst>
          </p:nvPr>
        </p:nvGraphicFramePr>
        <p:xfrm>
          <a:off x="2362201" y="1678593"/>
          <a:ext cx="73913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902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8153400" y="2081688"/>
            <a:ext cx="457200" cy="1357313"/>
            <a:chOff x="1440" y="1344"/>
            <a:chExt cx="288" cy="855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V="1">
              <a:off x="1584" y="1344"/>
              <a:ext cx="0" cy="6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440" y="19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t2</a:t>
              </a:r>
            </a:p>
          </p:txBody>
        </p:sp>
      </p:grpSp>
      <p:grpSp>
        <p:nvGrpSpPr>
          <p:cNvPr id="32" name="Group 11"/>
          <p:cNvGrpSpPr>
            <a:grpSpLocks/>
          </p:cNvGrpSpPr>
          <p:nvPr/>
        </p:nvGrpSpPr>
        <p:grpSpPr bwMode="auto">
          <a:xfrm>
            <a:off x="6629400" y="2310288"/>
            <a:ext cx="1752600" cy="366713"/>
            <a:chOff x="480" y="1488"/>
            <a:chExt cx="1104" cy="231"/>
          </a:xfrm>
        </p:grpSpPr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V="1">
              <a:off x="480" y="1694"/>
              <a:ext cx="1104" cy="1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 type="arrow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1200" y="148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ym typeface="Symbol" pitchFamily="18" charset="2"/>
                </a:rPr>
                <a:t>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E4466E-F8D5-F544-B4A8-70EBD5AE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4996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Summary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Covered virtual memory</a:t>
            </a:r>
          </a:p>
          <a:p>
            <a:pPr lvl="1"/>
            <a:r>
              <a:rPr lang="en-US" altLang="en-US" dirty="0"/>
              <a:t>Why it’s needed and how it works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Discussed different aspects of virtual memory management</a:t>
            </a:r>
          </a:p>
          <a:p>
            <a:pPr lvl="1"/>
            <a:r>
              <a:rPr lang="en-US" altLang="en-US" dirty="0"/>
              <a:t>Use different page table structure to reduce page table overhead</a:t>
            </a:r>
          </a:p>
          <a:p>
            <a:pPr lvl="1"/>
            <a:r>
              <a:rPr lang="en-US" altLang="en-US" dirty="0"/>
              <a:t>Use different page replacement algorithms to reduce page fault</a:t>
            </a:r>
          </a:p>
          <a:p>
            <a:pPr lvl="1"/>
            <a:r>
              <a:rPr lang="en-US" altLang="en-US" dirty="0"/>
              <a:t>How frame allocation affects page fault of a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60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6D3C34-A254-2343-ABCF-12AB57C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8884089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7594-C5E5-814F-925B-E37E1A6D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DDA1-B605-E24E-9253-759DB723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Concepts (</a:t>
            </a:r>
            <a:r>
              <a:rPr lang="en-US" dirty="0" err="1"/>
              <a:t>Silberschatz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Chapter 9 (all)</a:t>
            </a:r>
          </a:p>
          <a:p>
            <a:pPr lvl="1"/>
            <a:endParaRPr lang="en-US" dirty="0"/>
          </a:p>
          <a:p>
            <a:r>
              <a:rPr lang="en-US" dirty="0"/>
              <a:t>Modern Operating Systems</a:t>
            </a:r>
            <a:r>
              <a:rPr lang="en-US" dirty="0">
                <a:sym typeface="Wingdings" pitchFamily="2" charset="2"/>
              </a:rPr>
              <a:t> (Tanenbaum) </a:t>
            </a:r>
            <a:endParaRPr lang="en-US" dirty="0"/>
          </a:p>
          <a:p>
            <a:pPr lvl="1"/>
            <a:r>
              <a:rPr lang="en-US" dirty="0"/>
              <a:t>Chapters 3.3, 3.4, 3.5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Three Easy Pieces</a:t>
            </a:r>
          </a:p>
          <a:p>
            <a:pPr lvl="1"/>
            <a:r>
              <a:rPr lang="en-US" dirty="0"/>
              <a:t>Chapters 19, 20, 21, 22, 23, 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7EF5-822C-424D-A5F6-DCB8FC98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917E4-6F1F-0245-8CCC-FCC2DA68D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02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Accessing Page </a:t>
            </a:r>
            <a:r>
              <a:rPr lang="en-US" altLang="en-US" sz="3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en-US" sz="3800" dirty="0"/>
              <a:t>: General Steps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9906000" cy="5486400"/>
          </a:xfrm>
        </p:spPr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sz="2600" dirty="0">
                <a:solidFill>
                  <a:srgbClr val="008000"/>
                </a:solidFill>
              </a:rPr>
              <a:t>Check </a:t>
            </a:r>
            <a:r>
              <a:rPr lang="en-US" altLang="en-US" sz="2600" b="1" dirty="0">
                <a:solidFill>
                  <a:srgbClr val="008000"/>
                </a:solidFill>
              </a:rPr>
              <a:t>page table</a:t>
            </a:r>
            <a:r>
              <a:rPr lang="en-US" altLang="en-US" sz="2600" dirty="0">
                <a:solidFill>
                  <a:srgbClr val="008000"/>
                </a:solidFill>
              </a:rPr>
              <a:t>:</a:t>
            </a:r>
          </a:p>
          <a:p>
            <a:pPr marL="839788" lvl="1" indent="-495300">
              <a:buFont typeface="Wingdings" pitchFamily="2" charset="2"/>
              <a:buChar char="n"/>
            </a:pPr>
            <a:r>
              <a:rPr lang="en-US" altLang="en-US" dirty="0">
                <a:solidFill>
                  <a:srgbClr val="008000"/>
                </a:solidFill>
              </a:rPr>
              <a:t>Is page </a:t>
            </a:r>
            <a:r>
              <a:rPr lang="en-US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en-US" b="1" dirty="0">
                <a:solidFill>
                  <a:srgbClr val="008000"/>
                </a:solidFill>
              </a:rPr>
              <a:t> </a:t>
            </a:r>
            <a:r>
              <a:rPr lang="en-US" altLang="en-US" b="1" i="1" dirty="0">
                <a:solidFill>
                  <a:srgbClr val="008000"/>
                </a:solidFill>
              </a:rPr>
              <a:t>memory resident</a:t>
            </a:r>
            <a:r>
              <a:rPr lang="en-US" altLang="en-US" dirty="0">
                <a:solidFill>
                  <a:srgbClr val="008000"/>
                </a:solidFill>
              </a:rPr>
              <a:t>?</a:t>
            </a:r>
          </a:p>
          <a:p>
            <a:pPr marL="1090613" lvl="2" indent="-419100"/>
            <a:r>
              <a:rPr lang="en-US" altLang="en-US" sz="2600" b="1" dirty="0">
                <a:solidFill>
                  <a:srgbClr val="008000"/>
                </a:solidFill>
              </a:rPr>
              <a:t>Yes: </a:t>
            </a:r>
            <a:r>
              <a:rPr lang="en-US" altLang="en-US" sz="2600" dirty="0">
                <a:solidFill>
                  <a:srgbClr val="008000"/>
                </a:solidFill>
              </a:rPr>
              <a:t>Access physical memory location. Done.</a:t>
            </a:r>
          </a:p>
          <a:p>
            <a:pPr marL="1090613" lvl="2" indent="-419100"/>
            <a:r>
              <a:rPr lang="en-US" altLang="en-US" sz="2600" b="1" dirty="0">
                <a:solidFill>
                  <a:srgbClr val="008000"/>
                </a:solidFill>
              </a:rPr>
              <a:t>No: </a:t>
            </a:r>
            <a:r>
              <a:rPr lang="en-US" altLang="en-US" sz="2600" dirty="0">
                <a:solidFill>
                  <a:srgbClr val="008000"/>
                </a:solidFill>
              </a:rPr>
              <a:t>raise an exception!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sz="2600" b="1" dirty="0"/>
              <a:t>Page Fault: </a:t>
            </a:r>
            <a:r>
              <a:rPr lang="en-US" altLang="en-US" sz="2600" b="1" dirty="0">
                <a:solidFill>
                  <a:srgbClr val="7030A0"/>
                </a:solidFill>
              </a:rPr>
              <a:t>OS takes control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sz="2600" b="1" dirty="0">
                <a:solidFill>
                  <a:srgbClr val="7030A0"/>
                </a:solidFill>
              </a:rPr>
              <a:t>Locate</a:t>
            </a:r>
            <a:r>
              <a:rPr lang="en-US" altLang="en-US" sz="2600" dirty="0">
                <a:solidFill>
                  <a:srgbClr val="7030A0"/>
                </a:solidFill>
              </a:rPr>
              <a:t> page </a:t>
            </a:r>
            <a:r>
              <a:rPr lang="en-US" altLang="en-US" sz="2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en-US" sz="2600" dirty="0">
                <a:solidFill>
                  <a:srgbClr val="7030A0"/>
                </a:solidFill>
              </a:rPr>
              <a:t> in secondary storage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sz="2600" b="1" dirty="0">
                <a:solidFill>
                  <a:srgbClr val="7030A0"/>
                </a:solidFill>
              </a:rPr>
              <a:t>Load </a:t>
            </a:r>
            <a:r>
              <a:rPr lang="en-US" altLang="en-US" sz="2600" dirty="0">
                <a:solidFill>
                  <a:srgbClr val="7030A0"/>
                </a:solidFill>
              </a:rPr>
              <a:t>page </a:t>
            </a:r>
            <a:r>
              <a:rPr lang="en-US" altLang="en-US" sz="2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en-US" sz="2600" dirty="0">
                <a:solidFill>
                  <a:srgbClr val="7030A0"/>
                </a:solidFill>
              </a:rPr>
              <a:t> into a physical memory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sz="2600" b="1" dirty="0">
                <a:solidFill>
                  <a:srgbClr val="7030A0"/>
                </a:solidFill>
              </a:rPr>
              <a:t>Update</a:t>
            </a:r>
            <a:r>
              <a:rPr lang="en-US" altLang="en-US" sz="2600" dirty="0">
                <a:solidFill>
                  <a:srgbClr val="7030A0"/>
                </a:solidFill>
              </a:rPr>
              <a:t> page table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sz="2600" dirty="0">
                <a:solidFill>
                  <a:srgbClr val="7030A0"/>
                </a:solidFill>
              </a:rPr>
              <a:t>Go to step 1 to </a:t>
            </a:r>
            <a:r>
              <a:rPr lang="en-US" altLang="en-US" sz="2600" b="1" dirty="0">
                <a:solidFill>
                  <a:srgbClr val="7030A0"/>
                </a:solidFill>
              </a:rPr>
              <a:t>re-execute the </a:t>
            </a:r>
            <a:r>
              <a:rPr lang="en-US" altLang="en-US" sz="2600" b="1" u="sng" dirty="0">
                <a:solidFill>
                  <a:srgbClr val="7030A0"/>
                </a:solidFill>
              </a:rPr>
              <a:t>same</a:t>
            </a:r>
            <a:r>
              <a:rPr lang="en-US" altLang="en-US" sz="2600" b="1" dirty="0">
                <a:solidFill>
                  <a:srgbClr val="7030A0"/>
                </a:solidFill>
              </a:rPr>
              <a:t> instruction</a:t>
            </a:r>
          </a:p>
          <a:p>
            <a:pPr marL="1136650" lvl="2" indent="-457200"/>
            <a:r>
              <a:rPr lang="en-US" altLang="en-US" sz="2600" dirty="0">
                <a:solidFill>
                  <a:srgbClr val="008000"/>
                </a:solidFill>
              </a:rPr>
              <a:t>This time with the page in memory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1625026" y="3149600"/>
            <a:ext cx="584775" cy="223520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600" b="1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806918" name="Text Box 6"/>
          <p:cNvSpPr txBox="1">
            <a:spLocks noChangeArrowheads="1"/>
          </p:cNvSpPr>
          <p:nvPr/>
        </p:nvSpPr>
        <p:spPr bwMode="auto">
          <a:xfrm>
            <a:off x="1625026" y="1244600"/>
            <a:ext cx="584775" cy="1905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600" b="1" dirty="0"/>
              <a:t>Hardware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993614" y="3124200"/>
            <a:ext cx="8293386" cy="38100"/>
          </a:xfrm>
          <a:prstGeom prst="line">
            <a:avLst/>
          </a:prstGeom>
          <a:ln w="15875">
            <a:solidFill>
              <a:schemeClr val="tx1">
                <a:alpha val="6492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3E882-3C77-5846-8AE2-9D8346B6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83062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0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0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7" grpId="0" animBg="1"/>
      <p:bldP spid="8069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Virtual Memory Accessing</a:t>
            </a:r>
            <a:r>
              <a:rPr lang="en-US" altLang="en-US" sz="3800" dirty="0"/>
              <a:t>: Illustration</a:t>
            </a:r>
          </a:p>
        </p:txBody>
      </p:sp>
      <p:pic>
        <p:nvPicPr>
          <p:cNvPr id="807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563033" y="1120775"/>
            <a:ext cx="7772400" cy="5280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CA81-7D9B-4EB8-93B9-0D05F3834E0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B783A6-4E65-C14B-961B-39CD8360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042B-5207-3640-BC80-6B9843DABA81}"/>
              </a:ext>
            </a:extLst>
          </p:cNvPr>
          <p:cNvSpPr txBox="1"/>
          <p:nvPr/>
        </p:nvSpPr>
        <p:spPr>
          <a:xfrm>
            <a:off x="8568267" y="1066800"/>
            <a:ext cx="32681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OS schedules page transfer as an I/O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Transfer usually done by a </a:t>
            </a:r>
            <a:r>
              <a:rPr lang="en-US" sz="2200" b="1" dirty="0"/>
              <a:t>DMA controller</a:t>
            </a:r>
            <a:r>
              <a:rPr lang="en-US" sz="2200" dirty="0"/>
              <a:t>, so the </a:t>
            </a:r>
            <a:r>
              <a:rPr lang="en-US" sz="2200" i="1" dirty="0"/>
              <a:t>CPU is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process that faulted is in the </a:t>
            </a:r>
            <a:r>
              <a:rPr lang="en-US" sz="2200" b="1" dirty="0">
                <a:solidFill>
                  <a:srgbClr val="FF0000"/>
                </a:solidFill>
              </a:rPr>
              <a:t>BLOCKED</a:t>
            </a:r>
            <a:r>
              <a:rPr lang="en-US" sz="2200" dirty="0"/>
              <a:t>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Other processes may run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535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Page Fault</a:t>
            </a:r>
            <a:r>
              <a:rPr lang="en-US" altLang="en-US" sz="3800" dirty="0"/>
              <a:t>: Illustration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91200" y="1210491"/>
            <a:ext cx="2722561" cy="4648201"/>
            <a:chOff x="3602039" y="1210490"/>
            <a:chExt cx="2722561" cy="4648201"/>
          </a:xfrm>
        </p:grpSpPr>
        <p:grpSp>
          <p:nvGrpSpPr>
            <p:cNvPr id="10" name="Group 9"/>
            <p:cNvGrpSpPr/>
            <p:nvPr/>
          </p:nvGrpSpPr>
          <p:grpSpPr>
            <a:xfrm>
              <a:off x="3602039" y="1210490"/>
              <a:ext cx="2722561" cy="4648201"/>
              <a:chOff x="3602039" y="1210490"/>
              <a:chExt cx="2722561" cy="464820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91000" y="1210491"/>
                <a:ext cx="2133600" cy="4648200"/>
                <a:chOff x="3352800" y="1066800"/>
                <a:chExt cx="2133600" cy="4648200"/>
              </a:xfrm>
            </p:grpSpPr>
            <p:sp>
              <p:nvSpPr>
                <p:cNvPr id="804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3352800" y="5334000"/>
                  <a:ext cx="21336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/>
                    <a:t>physical memory</a:t>
                  </a:r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3810000" y="1066800"/>
                  <a:ext cx="1144132" cy="4267200"/>
                  <a:chOff x="3810000" y="1066800"/>
                  <a:chExt cx="1144132" cy="4267200"/>
                </a:xfrm>
              </p:grpSpPr>
              <p:sp>
                <p:nvSpPr>
                  <p:cNvPr id="80487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2286000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80487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2895600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80488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1066800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80488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4724400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3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811132" y="1676400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3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3510104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3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4119704"/>
                    <a:ext cx="1143000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 lang="en-US" altLang="en-US" sz="1600" b="1">
                      <a:latin typeface="Courier New" pitchFamily="49" charset="0"/>
                    </a:endParaRPr>
                  </a:p>
                </p:txBody>
              </p: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3602039" y="1210490"/>
                <a:ext cx="990600" cy="4182291"/>
                <a:chOff x="3352800" y="958851"/>
                <a:chExt cx="990600" cy="4267200"/>
              </a:xfrm>
            </p:grpSpPr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3352800" y="46164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……</a:t>
                  </a:r>
                </a:p>
              </p:txBody>
            </p:sp>
            <p:sp>
              <p:nvSpPr>
                <p:cNvPr id="60" name="Rectangle 33"/>
                <p:cNvSpPr>
                  <a:spLocks noChangeArrowheads="1"/>
                </p:cNvSpPr>
                <p:nvPr/>
              </p:nvSpPr>
              <p:spPr bwMode="auto">
                <a:xfrm>
                  <a:off x="3352800" y="40068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5</a:t>
                  </a:r>
                </a:p>
              </p:txBody>
            </p:sp>
            <p:sp>
              <p:nvSpPr>
                <p:cNvPr id="61" name="Rectangle 34"/>
                <p:cNvSpPr>
                  <a:spLocks noChangeArrowheads="1"/>
                </p:cNvSpPr>
                <p:nvPr/>
              </p:nvSpPr>
              <p:spPr bwMode="auto">
                <a:xfrm>
                  <a:off x="3352800" y="33972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4</a:t>
                  </a:r>
                </a:p>
              </p:txBody>
            </p:sp>
            <p:sp>
              <p:nvSpPr>
                <p:cNvPr id="62" name="Rectangle 35"/>
                <p:cNvSpPr>
                  <a:spLocks noChangeArrowheads="1"/>
                </p:cNvSpPr>
                <p:nvPr/>
              </p:nvSpPr>
              <p:spPr bwMode="auto">
                <a:xfrm>
                  <a:off x="3352800" y="27876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3</a:t>
                  </a:r>
                </a:p>
              </p:txBody>
            </p:sp>
            <p:sp>
              <p:nvSpPr>
                <p:cNvPr id="63" name="Rectangle 36"/>
                <p:cNvSpPr>
                  <a:spLocks noChangeArrowheads="1"/>
                </p:cNvSpPr>
                <p:nvPr/>
              </p:nvSpPr>
              <p:spPr bwMode="auto">
                <a:xfrm>
                  <a:off x="3352800" y="21780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64" name="Rectangle 37"/>
                <p:cNvSpPr>
                  <a:spLocks noChangeArrowheads="1"/>
                </p:cNvSpPr>
                <p:nvPr/>
              </p:nvSpPr>
              <p:spPr bwMode="auto">
                <a:xfrm>
                  <a:off x="3352800" y="15684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1</a:t>
                  </a:r>
                </a:p>
              </p:txBody>
            </p:sp>
            <p:sp>
              <p:nvSpPr>
                <p:cNvPr id="65" name="Rectangle 38"/>
                <p:cNvSpPr>
                  <a:spLocks noChangeArrowheads="1"/>
                </p:cNvSpPr>
                <p:nvPr/>
              </p:nvSpPr>
              <p:spPr bwMode="auto">
                <a:xfrm>
                  <a:off x="3352800" y="9588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frame 0</a:t>
                  </a:r>
                </a:p>
              </p:txBody>
            </p:sp>
          </p:grpSp>
        </p:grpSp>
        <p:sp>
          <p:nvSpPr>
            <p:cNvPr id="804874" name="Rectangle 10"/>
            <p:cNvSpPr>
              <a:spLocks noChangeArrowheads="1"/>
            </p:cNvSpPr>
            <p:nvPr/>
          </p:nvSpPr>
          <p:spPr bwMode="auto">
            <a:xfrm>
              <a:off x="4648200" y="3648891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Page 0</a:t>
              </a:r>
            </a:p>
          </p:txBody>
        </p:sp>
        <p:sp>
          <p:nvSpPr>
            <p:cNvPr id="804876" name="Rectangle 12"/>
            <p:cNvSpPr>
              <a:spLocks noChangeArrowheads="1"/>
            </p:cNvSpPr>
            <p:nvPr/>
          </p:nvSpPr>
          <p:spPr bwMode="auto">
            <a:xfrm>
              <a:off x="4648200" y="4258491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2</a:t>
              </a:r>
            </a:p>
          </p:txBody>
        </p:sp>
        <p:sp>
          <p:nvSpPr>
            <p:cNvPr id="804877" name="Rectangle 13"/>
            <p:cNvSpPr>
              <a:spLocks noChangeArrowheads="1"/>
            </p:cNvSpPr>
            <p:nvPr/>
          </p:nvSpPr>
          <p:spPr bwMode="auto">
            <a:xfrm>
              <a:off x="4648200" y="1820091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06740" y="1219200"/>
            <a:ext cx="2669221" cy="4648200"/>
            <a:chOff x="6017579" y="1219200"/>
            <a:chExt cx="2669221" cy="464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017579" y="1219200"/>
              <a:ext cx="2669221" cy="4648200"/>
              <a:chOff x="6017579" y="1219200"/>
              <a:chExt cx="2669221" cy="4648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553200" y="1219200"/>
                <a:ext cx="2133600" cy="4648200"/>
                <a:chOff x="6019800" y="1066800"/>
                <a:chExt cx="2133600" cy="4648200"/>
              </a:xfrm>
            </p:grpSpPr>
            <p:sp>
              <p:nvSpPr>
                <p:cNvPr id="804925" name="Rectangle 61"/>
                <p:cNvSpPr>
                  <a:spLocks noChangeArrowheads="1"/>
                </p:cNvSpPr>
                <p:nvPr/>
              </p:nvSpPr>
              <p:spPr bwMode="auto">
                <a:xfrm>
                  <a:off x="6477000" y="22860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804926" name="Rectangle 62"/>
                <p:cNvSpPr>
                  <a:spLocks noChangeArrowheads="1"/>
                </p:cNvSpPr>
                <p:nvPr/>
              </p:nvSpPr>
              <p:spPr bwMode="auto">
                <a:xfrm>
                  <a:off x="6477000" y="41148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804927" name="Rectangle 63"/>
                <p:cNvSpPr>
                  <a:spLocks noChangeArrowheads="1"/>
                </p:cNvSpPr>
                <p:nvPr/>
              </p:nvSpPr>
              <p:spPr bwMode="auto">
                <a:xfrm>
                  <a:off x="6477000" y="16764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804928" name="Rectangle 64"/>
                <p:cNvSpPr>
                  <a:spLocks noChangeArrowheads="1"/>
                </p:cNvSpPr>
                <p:nvPr/>
              </p:nvSpPr>
              <p:spPr bwMode="auto">
                <a:xfrm>
                  <a:off x="6477000" y="47244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804929" name="Rectangle 65"/>
                <p:cNvSpPr>
                  <a:spLocks noChangeArrowheads="1"/>
                </p:cNvSpPr>
                <p:nvPr/>
              </p:nvSpPr>
              <p:spPr bwMode="auto">
                <a:xfrm>
                  <a:off x="6019800" y="5334000"/>
                  <a:ext cx="21336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/>
                    <a:t>Secondary Storage </a:t>
                  </a:r>
                </a:p>
              </p:txBody>
            </p:sp>
            <p:sp>
              <p:nvSpPr>
                <p:cNvPr id="39" name="Rectangle 64"/>
                <p:cNvSpPr>
                  <a:spLocks noChangeArrowheads="1"/>
                </p:cNvSpPr>
                <p:nvPr/>
              </p:nvSpPr>
              <p:spPr bwMode="auto">
                <a:xfrm>
                  <a:off x="6477000" y="10668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40" name="Rectangle 61"/>
                <p:cNvSpPr>
                  <a:spLocks noChangeArrowheads="1"/>
                </p:cNvSpPr>
                <p:nvPr/>
              </p:nvSpPr>
              <p:spPr bwMode="auto">
                <a:xfrm>
                  <a:off x="6477000" y="35052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41" name="Rectangle 63"/>
                <p:cNvSpPr>
                  <a:spLocks noChangeArrowheads="1"/>
                </p:cNvSpPr>
                <p:nvPr/>
              </p:nvSpPr>
              <p:spPr bwMode="auto">
                <a:xfrm>
                  <a:off x="6477000" y="2895600"/>
                  <a:ext cx="1143000" cy="6096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lang="en-US" alt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6017579" y="1235527"/>
                <a:ext cx="990600" cy="4263003"/>
                <a:chOff x="3352800" y="958851"/>
                <a:chExt cx="990600" cy="4267200"/>
              </a:xfrm>
            </p:grpSpPr>
            <p:sp>
              <p:nvSpPr>
                <p:cNvPr id="69" name="Rectangle 32"/>
                <p:cNvSpPr>
                  <a:spLocks noChangeArrowheads="1"/>
                </p:cNvSpPr>
                <p:nvPr/>
              </p:nvSpPr>
              <p:spPr bwMode="auto">
                <a:xfrm>
                  <a:off x="3352800" y="46164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……</a:t>
                  </a:r>
                </a:p>
              </p:txBody>
            </p:sp>
            <p:sp>
              <p:nvSpPr>
                <p:cNvPr id="70" name="Rectangle 33"/>
                <p:cNvSpPr>
                  <a:spLocks noChangeArrowheads="1"/>
                </p:cNvSpPr>
                <p:nvPr/>
              </p:nvSpPr>
              <p:spPr bwMode="auto">
                <a:xfrm>
                  <a:off x="3352800" y="40068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5</a:t>
                  </a:r>
                </a:p>
              </p:txBody>
            </p:sp>
            <p:sp>
              <p:nvSpPr>
                <p:cNvPr id="71" name="Rectangle 34"/>
                <p:cNvSpPr>
                  <a:spLocks noChangeArrowheads="1"/>
                </p:cNvSpPr>
                <p:nvPr/>
              </p:nvSpPr>
              <p:spPr bwMode="auto">
                <a:xfrm>
                  <a:off x="3352800" y="33972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4</a:t>
                  </a:r>
                </a:p>
              </p:txBody>
            </p:sp>
            <p:sp>
              <p:nvSpPr>
                <p:cNvPr id="72" name="Rectangle 35"/>
                <p:cNvSpPr>
                  <a:spLocks noChangeArrowheads="1"/>
                </p:cNvSpPr>
                <p:nvPr/>
              </p:nvSpPr>
              <p:spPr bwMode="auto">
                <a:xfrm>
                  <a:off x="3352800" y="27876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3</a:t>
                  </a:r>
                </a:p>
              </p:txBody>
            </p:sp>
            <p:sp>
              <p:nvSpPr>
                <p:cNvPr id="73" name="Rectangle 36"/>
                <p:cNvSpPr>
                  <a:spLocks noChangeArrowheads="1"/>
                </p:cNvSpPr>
                <p:nvPr/>
              </p:nvSpPr>
              <p:spPr bwMode="auto">
                <a:xfrm>
                  <a:off x="3352800" y="21780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74" name="Rectangle 37"/>
                <p:cNvSpPr>
                  <a:spLocks noChangeArrowheads="1"/>
                </p:cNvSpPr>
                <p:nvPr/>
              </p:nvSpPr>
              <p:spPr bwMode="auto">
                <a:xfrm>
                  <a:off x="3352800" y="15684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1</a:t>
                  </a:r>
                </a:p>
              </p:txBody>
            </p:sp>
            <p:sp>
              <p:nvSpPr>
                <p:cNvPr id="75" name="Rectangle 38"/>
                <p:cNvSpPr>
                  <a:spLocks noChangeArrowheads="1"/>
                </p:cNvSpPr>
                <p:nvPr/>
              </p:nvSpPr>
              <p:spPr bwMode="auto">
                <a:xfrm>
                  <a:off x="3352800" y="958851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dirty="0"/>
                    <a:t>swap 0</a:t>
                  </a:r>
                </a:p>
              </p:txBody>
            </p:sp>
          </p:grpSp>
        </p:grpSp>
        <p:sp>
          <p:nvSpPr>
            <p:cNvPr id="804921" name="Rectangle 57"/>
            <p:cNvSpPr>
              <a:spLocks noChangeArrowheads="1"/>
            </p:cNvSpPr>
            <p:nvPr/>
          </p:nvSpPr>
          <p:spPr bwMode="auto">
            <a:xfrm>
              <a:off x="7010400" y="3657600"/>
              <a:ext cx="11430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Page 1</a:t>
              </a:r>
            </a:p>
          </p:txBody>
        </p:sp>
        <p:sp>
          <p:nvSpPr>
            <p:cNvPr id="804923" name="Rectangle 59"/>
            <p:cNvSpPr>
              <a:spLocks noChangeArrowheads="1"/>
            </p:cNvSpPr>
            <p:nvPr/>
          </p:nvSpPr>
          <p:spPr bwMode="auto">
            <a:xfrm>
              <a:off x="7010400" y="1219200"/>
              <a:ext cx="11430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Page 4</a:t>
              </a:r>
            </a:p>
          </p:txBody>
        </p:sp>
      </p:grpSp>
      <p:sp>
        <p:nvSpPr>
          <p:cNvPr id="804924" name="Rectangle 60"/>
          <p:cNvSpPr>
            <a:spLocks noChangeArrowheads="1"/>
          </p:cNvSpPr>
          <p:nvPr/>
        </p:nvSpPr>
        <p:spPr bwMode="auto">
          <a:xfrm>
            <a:off x="9197339" y="3050933"/>
            <a:ext cx="1143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itchFamily="49" charset="0"/>
              </a:rPr>
              <a:t>Page 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34208" y="2286000"/>
            <a:ext cx="1999792" cy="2133600"/>
            <a:chOff x="1776549" y="2286000"/>
            <a:chExt cx="1999792" cy="2133600"/>
          </a:xfrm>
        </p:grpSpPr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2386149" y="2286000"/>
              <a:ext cx="968872" cy="2133600"/>
              <a:chOff x="624" y="1248"/>
              <a:chExt cx="720" cy="2304"/>
            </a:xfrm>
          </p:grpSpPr>
          <p:sp>
            <p:nvSpPr>
              <p:cNvPr id="52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3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4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6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7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5" name="Group 50"/>
            <p:cNvGrpSpPr>
              <a:grpSpLocks/>
            </p:cNvGrpSpPr>
            <p:nvPr/>
          </p:nvGrpSpPr>
          <p:grpSpPr bwMode="auto">
            <a:xfrm>
              <a:off x="1776549" y="2286000"/>
              <a:ext cx="609600" cy="2133600"/>
              <a:chOff x="624" y="1248"/>
              <a:chExt cx="720" cy="2304"/>
            </a:xfrm>
          </p:grpSpPr>
          <p:sp>
            <p:nvSpPr>
              <p:cNvPr id="46" name="Rectangle 51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8" name="Rectangle 53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49" name="Rectangle 54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50" name="Rectangle 55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51" name="Rectangle 56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3346312" y="2286000"/>
              <a:ext cx="430029" cy="2133600"/>
              <a:chOff x="624" y="1248"/>
              <a:chExt cx="720" cy="2304"/>
            </a:xfrm>
          </p:grpSpPr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79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0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1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3334208" y="2286000"/>
            <a:ext cx="1999792" cy="2133600"/>
            <a:chOff x="1776549" y="2286000"/>
            <a:chExt cx="1999792" cy="2133600"/>
          </a:xfrm>
        </p:grpSpPr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2386149" y="2286000"/>
              <a:ext cx="968872" cy="2133600"/>
              <a:chOff x="624" y="1248"/>
              <a:chExt cx="720" cy="2304"/>
            </a:xfrm>
          </p:grpSpPr>
          <p:sp>
            <p:nvSpPr>
              <p:cNvPr id="100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F1</a:t>
                </a:r>
              </a:p>
            </p:txBody>
          </p:sp>
          <p:sp>
            <p:nvSpPr>
              <p:cNvPr id="101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S0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S3</a:t>
                </a:r>
              </a:p>
            </p:txBody>
          </p:sp>
          <p:sp>
            <p:nvSpPr>
              <p:cNvPr id="103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F5</a:t>
                </a:r>
              </a:p>
            </p:txBody>
          </p:sp>
          <p:sp>
            <p:nvSpPr>
              <p:cNvPr id="104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S4</a:t>
                </a:r>
              </a:p>
            </p:txBody>
          </p:sp>
          <p:sp>
            <p:nvSpPr>
              <p:cNvPr id="105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F4</a:t>
                </a:r>
              </a:p>
            </p:txBody>
          </p:sp>
        </p:grpSp>
        <p:grpSp>
          <p:nvGrpSpPr>
            <p:cNvPr id="86" name="Group 50"/>
            <p:cNvGrpSpPr>
              <a:grpSpLocks/>
            </p:cNvGrpSpPr>
            <p:nvPr/>
          </p:nvGrpSpPr>
          <p:grpSpPr bwMode="auto">
            <a:xfrm>
              <a:off x="1776549" y="2286000"/>
              <a:ext cx="609600" cy="2133600"/>
              <a:chOff x="624" y="1248"/>
              <a:chExt cx="720" cy="2304"/>
            </a:xfrm>
          </p:grpSpPr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95" name="Rectangle 52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96" name="Rectangle 53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97" name="Rectangle 54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98" name="Rectangle 55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99" name="Rectangle 56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latin typeface="Courier New" panose="02070309020205020404" pitchFamily="49" charset="0"/>
                  </a:rPr>
                  <a:t>0</a:t>
                </a:r>
              </a:p>
            </p:txBody>
          </p:sp>
        </p:grpSp>
        <p:grpSp>
          <p:nvGrpSpPr>
            <p:cNvPr id="87" name="Group 86"/>
            <p:cNvGrpSpPr>
              <a:grpSpLocks/>
            </p:cNvGrpSpPr>
            <p:nvPr/>
          </p:nvGrpSpPr>
          <p:grpSpPr bwMode="auto">
            <a:xfrm>
              <a:off x="3346312" y="2286000"/>
              <a:ext cx="430029" cy="2133600"/>
              <a:chOff x="624" y="1248"/>
              <a:chExt cx="720" cy="2304"/>
            </a:xfrm>
          </p:grpSpPr>
          <p:sp>
            <p:nvSpPr>
              <p:cNvPr id="88" name="Rectangle 4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T</a:t>
                </a:r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T</a:t>
                </a:r>
              </a:p>
            </p:txBody>
          </p:sp>
          <p:sp>
            <p:nvSpPr>
              <p:cNvPr id="92" name="Rectangle 48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T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62000" y="1495897"/>
            <a:ext cx="2743200" cy="4171007"/>
            <a:chOff x="-38100" y="1495896"/>
            <a:chExt cx="2743200" cy="4171007"/>
          </a:xfrm>
        </p:grpSpPr>
        <p:sp>
          <p:nvSpPr>
            <p:cNvPr id="804872" name="Rectangle 8"/>
            <p:cNvSpPr>
              <a:spLocks noChangeArrowheads="1"/>
            </p:cNvSpPr>
            <p:nvPr/>
          </p:nvSpPr>
          <p:spPr bwMode="auto">
            <a:xfrm>
              <a:off x="-38100" y="5305896"/>
              <a:ext cx="2743200" cy="361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Virtual Memory Space</a:t>
              </a:r>
            </a:p>
          </p:txBody>
        </p:sp>
        <p:grpSp>
          <p:nvGrpSpPr>
            <p:cNvPr id="804920" name="Group 56"/>
            <p:cNvGrpSpPr>
              <a:grpSpLocks/>
            </p:cNvGrpSpPr>
            <p:nvPr/>
          </p:nvGrpSpPr>
          <p:grpSpPr bwMode="auto">
            <a:xfrm>
              <a:off x="647700" y="1495896"/>
              <a:ext cx="1143000" cy="3657600"/>
              <a:chOff x="624" y="1248"/>
              <a:chExt cx="720" cy="2304"/>
            </a:xfrm>
          </p:grpSpPr>
          <p:sp>
            <p:nvSpPr>
              <p:cNvPr id="804868" name="Rectangle 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20" cy="38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itchFamily="49" charset="0"/>
                  </a:rPr>
                  <a:t>Page 5</a:t>
                </a:r>
              </a:p>
            </p:txBody>
          </p:sp>
          <p:sp>
            <p:nvSpPr>
              <p:cNvPr id="804869" name="Rectangle 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720" cy="38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itchFamily="49" charset="0"/>
                  </a:rPr>
                  <a:t>Page 4</a:t>
                </a:r>
              </a:p>
            </p:txBody>
          </p:sp>
          <p:sp>
            <p:nvSpPr>
              <p:cNvPr id="804870" name="Rectangle 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720" cy="38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itchFamily="49" charset="0"/>
                  </a:rPr>
                  <a:t>Page 3</a:t>
                </a:r>
              </a:p>
            </p:txBody>
          </p:sp>
          <p:sp>
            <p:nvSpPr>
              <p:cNvPr id="804871" name="Rectangle 7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720" cy="38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itchFamily="49" charset="0"/>
                  </a:rPr>
                  <a:t>Page 2</a:t>
                </a:r>
              </a:p>
            </p:txBody>
          </p:sp>
          <p:sp>
            <p:nvSpPr>
              <p:cNvPr id="804915" name="Rectangle 51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720" cy="38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itchFamily="49" charset="0"/>
                  </a:rPr>
                  <a:t>Page 1</a:t>
                </a:r>
              </a:p>
            </p:txBody>
          </p:sp>
          <p:sp>
            <p:nvSpPr>
              <p:cNvPr id="804916" name="Rectangle 52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720" cy="38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itchFamily="49" charset="0"/>
                  </a:rPr>
                  <a:t>Page 0</a:t>
                </a:r>
              </a:p>
            </p:txBody>
          </p:sp>
        </p:grpSp>
      </p:grpSp>
      <p:sp>
        <p:nvSpPr>
          <p:cNvPr id="106" name="Rectangle 60"/>
          <p:cNvSpPr>
            <a:spLocks noChangeArrowheads="1"/>
          </p:cNvSpPr>
          <p:nvPr/>
        </p:nvSpPr>
        <p:spPr bwMode="auto">
          <a:xfrm>
            <a:off x="6834050" y="1203954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solidFill>
                  <a:srgbClr val="C00000"/>
                </a:solidFill>
                <a:latin typeface="Courier New" pitchFamily="49" charset="0"/>
              </a:rPr>
              <a:t>Page 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808" y="3356747"/>
            <a:ext cx="1390192" cy="355600"/>
            <a:chOff x="2538549" y="3513282"/>
            <a:chExt cx="1390192" cy="355600"/>
          </a:xfrm>
        </p:grpSpPr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2538549" y="3513282"/>
              <a:ext cx="968872" cy="355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F0</a:t>
              </a:r>
            </a:p>
          </p:txBody>
        </p:sp>
        <p:sp>
          <p:nvSpPr>
            <p:cNvPr id="108" name="Rectangle 46"/>
            <p:cNvSpPr>
              <a:spLocks noChangeArrowheads="1"/>
            </p:cNvSpPr>
            <p:nvPr/>
          </p:nvSpPr>
          <p:spPr bwMode="auto">
            <a:xfrm>
              <a:off x="3498712" y="3513282"/>
              <a:ext cx="430029" cy="355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3487739" y="4415653"/>
            <a:ext cx="213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/>
              <a:t>page table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21595" y="2625832"/>
            <a:ext cx="1657808" cy="775065"/>
            <a:chOff x="336411" y="3111135"/>
            <a:chExt cx="1657808" cy="775065"/>
          </a:xfrm>
        </p:grpSpPr>
        <p:sp>
          <p:nvSpPr>
            <p:cNvPr id="2" name="Rectangle 1"/>
            <p:cNvSpPr/>
            <p:nvPr/>
          </p:nvSpPr>
          <p:spPr>
            <a:xfrm>
              <a:off x="336411" y="3111135"/>
              <a:ext cx="1657808" cy="381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Need Page 2</a:t>
              </a:r>
              <a:endParaRPr lang="en-SG" dirty="0"/>
            </a:p>
          </p:txBody>
        </p:sp>
        <p:sp>
          <p:nvSpPr>
            <p:cNvPr id="110" name="Rectangle 8"/>
            <p:cNvSpPr>
              <a:spLocks noChangeArrowheads="1"/>
            </p:cNvSpPr>
            <p:nvPr/>
          </p:nvSpPr>
          <p:spPr bwMode="auto">
            <a:xfrm>
              <a:off x="765265" y="3525193"/>
              <a:ext cx="800100" cy="361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CPU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09600" y="3510894"/>
            <a:ext cx="1657808" cy="775065"/>
            <a:chOff x="336411" y="3111135"/>
            <a:chExt cx="1657808" cy="775065"/>
          </a:xfrm>
        </p:grpSpPr>
        <p:sp>
          <p:nvSpPr>
            <p:cNvPr id="113" name="Rectangle 112"/>
            <p:cNvSpPr/>
            <p:nvPr/>
          </p:nvSpPr>
          <p:spPr>
            <a:xfrm>
              <a:off x="336411" y="3111135"/>
              <a:ext cx="1657808" cy="381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Need Page 3</a:t>
              </a:r>
              <a:endParaRPr lang="en-SG" dirty="0"/>
            </a:p>
          </p:txBody>
        </p:sp>
        <p:sp>
          <p:nvSpPr>
            <p:cNvPr id="115" name="Rectangle 8"/>
            <p:cNvSpPr>
              <a:spLocks noChangeArrowheads="1"/>
            </p:cNvSpPr>
            <p:nvPr/>
          </p:nvSpPr>
          <p:spPr bwMode="auto">
            <a:xfrm>
              <a:off x="765265" y="3525193"/>
              <a:ext cx="800100" cy="361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CPU</a:t>
              </a:r>
            </a:p>
          </p:txBody>
        </p:sp>
      </p:grp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E94740C-7576-4445-B36D-A46D29AE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L11 -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11080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04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04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04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24" grpId="0" animBg="1"/>
      <p:bldP spid="804924" grpId="1" animBg="1"/>
      <p:bldP spid="106" grpId="0" animBg="1"/>
      <p:bldP spid="114" grpId="0"/>
    </p:bldLst>
  </p:timing>
</p:sld>
</file>

<file path=ppt/theme/theme1.xml><?xml version="1.0" encoding="utf-8"?>
<a:theme xmlns:a="http://schemas.openxmlformats.org/drawingml/2006/main" name="Edg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CS2106 0809S2</Template>
  <TotalTime>16721</TotalTime>
  <Words>5343</Words>
  <Application>Microsoft Macintosh PowerPoint</Application>
  <PresentationFormat>Widescreen</PresentationFormat>
  <Paragraphs>1469</Paragraphs>
  <Slides>62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Cambria Math</vt:lpstr>
      <vt:lpstr>Consolas</vt:lpstr>
      <vt:lpstr>Courier New</vt:lpstr>
      <vt:lpstr>Garamond</vt:lpstr>
      <vt:lpstr>Wingdings</vt:lpstr>
      <vt:lpstr>Edge</vt:lpstr>
      <vt:lpstr>Memory Management Virtual Memory Management</vt:lpstr>
      <vt:lpstr>Overview</vt:lpstr>
      <vt:lpstr>Virtual Memory: Motivation</vt:lpstr>
      <vt:lpstr>Virtual Memory: Basic Idea</vt:lpstr>
      <vt:lpstr>Virtual Memory: Paging Illustration</vt:lpstr>
      <vt:lpstr>Extended Paging Scheme</vt:lpstr>
      <vt:lpstr>Accessing Page X: General Steps</vt:lpstr>
      <vt:lpstr>Virtual Memory Accessing: Illustration</vt:lpstr>
      <vt:lpstr>Page Fault: Illustration</vt:lpstr>
      <vt:lpstr>The Hardware Involved</vt:lpstr>
      <vt:lpstr>Virtual Memory: What are the issues?</vt:lpstr>
      <vt:lpstr>Recap: Locality Principles</vt:lpstr>
      <vt:lpstr>Virtual Memory and Locality Principle</vt:lpstr>
      <vt:lpstr>The Memory Hierarchy</vt:lpstr>
      <vt:lpstr>Virtual Memory: Summary</vt:lpstr>
      <vt:lpstr>IMPORTANT application</vt:lpstr>
      <vt:lpstr>Motivation</vt:lpstr>
      <vt:lpstr>Demand Paging</vt:lpstr>
      <vt:lpstr>Demand Paging 1</vt:lpstr>
      <vt:lpstr>Demand Paging2</vt:lpstr>
      <vt:lpstr>More on Virtual Memory Management</vt:lpstr>
      <vt:lpstr>Page Table Structure</vt:lpstr>
      <vt:lpstr>Page Table Structure</vt:lpstr>
      <vt:lpstr>Page Table Structure: Direct Paging</vt:lpstr>
      <vt:lpstr>Page Table Size – Today’s example (midrange laptop)</vt:lpstr>
      <vt:lpstr>Even worse: Page Tables must be contiguous in OS memory!</vt:lpstr>
      <vt:lpstr>2-Level Paging: paging the page table</vt:lpstr>
      <vt:lpstr>2-Level Paging: Description</vt:lpstr>
      <vt:lpstr>2-level Paging</vt:lpstr>
      <vt:lpstr>2-Level Paging: Advantages</vt:lpstr>
      <vt:lpstr>2-Level Paging: Problems</vt:lpstr>
      <vt:lpstr>Hierarchical Page Table – Todays’ Midrange Laptop (Often in Exams)</vt:lpstr>
      <vt:lpstr>Inverted Page Table: Basic Idea</vt:lpstr>
      <vt:lpstr>Inverted Page Table: Basic Idea (cont)</vt:lpstr>
      <vt:lpstr>Inverted Table: Illustration</vt:lpstr>
      <vt:lpstr>Page Replacement                    Algorithms</vt:lpstr>
      <vt:lpstr>Page Replacement Algorithms</vt:lpstr>
      <vt:lpstr>Modeling Memory References</vt:lpstr>
      <vt:lpstr>Page Replacement Algorithms: Evaluation</vt:lpstr>
      <vt:lpstr>Optimal Page Replacement (OPT) </vt:lpstr>
      <vt:lpstr>OPT (6 Page Faults)</vt:lpstr>
      <vt:lpstr>FIFO Page Replacement Algorithm</vt:lpstr>
      <vt:lpstr>FIFO (9 Page Faults)</vt:lpstr>
      <vt:lpstr>FIFO: Problems</vt:lpstr>
      <vt:lpstr>Least Recently Used (LRU)</vt:lpstr>
      <vt:lpstr>LRU (7 Page Faults)</vt:lpstr>
      <vt:lpstr>LRU: Implementation Details</vt:lpstr>
      <vt:lpstr>LRU: Implementation Details (cont)</vt:lpstr>
      <vt:lpstr>Second-Chance Page Replacement (a.k.a. CLOCK) </vt:lpstr>
      <vt:lpstr>Second-Chance: Implementation Details</vt:lpstr>
      <vt:lpstr>CLOCK( 6 Page Faults )</vt:lpstr>
      <vt:lpstr>Frame Allocation </vt:lpstr>
      <vt:lpstr>Frame Allocation</vt:lpstr>
      <vt:lpstr>Frame Allocation and Page Replacement</vt:lpstr>
      <vt:lpstr>Local vs Global Replacement</vt:lpstr>
      <vt:lpstr>Frame Allocation and Thrashing</vt:lpstr>
      <vt:lpstr>Finding the right number of frames…</vt:lpstr>
      <vt:lpstr>Working Set Model</vt:lpstr>
      <vt:lpstr>Working Set Model: Illustration</vt:lpstr>
      <vt:lpstr>Working Set Model: Illustration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 Yuen Jien</dc:creator>
  <cp:lastModifiedBy>Djordje Jevdjic</cp:lastModifiedBy>
  <cp:revision>851</cp:revision>
  <cp:lastPrinted>2020-03-25T11:48:37Z</cp:lastPrinted>
  <dcterms:created xsi:type="dcterms:W3CDTF">1601-01-01T00:00:00Z</dcterms:created>
  <dcterms:modified xsi:type="dcterms:W3CDTF">2022-03-22T19:09:04Z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