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2" r:id="rId2"/>
  </p:sldMasterIdLst>
  <p:notesMasterIdLst>
    <p:notesMasterId r:id="rId47"/>
  </p:notesMasterIdLst>
  <p:sldIdLst>
    <p:sldId id="256" r:id="rId3"/>
    <p:sldId id="257" r:id="rId4"/>
    <p:sldId id="344" r:id="rId5"/>
    <p:sldId id="399" r:id="rId6"/>
    <p:sldId id="345" r:id="rId7"/>
    <p:sldId id="347" r:id="rId8"/>
    <p:sldId id="348" r:id="rId9"/>
    <p:sldId id="349" r:id="rId10"/>
    <p:sldId id="350" r:id="rId11"/>
    <p:sldId id="386" r:id="rId12"/>
    <p:sldId id="351" r:id="rId13"/>
    <p:sldId id="353" r:id="rId14"/>
    <p:sldId id="355" r:id="rId15"/>
    <p:sldId id="357" r:id="rId16"/>
    <p:sldId id="358" r:id="rId17"/>
    <p:sldId id="388" r:id="rId18"/>
    <p:sldId id="387" r:id="rId19"/>
    <p:sldId id="361" r:id="rId20"/>
    <p:sldId id="362" r:id="rId21"/>
    <p:sldId id="397" r:id="rId22"/>
    <p:sldId id="401" r:id="rId23"/>
    <p:sldId id="354" r:id="rId24"/>
    <p:sldId id="363" r:id="rId25"/>
    <p:sldId id="364" r:id="rId26"/>
    <p:sldId id="366" r:id="rId27"/>
    <p:sldId id="367" r:id="rId28"/>
    <p:sldId id="368" r:id="rId29"/>
    <p:sldId id="365" r:id="rId30"/>
    <p:sldId id="369" r:id="rId31"/>
    <p:sldId id="389" r:id="rId32"/>
    <p:sldId id="371" r:id="rId33"/>
    <p:sldId id="373" r:id="rId34"/>
    <p:sldId id="372" r:id="rId35"/>
    <p:sldId id="298" r:id="rId36"/>
    <p:sldId id="374" r:id="rId37"/>
    <p:sldId id="375" r:id="rId38"/>
    <p:sldId id="380" r:id="rId39"/>
    <p:sldId id="381" r:id="rId40"/>
    <p:sldId id="382" r:id="rId41"/>
    <p:sldId id="383" r:id="rId42"/>
    <p:sldId id="390" r:id="rId43"/>
    <p:sldId id="391" r:id="rId44"/>
    <p:sldId id="258" r:id="rId45"/>
    <p:sldId id="343" r:id="rId46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CC"/>
    <a:srgbClr val="000000"/>
    <a:srgbClr val="008000"/>
    <a:srgbClr val="660066"/>
    <a:srgbClr val="FFFFCC"/>
    <a:srgbClr val="003300"/>
    <a:srgbClr val="00CCFF"/>
    <a:srgbClr val="FF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C2598-0E6E-2E49-9025-216649012D86}" v="889" dt="2020-03-21T23:53:5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8" autoAdjust="0"/>
    <p:restoredTop sz="94718"/>
  </p:normalViewPr>
  <p:slideViewPr>
    <p:cSldViewPr>
      <p:cViewPr>
        <p:scale>
          <a:sx n="87" d="100"/>
          <a:sy n="87" d="100"/>
        </p:scale>
        <p:origin x="16" y="7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Carbunaru" userId="dd598f21-b93a-44af-9f98-493f5e6c3669" providerId="ADAL" clId="{E6FB18A6-2A7D-4E3D-81FF-33B6EA4034AE}"/>
    <pc:docChg chg="undo custSel addSld delSld modSld sldOrd delMainMaster modMainMaster">
      <pc:chgData name="Cristina Carbunaru" userId="dd598f21-b93a-44af-9f98-493f5e6c3669" providerId="ADAL" clId="{E6FB18A6-2A7D-4E3D-81FF-33B6EA4034AE}" dt="2019-10-09T03:52:46.496" v="318" actId="478"/>
      <pc:docMkLst>
        <pc:docMk/>
      </pc:docMkLst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0" sldId="256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Cristina Carbunaru" userId="dd598f21-b93a-44af-9f98-493f5e6c3669" providerId="ADAL" clId="{E6FB18A6-2A7D-4E3D-81FF-33B6EA4034AE}" dt="2019-10-01T09:30:22.514" v="3" actId="14100"/>
        <pc:sldMkLst>
          <pc:docMk/>
          <pc:sldMk cId="0" sldId="344"/>
        </pc:sldMkLst>
        <pc:spChg chg="mod">
          <ac:chgData name="Cristina Carbunaru" userId="dd598f21-b93a-44af-9f98-493f5e6c3669" providerId="ADAL" clId="{E6FB18A6-2A7D-4E3D-81FF-33B6EA4034AE}" dt="2019-10-01T09:30:22.514" v="3" actId="14100"/>
          <ac:spMkLst>
            <pc:docMk/>
            <pc:sldMk cId="0" sldId="344"/>
            <ac:spMk id="71065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44"/>
            <ac:spMk id="71066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44"/>
            <ac:spMk id="71067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44"/>
            <ac:spMk id="710673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4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4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4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4"/>
            <ac:grpSpMk id="710679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0" sldId="345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45"/>
            <ac:spMk id="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45"/>
            <ac:spMk id="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45"/>
            <ac:spMk id="11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5"/>
            <ac:grpSpMk id="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5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5"/>
            <ac:grpSpMk id="21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5"/>
            <ac:grpSpMk id="22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0" sldId="346"/>
        </pc:sldMkLst>
        <pc:picChg chg="mod">
          <ac:chgData name="Cristina Carbunaru" userId="dd598f21-b93a-44af-9f98-493f5e6c3669" providerId="ADAL" clId="{E6FB18A6-2A7D-4E3D-81FF-33B6EA4034AE}" dt="2019-10-01T09:29:37.667" v="0"/>
          <ac:picMkLst>
            <pc:docMk/>
            <pc:sldMk cId="0" sldId="346"/>
            <ac:picMk id="39" creationId="{00000000-0000-0000-0000-000000000000}"/>
          </ac:picMkLst>
        </pc:pic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0" sldId="347"/>
        </pc:sldMkLst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7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7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7"/>
            <ac:grpSpMk id="71578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7"/>
            <ac:grpSpMk id="715803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7"/>
            <ac:grpSpMk id="71581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7"/>
            <ac:grpSpMk id="715824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0" sldId="348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48"/>
            <ac:spMk id="717841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10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28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2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4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48"/>
            <ac:grpSpMk id="717849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29:37.807" v="1" actId="27636"/>
        <pc:sldMkLst>
          <pc:docMk/>
          <pc:sldMk cId="0" sldId="350"/>
        </pc:sldMkLst>
        <pc:spChg chg="mod">
          <ac:chgData name="Cristina Carbunaru" userId="dd598f21-b93a-44af-9f98-493f5e6c3669" providerId="ADAL" clId="{E6FB18A6-2A7D-4E3D-81FF-33B6EA4034AE}" dt="2019-10-01T09:29:37.807" v="1" actId="27636"/>
          <ac:spMkLst>
            <pc:docMk/>
            <pc:sldMk cId="0" sldId="350"/>
            <ac:spMk id="720899" creationId="{00000000-0000-0000-0000-000000000000}"/>
          </ac:spMkLst>
        </pc:spChg>
      </pc:sldChg>
      <pc:sldChg chg="delSp modSp">
        <pc:chgData name="Cristina Carbunaru" userId="dd598f21-b93a-44af-9f98-493f5e6c3669" providerId="ADAL" clId="{E6FB18A6-2A7D-4E3D-81FF-33B6EA4034AE}" dt="2019-10-02T01:55:07.089" v="37" actId="478"/>
        <pc:sldMkLst>
          <pc:docMk/>
          <pc:sldMk cId="0" sldId="351"/>
        </pc:sldMkLst>
        <pc:spChg chg="del mod">
          <ac:chgData name="Cristina Carbunaru" userId="dd598f21-b93a-44af-9f98-493f5e6c3669" providerId="ADAL" clId="{E6FB18A6-2A7D-4E3D-81FF-33B6EA4034AE}" dt="2019-10-02T01:55:07.089" v="37" actId="478"/>
          <ac:spMkLst>
            <pc:docMk/>
            <pc:sldMk cId="0" sldId="351"/>
            <ac:spMk id="4" creationId="{00000000-0000-0000-0000-000000000000}"/>
          </ac:spMkLst>
        </pc:spChg>
      </pc:sldChg>
      <pc:sldChg chg="modSp">
        <pc:chgData name="Cristina Carbunaru" userId="dd598f21-b93a-44af-9f98-493f5e6c3669" providerId="ADAL" clId="{E6FB18A6-2A7D-4E3D-81FF-33B6EA4034AE}" dt="2019-10-01T09:34:41.307" v="6" actId="1076"/>
        <pc:sldMkLst>
          <pc:docMk/>
          <pc:sldMk cId="0" sldId="353"/>
        </pc:sldMkLst>
        <pc:spChg chg="mod">
          <ac:chgData name="Cristina Carbunaru" userId="dd598f21-b93a-44af-9f98-493f5e6c3669" providerId="ADAL" clId="{E6FB18A6-2A7D-4E3D-81FF-33B6EA4034AE}" dt="2019-10-01T09:34:41.307" v="6" actId="1076"/>
          <ac:spMkLst>
            <pc:docMk/>
            <pc:sldMk cId="0" sldId="353"/>
            <ac:spMk id="2" creationId="{00000000-0000-0000-0000-000000000000}"/>
          </ac:spMkLst>
        </pc:sp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0" sldId="355"/>
        </pc:sldMkLst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55"/>
            <ac:grpSpMk id="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55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55"/>
            <ac:grpSpMk id="5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34:57.492" v="7" actId="14100"/>
        <pc:sldMkLst>
          <pc:docMk/>
          <pc:sldMk cId="0" sldId="357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7"/>
            <ac:spMk id="2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7"/>
            <ac:spMk id="3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7"/>
            <ac:spMk id="31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7"/>
            <ac:spMk id="3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7"/>
            <ac:spMk id="3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7"/>
            <ac:spMk id="4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34:57.492" v="7" actId="14100"/>
          <ac:spMkLst>
            <pc:docMk/>
            <pc:sldMk cId="0" sldId="357"/>
            <ac:spMk id="73011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7"/>
            <ac:spMk id="73011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7"/>
            <ac:spMk id="730118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7"/>
            <ac:spMk id="730120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57"/>
            <ac:grpSpMk id="2" creationId="{00000000-0000-0000-0000-000000000000}"/>
          </ac:grpSpMkLst>
        </pc:grpChg>
      </pc:sldChg>
      <pc:sldChg chg="modSp modAnim">
        <pc:chgData name="Cristina Carbunaru" userId="dd598f21-b93a-44af-9f98-493f5e6c3669" providerId="ADAL" clId="{E6FB18A6-2A7D-4E3D-81FF-33B6EA4034AE}" dt="2019-10-02T02:00:39.941" v="38"/>
        <pc:sldMkLst>
          <pc:docMk/>
          <pc:sldMk cId="0" sldId="358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8"/>
            <ac:spMk id="1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8"/>
            <ac:spMk id="18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58"/>
            <ac:spMk id="20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58"/>
            <ac:grpSpMk id="2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2T01:44:18.015" v="29" actId="6549"/>
        <pc:sldMkLst>
          <pc:docMk/>
          <pc:sldMk cId="0" sldId="361"/>
        </pc:sldMkLst>
        <pc:spChg chg="mod">
          <ac:chgData name="Cristina Carbunaru" userId="dd598f21-b93a-44af-9f98-493f5e6c3669" providerId="ADAL" clId="{E6FB18A6-2A7D-4E3D-81FF-33B6EA4034AE}" dt="2019-10-02T01:44:18.015" v="29" actId="6549"/>
          <ac:spMkLst>
            <pc:docMk/>
            <pc:sldMk cId="0" sldId="361"/>
            <ac:spMk id="734211" creationId="{00000000-0000-0000-0000-000000000000}"/>
          </ac:spMkLst>
        </pc:spChg>
      </pc:sldChg>
      <pc:sldChg chg="delSp modSp modAnim">
        <pc:chgData name="Cristina Carbunaru" userId="dd598f21-b93a-44af-9f98-493f5e6c3669" providerId="ADAL" clId="{E6FB18A6-2A7D-4E3D-81FF-33B6EA4034AE}" dt="2019-10-02T02:25:05.039" v="195" actId="478"/>
        <pc:sldMkLst>
          <pc:docMk/>
          <pc:sldMk cId="0" sldId="362"/>
        </pc:sldMkLst>
        <pc:spChg chg="del mod">
          <ac:chgData name="Cristina Carbunaru" userId="dd598f21-b93a-44af-9f98-493f5e6c3669" providerId="ADAL" clId="{E6FB18A6-2A7D-4E3D-81FF-33B6EA4034AE}" dt="2019-10-02T02:25:05.039" v="195" actId="478"/>
          <ac:spMkLst>
            <pc:docMk/>
            <pc:sldMk cId="0" sldId="362"/>
            <ac:spMk id="6" creationId="{00000000-0000-0000-0000-000000000000}"/>
          </ac:spMkLst>
        </pc:spChg>
        <pc:spChg chg="del mod">
          <ac:chgData name="Cristina Carbunaru" userId="dd598f21-b93a-44af-9f98-493f5e6c3669" providerId="ADAL" clId="{E6FB18A6-2A7D-4E3D-81FF-33B6EA4034AE}" dt="2019-10-02T02:05:42.886" v="39" actId="478"/>
          <ac:spMkLst>
            <pc:docMk/>
            <pc:sldMk cId="0" sldId="362"/>
            <ac:spMk id="7" creationId="{00000000-0000-0000-0000-000000000000}"/>
          </ac:spMkLst>
        </pc:spChg>
      </pc:sldChg>
      <pc:sldChg chg="modSp">
        <pc:chgData name="Cristina Carbunaru" userId="dd598f21-b93a-44af-9f98-493f5e6c3669" providerId="ADAL" clId="{E6FB18A6-2A7D-4E3D-81FF-33B6EA4034AE}" dt="2019-10-01T09:40:19.101" v="10" actId="14100"/>
        <pc:sldMkLst>
          <pc:docMk/>
          <pc:sldMk cId="0" sldId="363"/>
        </pc:sldMkLst>
        <pc:spChg chg="mod">
          <ac:chgData name="Cristina Carbunaru" userId="dd598f21-b93a-44af-9f98-493f5e6c3669" providerId="ADAL" clId="{E6FB18A6-2A7D-4E3D-81FF-33B6EA4034AE}" dt="2019-10-01T09:40:19.101" v="10" actId="14100"/>
          <ac:spMkLst>
            <pc:docMk/>
            <pc:sldMk cId="0" sldId="363"/>
            <ac:spMk id="737283" creationId="{00000000-0000-0000-0000-000000000000}"/>
          </ac:spMkLst>
        </pc:spChg>
        <pc:graphicFrameChg chg="mod">
          <ac:chgData name="Cristina Carbunaru" userId="dd598f21-b93a-44af-9f98-493f5e6c3669" providerId="ADAL" clId="{E6FB18A6-2A7D-4E3D-81FF-33B6EA4034AE}" dt="2019-10-01T09:29:37.667" v="0"/>
          <ac:graphicFrameMkLst>
            <pc:docMk/>
            <pc:sldMk cId="0" sldId="363"/>
            <ac:graphicFrameMk id="2" creationId="{00000000-0000-0000-0000-000000000000}"/>
          </ac:graphicFrameMkLst>
        </pc:graphicFrameChg>
      </pc:sldChg>
      <pc:sldChg chg="modSp modAnim">
        <pc:chgData name="Cristina Carbunaru" userId="dd598f21-b93a-44af-9f98-493f5e6c3669" providerId="ADAL" clId="{E6FB18A6-2A7D-4E3D-81FF-33B6EA4034AE}" dt="2019-10-02T01:47:20.090" v="32"/>
        <pc:sldMkLst>
          <pc:docMk/>
          <pc:sldMk cId="0" sldId="364"/>
        </pc:sldMkLst>
        <pc:spChg chg="mod">
          <ac:chgData name="Cristina Carbunaru" userId="dd598f21-b93a-44af-9f98-493f5e6c3669" providerId="ADAL" clId="{E6FB18A6-2A7D-4E3D-81FF-33B6EA4034AE}" dt="2019-10-01T09:29:37.816" v="2" actId="27636"/>
          <ac:spMkLst>
            <pc:docMk/>
            <pc:sldMk cId="0" sldId="364"/>
            <ac:spMk id="738306" creationId="{00000000-0000-0000-0000-000000000000}"/>
          </ac:spMkLst>
        </pc:sp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0" sldId="365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5"/>
            <ac:spMk id="1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5"/>
            <ac:spMk id="3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5"/>
            <ac:spMk id="3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5"/>
            <ac:spMk id="3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5"/>
            <ac:spMk id="3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5"/>
            <ac:spMk id="3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5"/>
            <ac:spMk id="3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5"/>
            <ac:spMk id="38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65"/>
            <ac:grpSpMk id="39" creationId="{00000000-0000-0000-0000-000000000000}"/>
          </ac:grpSpMkLst>
        </pc:grpChg>
      </pc:sldChg>
      <pc:sldChg chg="modSp modAnim">
        <pc:chgData name="Cristina Carbunaru" userId="dd598f21-b93a-44af-9f98-493f5e6c3669" providerId="ADAL" clId="{E6FB18A6-2A7D-4E3D-81FF-33B6EA4034AE}" dt="2019-10-02T01:47:48.543" v="34" actId="14100"/>
        <pc:sldMkLst>
          <pc:docMk/>
          <pc:sldMk cId="0" sldId="366"/>
        </pc:sldMkLst>
        <pc:spChg chg="mod">
          <ac:chgData name="Cristina Carbunaru" userId="dd598f21-b93a-44af-9f98-493f5e6c3669" providerId="ADAL" clId="{E6FB18A6-2A7D-4E3D-81FF-33B6EA4034AE}" dt="2019-10-02T01:47:48.543" v="34" actId="14100"/>
          <ac:spMkLst>
            <pc:docMk/>
            <pc:sldMk cId="0" sldId="366"/>
            <ac:spMk id="740355" creationId="{00000000-0000-0000-0000-000000000000}"/>
          </ac:spMkLst>
        </pc:sp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0" sldId="367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7"/>
            <ac:spMk id="3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7"/>
            <ac:spMk id="3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7"/>
            <ac:spMk id="4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7"/>
            <ac:spMk id="4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7"/>
            <ac:spMk id="4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67"/>
            <ac:spMk id="46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67"/>
            <ac:grpSpMk id="38" creationId="{00000000-0000-0000-0000-000000000000}"/>
          </ac:grpSpMkLst>
        </pc:grpChg>
      </pc:sldChg>
      <pc:sldChg chg="modAnim">
        <pc:chgData name="Cristina Carbunaru" userId="dd598f21-b93a-44af-9f98-493f5e6c3669" providerId="ADAL" clId="{E6FB18A6-2A7D-4E3D-81FF-33B6EA4034AE}" dt="2019-10-02T01:50:12.968" v="36"/>
        <pc:sldMkLst>
          <pc:docMk/>
          <pc:sldMk cId="0" sldId="369"/>
        </pc:sldMkLst>
      </pc:sldChg>
      <pc:sldChg chg="modAnim">
        <pc:chgData name="Cristina Carbunaru" userId="dd598f21-b93a-44af-9f98-493f5e6c3669" providerId="ADAL" clId="{E6FB18A6-2A7D-4E3D-81FF-33B6EA4034AE}" dt="2019-10-02T03:07:14.870" v="269"/>
        <pc:sldMkLst>
          <pc:docMk/>
          <pc:sldMk cId="0" sldId="371"/>
        </pc:sldMkLst>
      </pc:sldChg>
      <pc:sldChg chg="modSp">
        <pc:chgData name="Cristina Carbunaru" userId="dd598f21-b93a-44af-9f98-493f5e6c3669" providerId="ADAL" clId="{E6FB18A6-2A7D-4E3D-81FF-33B6EA4034AE}" dt="2019-10-01T09:42:01.802" v="15" actId="1076"/>
        <pc:sldMkLst>
          <pc:docMk/>
          <pc:sldMk cId="0" sldId="372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2"/>
            <ac:spMk id="7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42:01.802" v="15" actId="1076"/>
          <ac:spMkLst>
            <pc:docMk/>
            <pc:sldMk cId="0" sldId="372"/>
            <ac:spMk id="7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2"/>
            <ac:spMk id="148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2"/>
            <ac:spMk id="14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2"/>
            <ac:spMk id="15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2"/>
            <ac:spMk id="151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2"/>
            <ac:spMk id="152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6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6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70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73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7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8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101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10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10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12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141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2"/>
            <ac:grpSpMk id="153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41:42.710" v="14" actId="14100"/>
        <pc:sldMkLst>
          <pc:docMk/>
          <pc:sldMk cId="0" sldId="373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3"/>
            <ac:spMk id="4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3"/>
            <ac:spMk id="5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3"/>
            <ac:spMk id="5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41:42.710" v="14" actId="14100"/>
          <ac:spMkLst>
            <pc:docMk/>
            <pc:sldMk cId="0" sldId="373"/>
            <ac:spMk id="747523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3"/>
            <ac:grpSpMk id="41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3"/>
            <ac:grpSpMk id="4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3"/>
            <ac:grpSpMk id="5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3"/>
            <ac:grpSpMk id="5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3"/>
            <ac:grpSpMk id="60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3"/>
            <ac:grpSpMk id="66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0" sldId="375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5"/>
            <ac:spMk id="2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5"/>
            <ac:spMk id="3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5"/>
            <ac:spMk id="31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5"/>
            <ac:spMk id="3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5"/>
            <ac:spMk id="3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0" sldId="375"/>
            <ac:spMk id="37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5"/>
            <ac:grpSpMk id="38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5"/>
            <ac:grpSpMk id="43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5"/>
            <ac:grpSpMk id="4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0" sldId="375"/>
            <ac:grpSpMk id="53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42:56.189" v="17" actId="313"/>
        <pc:sldMkLst>
          <pc:docMk/>
          <pc:sldMk cId="0" sldId="380"/>
        </pc:sldMkLst>
        <pc:spChg chg="mod">
          <ac:chgData name="Cristina Carbunaru" userId="dd598f21-b93a-44af-9f98-493f5e6c3669" providerId="ADAL" clId="{E6FB18A6-2A7D-4E3D-81FF-33B6EA4034AE}" dt="2019-10-01T09:42:56.189" v="17" actId="313"/>
          <ac:spMkLst>
            <pc:docMk/>
            <pc:sldMk cId="0" sldId="380"/>
            <ac:spMk id="759811" creationId="{00000000-0000-0000-0000-000000000000}"/>
          </ac:spMkLst>
        </pc:spChg>
      </pc:sldChg>
      <pc:sldChg chg="modAnim">
        <pc:chgData name="Cristina Carbunaru" userId="dd598f21-b93a-44af-9f98-493f5e6c3669" providerId="ADAL" clId="{E6FB18A6-2A7D-4E3D-81FF-33B6EA4034AE}" dt="2019-10-09T03:43:29.674" v="311"/>
        <pc:sldMkLst>
          <pc:docMk/>
          <pc:sldMk cId="0" sldId="383"/>
        </pc:sldMkLst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2393015181" sldId="386"/>
        </pc:sldMkLst>
        <pc:graphicFrameChg chg="mod">
          <ac:chgData name="Cristina Carbunaru" userId="dd598f21-b93a-44af-9f98-493f5e6c3669" providerId="ADAL" clId="{E6FB18A6-2A7D-4E3D-81FF-33B6EA4034AE}" dt="2019-10-01T09:29:37.667" v="0"/>
          <ac:graphicFrameMkLst>
            <pc:docMk/>
            <pc:sldMk cId="2393015181" sldId="386"/>
            <ac:graphicFrameMk id="7" creationId="{00000000-0000-0000-0000-000000000000}"/>
          </ac:graphicFrameMkLst>
        </pc:graphicFrameChg>
      </pc:sldChg>
      <pc:sldChg chg="modSp">
        <pc:chgData name="Cristina Carbunaru" userId="dd598f21-b93a-44af-9f98-493f5e6c3669" providerId="ADAL" clId="{E6FB18A6-2A7D-4E3D-81FF-33B6EA4034AE}" dt="2019-10-02T02:08:28.132" v="42" actId="1076"/>
        <pc:sldMkLst>
          <pc:docMk/>
          <pc:sldMk cId="1439717942" sldId="387"/>
        </pc:sldMkLst>
        <pc:spChg chg="mod">
          <ac:chgData name="Cristina Carbunaru" userId="dd598f21-b93a-44af-9f98-493f5e6c3669" providerId="ADAL" clId="{E6FB18A6-2A7D-4E3D-81FF-33B6EA4034AE}" dt="2019-10-02T02:08:28.132" v="42" actId="1076"/>
          <ac:spMkLst>
            <pc:docMk/>
            <pc:sldMk cId="1439717942" sldId="387"/>
            <ac:spMk id="4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10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1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1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1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1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2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28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2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31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3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3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41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5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5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58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9717942" sldId="387"/>
            <ac:grpSpMk id="67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43:37.393" v="19" actId="1076"/>
        <pc:sldMkLst>
          <pc:docMk/>
          <pc:sldMk cId="3372105989" sldId="388"/>
        </pc:sldMkLst>
        <pc:spChg chg="mod">
          <ac:chgData name="Cristina Carbunaru" userId="dd598f21-b93a-44af-9f98-493f5e6c3669" providerId="ADAL" clId="{E6FB18A6-2A7D-4E3D-81FF-33B6EA4034AE}" dt="2019-10-01T09:43:37.393" v="19" actId="1076"/>
          <ac:spMkLst>
            <pc:docMk/>
            <pc:sldMk cId="3372105989" sldId="388"/>
            <ac:spMk id="7" creationId="{00000000-0000-0000-0000-000000000000}"/>
          </ac:spMkLst>
        </pc:spChg>
      </pc:sldChg>
      <pc:sldChg chg="modSp">
        <pc:chgData name="Cristina Carbunaru" userId="dd598f21-b93a-44af-9f98-493f5e6c3669" providerId="ADAL" clId="{E6FB18A6-2A7D-4E3D-81FF-33B6EA4034AE}" dt="2019-10-01T09:41:19.224" v="13" actId="1076"/>
        <pc:sldMkLst>
          <pc:docMk/>
          <pc:sldMk cId="1539234767" sldId="389"/>
        </pc:sldMkLst>
        <pc:spChg chg="mod">
          <ac:chgData name="Cristina Carbunaru" userId="dd598f21-b93a-44af-9f98-493f5e6c3669" providerId="ADAL" clId="{E6FB18A6-2A7D-4E3D-81FF-33B6EA4034AE}" dt="2019-10-01T09:41:19.224" v="13" actId="1076"/>
          <ac:spMkLst>
            <pc:docMk/>
            <pc:sldMk cId="1539234767" sldId="389"/>
            <ac:spMk id="21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41:15.393" v="12" actId="1076"/>
          <ac:grpSpMkLst>
            <pc:docMk/>
            <pc:sldMk cId="1539234767" sldId="389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539234767" sldId="389"/>
            <ac:grpSpMk id="8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2776810931" sldId="390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2776810931" sldId="390"/>
            <ac:spMk id="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2776810931" sldId="390"/>
            <ac:spMk id="6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2776810931" sldId="390"/>
            <ac:spMk id="7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2776810931" sldId="390"/>
            <ac:spMk id="76393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2776810931" sldId="390"/>
            <ac:spMk id="763938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2776810931" sldId="390"/>
            <ac:spMk id="763939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8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2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6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68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6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7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73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7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7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7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7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8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8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86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8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2776810931" sldId="390"/>
            <ac:grpSpMk id="763990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29:37.667" v="0"/>
        <pc:sldMkLst>
          <pc:docMk/>
          <pc:sldMk cId="1438906602" sldId="391"/>
        </pc:sld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6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6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5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5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7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1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8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499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500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500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500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5018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501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438906602" sldId="391"/>
            <ac:spMk id="765023" creationId="{00000000-0000-0000-0000-000000000000}"/>
          </ac:spMkLst>
        </pc:s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8906602" sldId="391"/>
            <ac:grpSpMk id="6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8906602" sldId="391"/>
            <ac:grpSpMk id="764978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8906602" sldId="391"/>
            <ac:grpSpMk id="765005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8906602" sldId="391"/>
            <ac:grpSpMk id="765007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8906602" sldId="391"/>
            <ac:grpSpMk id="765008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8906602" sldId="391"/>
            <ac:grpSpMk id="765009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8906602" sldId="391"/>
            <ac:grpSpMk id="765012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8906602" sldId="391"/>
            <ac:grpSpMk id="765014" creationId="{00000000-0000-0000-0000-000000000000}"/>
          </ac:grpSpMkLst>
        </pc:grpChg>
        <pc:grpChg chg="mod">
          <ac:chgData name="Cristina Carbunaru" userId="dd598f21-b93a-44af-9f98-493f5e6c3669" providerId="ADAL" clId="{E6FB18A6-2A7D-4E3D-81FF-33B6EA4034AE}" dt="2019-10-01T09:29:37.667" v="0"/>
          <ac:grpSpMkLst>
            <pc:docMk/>
            <pc:sldMk cId="1438906602" sldId="391"/>
            <ac:grpSpMk id="765020" creationId="{00000000-0000-0000-0000-000000000000}"/>
          </ac:grpSpMkLst>
        </pc:grpChg>
      </pc:sldChg>
      <pc:sldChg chg="modSp">
        <pc:chgData name="Cristina Carbunaru" userId="dd598f21-b93a-44af-9f98-493f5e6c3669" providerId="ADAL" clId="{E6FB18A6-2A7D-4E3D-81FF-33B6EA4034AE}" dt="2019-10-01T09:43:57.810" v="21" actId="1076"/>
        <pc:sldMkLst>
          <pc:docMk/>
          <pc:sldMk cId="3755209934" sldId="392"/>
        </pc:sldMkLst>
        <pc:spChg chg="mod">
          <ac:chgData name="Cristina Carbunaru" userId="dd598f21-b93a-44af-9f98-493f5e6c3669" providerId="ADAL" clId="{E6FB18A6-2A7D-4E3D-81FF-33B6EA4034AE}" dt="2019-10-01T09:43:57.810" v="21" actId="1076"/>
          <ac:spMkLst>
            <pc:docMk/>
            <pc:sldMk cId="3755209934" sldId="392"/>
            <ac:spMk id="6" creationId="{00000000-0000-0000-0000-000000000000}"/>
          </ac:spMkLst>
        </pc:spChg>
      </pc:sldChg>
      <pc:sldChg chg="modSp">
        <pc:chgData name="Cristina Carbunaru" userId="dd598f21-b93a-44af-9f98-493f5e6c3669" providerId="ADAL" clId="{E6FB18A6-2A7D-4E3D-81FF-33B6EA4034AE}" dt="2019-10-01T09:43:51.017" v="20" actId="1076"/>
        <pc:sldMkLst>
          <pc:docMk/>
          <pc:sldMk cId="197217208" sldId="393"/>
        </pc:sldMkLst>
        <pc:spChg chg="mod">
          <ac:chgData name="Cristina Carbunaru" userId="dd598f21-b93a-44af-9f98-493f5e6c3669" providerId="ADAL" clId="{E6FB18A6-2A7D-4E3D-81FF-33B6EA4034AE}" dt="2019-10-01T09:43:51.017" v="20" actId="1076"/>
          <ac:spMkLst>
            <pc:docMk/>
            <pc:sldMk cId="197217208" sldId="393"/>
            <ac:spMk id="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97217208" sldId="393"/>
            <ac:spMk id="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97217208" sldId="393"/>
            <ac:spMk id="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97217208" sldId="393"/>
            <ac:spMk id="8" creationId="{00000000-0000-0000-0000-000000000000}"/>
          </ac:spMkLst>
        </pc:spChg>
      </pc:sldChg>
      <pc:sldChg chg="addSp modSp">
        <pc:chgData name="Cristina Carbunaru" userId="dd598f21-b93a-44af-9f98-493f5e6c3669" providerId="ADAL" clId="{E6FB18A6-2A7D-4E3D-81FF-33B6EA4034AE}" dt="2019-10-02T03:35:49.438" v="293" actId="1076"/>
        <pc:sldMkLst>
          <pc:docMk/>
          <pc:sldMk cId="986036308" sldId="394"/>
        </pc:sldMkLst>
        <pc:spChg chg="mod">
          <ac:chgData name="Cristina Carbunaru" userId="dd598f21-b93a-44af-9f98-493f5e6c3669" providerId="ADAL" clId="{E6FB18A6-2A7D-4E3D-81FF-33B6EA4034AE}" dt="2019-10-02T03:35:26.844" v="291" actId="20577"/>
          <ac:spMkLst>
            <pc:docMk/>
            <pc:sldMk cId="986036308" sldId="394"/>
            <ac:spMk id="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44:06.553" v="22" actId="1076"/>
          <ac:spMkLst>
            <pc:docMk/>
            <pc:sldMk cId="986036308" sldId="394"/>
            <ac:spMk id="5" creationId="{00000000-0000-0000-0000-000000000000}"/>
          </ac:spMkLst>
        </pc:spChg>
        <pc:spChg chg="add mod">
          <ac:chgData name="Cristina Carbunaru" userId="dd598f21-b93a-44af-9f98-493f5e6c3669" providerId="ADAL" clId="{E6FB18A6-2A7D-4E3D-81FF-33B6EA4034AE}" dt="2019-10-02T03:35:49.438" v="293" actId="1076"/>
          <ac:spMkLst>
            <pc:docMk/>
            <pc:sldMk cId="986036308" sldId="394"/>
            <ac:spMk id="9" creationId="{9D8A4CD0-0996-4DD8-82FE-6FAA2A3B10BE}"/>
          </ac:spMkLst>
        </pc:spChg>
        <pc:spChg chg="add mod">
          <ac:chgData name="Cristina Carbunaru" userId="dd598f21-b93a-44af-9f98-493f5e6c3669" providerId="ADAL" clId="{E6FB18A6-2A7D-4E3D-81FF-33B6EA4034AE}" dt="2019-10-02T03:35:49.438" v="293" actId="1076"/>
          <ac:spMkLst>
            <pc:docMk/>
            <pc:sldMk cId="986036308" sldId="394"/>
            <ac:spMk id="10" creationId="{AA864FB7-D07B-4B29-9AA8-D71B15AF560B}"/>
          </ac:spMkLst>
        </pc:spChg>
        <pc:spChg chg="add mod">
          <ac:chgData name="Cristina Carbunaru" userId="dd598f21-b93a-44af-9f98-493f5e6c3669" providerId="ADAL" clId="{E6FB18A6-2A7D-4E3D-81FF-33B6EA4034AE}" dt="2019-10-02T03:35:49.438" v="293" actId="1076"/>
          <ac:spMkLst>
            <pc:docMk/>
            <pc:sldMk cId="986036308" sldId="394"/>
            <ac:spMk id="11" creationId="{7E618764-9FB3-4622-8BFB-947C6D30B7ED}"/>
          </ac:spMkLst>
        </pc:spChg>
        <pc:spChg chg="add mod">
          <ac:chgData name="Cristina Carbunaru" userId="dd598f21-b93a-44af-9f98-493f5e6c3669" providerId="ADAL" clId="{E6FB18A6-2A7D-4E3D-81FF-33B6EA4034AE}" dt="2019-10-02T03:35:49.438" v="293" actId="1076"/>
          <ac:spMkLst>
            <pc:docMk/>
            <pc:sldMk cId="986036308" sldId="394"/>
            <ac:spMk id="12" creationId="{6CD57F95-A034-4822-A8D1-7BDA769FA14F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986036308" sldId="394"/>
            <ac:spMk id="1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986036308" sldId="394"/>
            <ac:spMk id="1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986036308" sldId="394"/>
            <ac:spMk id="16" creationId="{00000000-0000-0000-0000-000000000000}"/>
          </ac:spMkLst>
        </pc:spChg>
      </pc:sldChg>
      <pc:sldChg chg="modSp del">
        <pc:chgData name="Cristina Carbunaru" userId="dd598f21-b93a-44af-9f98-493f5e6c3669" providerId="ADAL" clId="{E6FB18A6-2A7D-4E3D-81FF-33B6EA4034AE}" dt="2019-10-02T03:36:00.722" v="294" actId="2696"/>
        <pc:sldMkLst>
          <pc:docMk/>
          <pc:sldMk cId="1647681128" sldId="395"/>
        </pc:sldMkLst>
        <pc:spChg chg="mod">
          <ac:chgData name="Cristina Carbunaru" userId="dd598f21-b93a-44af-9f98-493f5e6c3669" providerId="ADAL" clId="{E6FB18A6-2A7D-4E3D-81FF-33B6EA4034AE}" dt="2019-10-01T09:44:12.481" v="23" actId="1076"/>
          <ac:spMkLst>
            <pc:docMk/>
            <pc:sldMk cId="1647681128" sldId="395"/>
            <ac:spMk id="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8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11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1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1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1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15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16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17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18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19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2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21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k cId="1647681128" sldId="395"/>
            <ac:spMk id="22" creationId="{00000000-0000-0000-0000-000000000000}"/>
          </ac:spMkLst>
        </pc:spChg>
      </pc:sldChg>
      <pc:sldChg chg="modSp">
        <pc:chgData name="Cristina Carbunaru" userId="dd598f21-b93a-44af-9f98-493f5e6c3669" providerId="ADAL" clId="{E6FB18A6-2A7D-4E3D-81FF-33B6EA4034AE}" dt="2019-10-01T09:43:20.945" v="18" actId="1076"/>
        <pc:sldMkLst>
          <pc:docMk/>
          <pc:sldMk cId="990925500" sldId="396"/>
        </pc:sldMkLst>
        <pc:spChg chg="mod">
          <ac:chgData name="Cristina Carbunaru" userId="dd598f21-b93a-44af-9f98-493f5e6c3669" providerId="ADAL" clId="{E6FB18A6-2A7D-4E3D-81FF-33B6EA4034AE}" dt="2019-10-01T09:43:20.945" v="18" actId="1076"/>
          <ac:spMkLst>
            <pc:docMk/>
            <pc:sldMk cId="990925500" sldId="396"/>
            <ac:spMk id="5" creationId="{00000000-0000-0000-0000-000000000000}"/>
          </ac:spMkLst>
        </pc:spChg>
      </pc:sldChg>
      <pc:sldChg chg="addSp delSp modSp add ord delAnim modAnim">
        <pc:chgData name="Cristina Carbunaru" userId="dd598f21-b93a-44af-9f98-493f5e6c3669" providerId="ADAL" clId="{E6FB18A6-2A7D-4E3D-81FF-33B6EA4034AE}" dt="2019-10-02T02:31:30.561" v="268"/>
        <pc:sldMkLst>
          <pc:docMk/>
          <pc:sldMk cId="3908639087" sldId="397"/>
        </pc:sldMkLst>
        <pc:spChg chg="del">
          <ac:chgData name="Cristina Carbunaru" userId="dd598f21-b93a-44af-9f98-493f5e6c3669" providerId="ADAL" clId="{E6FB18A6-2A7D-4E3D-81FF-33B6EA4034AE}" dt="2019-10-02T02:09:18.212" v="46" actId="478"/>
          <ac:spMkLst>
            <pc:docMk/>
            <pc:sldMk cId="3908639087" sldId="397"/>
            <ac:spMk id="6" creationId="{00000000-0000-0000-0000-000000000000}"/>
          </ac:spMkLst>
        </pc:spChg>
        <pc:spChg chg="del">
          <ac:chgData name="Cristina Carbunaru" userId="dd598f21-b93a-44af-9f98-493f5e6c3669" providerId="ADAL" clId="{E6FB18A6-2A7D-4E3D-81FF-33B6EA4034AE}" dt="2019-10-02T02:27:40.657" v="222" actId="478"/>
          <ac:spMkLst>
            <pc:docMk/>
            <pc:sldMk cId="3908639087" sldId="397"/>
            <ac:spMk id="8" creationId="{1FDE4952-5E8F-4AFB-A7C9-F7D778949E17}"/>
          </ac:spMkLst>
        </pc:spChg>
        <pc:spChg chg="mod">
          <ac:chgData name="Cristina Carbunaru" userId="dd598f21-b93a-44af-9f98-493f5e6c3669" providerId="ADAL" clId="{E6FB18A6-2A7D-4E3D-81FF-33B6EA4034AE}" dt="2019-10-02T02:26:39.677" v="201" actId="20577"/>
          <ac:spMkLst>
            <pc:docMk/>
            <pc:sldMk cId="3908639087" sldId="397"/>
            <ac:spMk id="9" creationId="{CABD6C32-17D7-40E2-8811-C4855FA70A73}"/>
          </ac:spMkLst>
        </pc:spChg>
        <pc:spChg chg="del">
          <ac:chgData name="Cristina Carbunaru" userId="dd598f21-b93a-44af-9f98-493f5e6c3669" providerId="ADAL" clId="{E6FB18A6-2A7D-4E3D-81FF-33B6EA4034AE}" dt="2019-10-02T02:27:43.281" v="223" actId="478"/>
          <ac:spMkLst>
            <pc:docMk/>
            <pc:sldMk cId="3908639087" sldId="397"/>
            <ac:spMk id="11" creationId="{42C6976A-F27E-4B30-AB16-C73375985BD3}"/>
          </ac:spMkLst>
        </pc:spChg>
        <pc:spChg chg="mod">
          <ac:chgData name="Cristina Carbunaru" userId="dd598f21-b93a-44af-9f98-493f5e6c3669" providerId="ADAL" clId="{E6FB18A6-2A7D-4E3D-81FF-33B6EA4034AE}" dt="2019-10-02T02:15:44.750" v="121" actId="207"/>
          <ac:spMkLst>
            <pc:docMk/>
            <pc:sldMk cId="3908639087" sldId="397"/>
            <ac:spMk id="13" creationId="{A651039B-E352-4D90-9035-9D315F8CC99C}"/>
          </ac:spMkLst>
        </pc:spChg>
        <pc:spChg chg="mod">
          <ac:chgData name="Cristina Carbunaru" userId="dd598f21-b93a-44af-9f98-493f5e6c3669" providerId="ADAL" clId="{E6FB18A6-2A7D-4E3D-81FF-33B6EA4034AE}" dt="2019-10-02T02:26:45.052" v="205" actId="20577"/>
          <ac:spMkLst>
            <pc:docMk/>
            <pc:sldMk cId="3908639087" sldId="397"/>
            <ac:spMk id="15" creationId="{0A30CE66-704A-4DF6-A592-3D7C2866578E}"/>
          </ac:spMkLst>
        </pc:spChg>
        <pc:spChg chg="mod">
          <ac:chgData name="Cristina Carbunaru" userId="dd598f21-b93a-44af-9f98-493f5e6c3669" providerId="ADAL" clId="{E6FB18A6-2A7D-4E3D-81FF-33B6EA4034AE}" dt="2019-10-02T02:11:30.764" v="55" actId="1076"/>
          <ac:spMkLst>
            <pc:docMk/>
            <pc:sldMk cId="3908639087" sldId="397"/>
            <ac:spMk id="18" creationId="{990909FD-9484-44B5-A25C-E3099641CB53}"/>
          </ac:spMkLst>
        </pc:spChg>
        <pc:spChg chg="del">
          <ac:chgData name="Cristina Carbunaru" userId="dd598f21-b93a-44af-9f98-493f5e6c3669" providerId="ADAL" clId="{E6FB18A6-2A7D-4E3D-81FF-33B6EA4034AE}" dt="2019-10-02T02:27:34.845" v="221" actId="478"/>
          <ac:spMkLst>
            <pc:docMk/>
            <pc:sldMk cId="3908639087" sldId="397"/>
            <ac:spMk id="19" creationId="{F723184B-F514-429B-9458-6C55017DAE12}"/>
          </ac:spMkLst>
        </pc:spChg>
        <pc:spChg chg="del">
          <ac:chgData name="Cristina Carbunaru" userId="dd598f21-b93a-44af-9f98-493f5e6c3669" providerId="ADAL" clId="{E6FB18A6-2A7D-4E3D-81FF-33B6EA4034AE}" dt="2019-10-02T02:27:30.720" v="220" actId="478"/>
          <ac:spMkLst>
            <pc:docMk/>
            <pc:sldMk cId="3908639087" sldId="397"/>
            <ac:spMk id="20" creationId="{734A2711-6F2E-43FA-93E6-1380D0EFCE0D}"/>
          </ac:spMkLst>
        </pc:spChg>
        <pc:spChg chg="add mod topLvl">
          <ac:chgData name="Cristina Carbunaru" userId="dd598f21-b93a-44af-9f98-493f5e6c3669" providerId="ADAL" clId="{E6FB18A6-2A7D-4E3D-81FF-33B6EA4034AE}" dt="2019-10-02T02:29:41.398" v="261" actId="165"/>
          <ac:spMkLst>
            <pc:docMk/>
            <pc:sldMk cId="3908639087" sldId="397"/>
            <ac:spMk id="21" creationId="{1A94BBE4-BF43-4F6D-B9DD-A63722EC2E1C}"/>
          </ac:spMkLst>
        </pc:spChg>
        <pc:spChg chg="add del mod">
          <ac:chgData name="Cristina Carbunaru" userId="dd598f21-b93a-44af-9f98-493f5e6c3669" providerId="ADAL" clId="{E6FB18A6-2A7D-4E3D-81FF-33B6EA4034AE}" dt="2019-10-02T02:15:19.878" v="114" actId="478"/>
          <ac:spMkLst>
            <pc:docMk/>
            <pc:sldMk cId="3908639087" sldId="397"/>
            <ac:spMk id="24" creationId="{34476DD8-A699-484B-AA5F-D4A4C13B11F2}"/>
          </ac:spMkLst>
        </pc:spChg>
        <pc:spChg chg="add mod">
          <ac:chgData name="Cristina Carbunaru" userId="dd598f21-b93a-44af-9f98-493f5e6c3669" providerId="ADAL" clId="{E6FB18A6-2A7D-4E3D-81FF-33B6EA4034AE}" dt="2019-10-02T02:27:12.652" v="215" actId="6549"/>
          <ac:spMkLst>
            <pc:docMk/>
            <pc:sldMk cId="3908639087" sldId="397"/>
            <ac:spMk id="25" creationId="{98A41966-FCA2-4F9B-B441-7F7EE8F720EE}"/>
          </ac:spMkLst>
        </pc:spChg>
        <pc:spChg chg="add del mod">
          <ac:chgData name="Cristina Carbunaru" userId="dd598f21-b93a-44af-9f98-493f5e6c3669" providerId="ADAL" clId="{E6FB18A6-2A7D-4E3D-81FF-33B6EA4034AE}" dt="2019-10-02T02:13:13.109" v="73" actId="478"/>
          <ac:spMkLst>
            <pc:docMk/>
            <pc:sldMk cId="3908639087" sldId="397"/>
            <ac:spMk id="26" creationId="{181A76F1-9D38-49F0-A2CE-830E059620A9}"/>
          </ac:spMkLst>
        </pc:spChg>
        <pc:spChg chg="add mod topLvl">
          <ac:chgData name="Cristina Carbunaru" userId="dd598f21-b93a-44af-9f98-493f5e6c3669" providerId="ADAL" clId="{E6FB18A6-2A7D-4E3D-81FF-33B6EA4034AE}" dt="2019-10-02T02:29:41.398" v="261" actId="165"/>
          <ac:spMkLst>
            <pc:docMk/>
            <pc:sldMk cId="3908639087" sldId="397"/>
            <ac:spMk id="27" creationId="{C57404AE-788B-4E4F-BFFD-F6AA0564495C}"/>
          </ac:spMkLst>
        </pc:spChg>
        <pc:spChg chg="add del mod">
          <ac:chgData name="Cristina Carbunaru" userId="dd598f21-b93a-44af-9f98-493f5e6c3669" providerId="ADAL" clId="{E6FB18A6-2A7D-4E3D-81FF-33B6EA4034AE}" dt="2019-10-02T02:23:51.487" v="165" actId="478"/>
          <ac:spMkLst>
            <pc:docMk/>
            <pc:sldMk cId="3908639087" sldId="397"/>
            <ac:spMk id="28" creationId="{554CD448-7D1E-48EB-B5CA-C08C18DCC851}"/>
          </ac:spMkLst>
        </pc:spChg>
        <pc:spChg chg="add mod">
          <ac:chgData name="Cristina Carbunaru" userId="dd598f21-b93a-44af-9f98-493f5e6c3669" providerId="ADAL" clId="{E6FB18A6-2A7D-4E3D-81FF-33B6EA4034AE}" dt="2019-10-02T02:27:23.625" v="219" actId="1076"/>
          <ac:spMkLst>
            <pc:docMk/>
            <pc:sldMk cId="3908639087" sldId="397"/>
            <ac:spMk id="29" creationId="{C16A3234-0443-40FB-A924-9F0F8E6DC6F3}"/>
          </ac:spMkLst>
        </pc:spChg>
        <pc:spChg chg="add">
          <ac:chgData name="Cristina Carbunaru" userId="dd598f21-b93a-44af-9f98-493f5e6c3669" providerId="ADAL" clId="{E6FB18A6-2A7D-4E3D-81FF-33B6EA4034AE}" dt="2019-10-02T02:16:59.804" v="138"/>
          <ac:spMkLst>
            <pc:docMk/>
            <pc:sldMk cId="3908639087" sldId="397"/>
            <ac:spMk id="31" creationId="{551E522D-B399-4931-87D2-2F2A5D24C963}"/>
          </ac:spMkLst>
        </pc:spChg>
        <pc:spChg chg="add mod">
          <ac:chgData name="Cristina Carbunaru" userId="dd598f21-b93a-44af-9f98-493f5e6c3669" providerId="ADAL" clId="{E6FB18A6-2A7D-4E3D-81FF-33B6EA4034AE}" dt="2019-10-02T02:24:38.815" v="193" actId="20577"/>
          <ac:spMkLst>
            <pc:docMk/>
            <pc:sldMk cId="3908639087" sldId="397"/>
            <ac:spMk id="33" creationId="{8217835B-5C44-4BD3-B6E2-29417093F2CA}"/>
          </ac:spMkLst>
        </pc:spChg>
        <pc:spChg chg="add mod topLvl">
          <ac:chgData name="Cristina Carbunaru" userId="dd598f21-b93a-44af-9f98-493f5e6c3669" providerId="ADAL" clId="{E6FB18A6-2A7D-4E3D-81FF-33B6EA4034AE}" dt="2019-10-02T02:29:41.398" v="261" actId="165"/>
          <ac:spMkLst>
            <pc:docMk/>
            <pc:sldMk cId="3908639087" sldId="397"/>
            <ac:spMk id="34" creationId="{6F4EA316-D3CA-4BDB-8253-1164E8A82124}"/>
          </ac:spMkLst>
        </pc:spChg>
        <pc:spChg chg="mod">
          <ac:chgData name="Cristina Carbunaru" userId="dd598f21-b93a-44af-9f98-493f5e6c3669" providerId="ADAL" clId="{E6FB18A6-2A7D-4E3D-81FF-33B6EA4034AE}" dt="2019-10-02T02:09:15.562" v="45" actId="6549"/>
          <ac:spMkLst>
            <pc:docMk/>
            <pc:sldMk cId="3908639087" sldId="397"/>
            <ac:spMk id="735235" creationId="{00000000-0000-0000-0000-000000000000}"/>
          </ac:spMkLst>
        </pc:spChg>
        <pc:grpChg chg="add mod">
          <ac:chgData name="Cristina Carbunaru" userId="dd598f21-b93a-44af-9f98-493f5e6c3669" providerId="ADAL" clId="{E6FB18A6-2A7D-4E3D-81FF-33B6EA4034AE}" dt="2019-10-02T02:27:43.281" v="223" actId="478"/>
          <ac:grpSpMkLst>
            <pc:docMk/>
            <pc:sldMk cId="3908639087" sldId="397"/>
            <ac:grpSpMk id="7" creationId="{68407F52-1461-4D33-888E-56B5EEB4449A}"/>
          </ac:grpSpMkLst>
        </pc:grpChg>
        <pc:grpChg chg="add mod">
          <ac:chgData name="Cristina Carbunaru" userId="dd598f21-b93a-44af-9f98-493f5e6c3669" providerId="ADAL" clId="{E6FB18A6-2A7D-4E3D-81FF-33B6EA4034AE}" dt="2019-10-02T02:27:34.845" v="221" actId="478"/>
          <ac:grpSpMkLst>
            <pc:docMk/>
            <pc:sldMk cId="3908639087" sldId="397"/>
            <ac:grpSpMk id="14" creationId="{16E90A4C-C2D3-4935-A5E7-3226F5C7B2CB}"/>
          </ac:grpSpMkLst>
        </pc:grpChg>
        <pc:grpChg chg="add del mod ord">
          <ac:chgData name="Cristina Carbunaru" userId="dd598f21-b93a-44af-9f98-493f5e6c3669" providerId="ADAL" clId="{E6FB18A6-2A7D-4E3D-81FF-33B6EA4034AE}" dt="2019-10-02T02:29:41.398" v="261" actId="165"/>
          <ac:grpSpMkLst>
            <pc:docMk/>
            <pc:sldMk cId="3908639087" sldId="397"/>
            <ac:grpSpMk id="30" creationId="{7CA0BDC7-1B9B-4829-834C-AE8CC518ED65}"/>
          </ac:grpSpMkLst>
        </pc:grpChg>
        <pc:cxnChg chg="add mod">
          <ac:chgData name="Cristina Carbunaru" userId="dd598f21-b93a-44af-9f98-493f5e6c3669" providerId="ADAL" clId="{E6FB18A6-2A7D-4E3D-81FF-33B6EA4034AE}" dt="2019-10-02T02:12:16.125" v="67" actId="13822"/>
          <ac:cxnSpMkLst>
            <pc:docMk/>
            <pc:sldMk cId="3908639087" sldId="397"/>
            <ac:cxnSpMk id="3" creationId="{8CB22DDC-BA1B-409C-953E-A87040B82A4D}"/>
          </ac:cxnSpMkLst>
        </pc:cxnChg>
        <pc:cxnChg chg="add mod">
          <ac:chgData name="Cristina Carbunaru" userId="dd598f21-b93a-44af-9f98-493f5e6c3669" providerId="ADAL" clId="{E6FB18A6-2A7D-4E3D-81FF-33B6EA4034AE}" dt="2019-10-02T02:12:35.548" v="69" actId="13822"/>
          <ac:cxnSpMkLst>
            <pc:docMk/>
            <pc:sldMk cId="3908639087" sldId="397"/>
            <ac:cxnSpMk id="23" creationId="{4C8F5C5E-E640-49AE-84F2-3E0DC9F0193A}"/>
          </ac:cxnSpMkLst>
        </pc:cxnChg>
      </pc:sldChg>
      <pc:sldChg chg="delSp modSp add delAnim">
        <pc:chgData name="Cristina Carbunaru" userId="dd598f21-b93a-44af-9f98-493f5e6c3669" providerId="ADAL" clId="{E6FB18A6-2A7D-4E3D-81FF-33B6EA4034AE}" dt="2019-10-09T03:52:46.496" v="318" actId="478"/>
        <pc:sldMkLst>
          <pc:docMk/>
          <pc:sldMk cId="4018493117" sldId="398"/>
        </pc:sldMkLst>
        <pc:spChg chg="mod">
          <ac:chgData name="Cristina Carbunaru" userId="dd598f21-b93a-44af-9f98-493f5e6c3669" providerId="ADAL" clId="{E6FB18A6-2A7D-4E3D-81FF-33B6EA4034AE}" dt="2019-10-09T03:52:37.259" v="317" actId="20577"/>
          <ac:spMkLst>
            <pc:docMk/>
            <pc:sldMk cId="4018493117" sldId="398"/>
            <ac:spMk id="2" creationId="{00000000-0000-0000-0000-000000000000}"/>
          </ac:spMkLst>
        </pc:spChg>
        <pc:spChg chg="del">
          <ac:chgData name="Cristina Carbunaru" userId="dd598f21-b93a-44af-9f98-493f5e6c3669" providerId="ADAL" clId="{E6FB18A6-2A7D-4E3D-81FF-33B6EA4034AE}" dt="2019-10-09T03:52:46.496" v="318" actId="478"/>
          <ac:spMkLst>
            <pc:docMk/>
            <pc:sldMk cId="4018493117" sldId="398"/>
            <ac:spMk id="9" creationId="{9D8A4CD0-0996-4DD8-82FE-6FAA2A3B10BE}"/>
          </ac:spMkLst>
        </pc:spChg>
        <pc:spChg chg="del">
          <ac:chgData name="Cristina Carbunaru" userId="dd598f21-b93a-44af-9f98-493f5e6c3669" providerId="ADAL" clId="{E6FB18A6-2A7D-4E3D-81FF-33B6EA4034AE}" dt="2019-10-09T03:52:46.496" v="318" actId="478"/>
          <ac:spMkLst>
            <pc:docMk/>
            <pc:sldMk cId="4018493117" sldId="398"/>
            <ac:spMk id="10" creationId="{AA864FB7-D07B-4B29-9AA8-D71B15AF560B}"/>
          </ac:spMkLst>
        </pc:spChg>
        <pc:spChg chg="del">
          <ac:chgData name="Cristina Carbunaru" userId="dd598f21-b93a-44af-9f98-493f5e6c3669" providerId="ADAL" clId="{E6FB18A6-2A7D-4E3D-81FF-33B6EA4034AE}" dt="2019-10-09T03:52:46.496" v="318" actId="478"/>
          <ac:spMkLst>
            <pc:docMk/>
            <pc:sldMk cId="4018493117" sldId="398"/>
            <ac:spMk id="11" creationId="{7E618764-9FB3-4622-8BFB-947C6D30B7ED}"/>
          </ac:spMkLst>
        </pc:spChg>
        <pc:spChg chg="del">
          <ac:chgData name="Cristina Carbunaru" userId="dd598f21-b93a-44af-9f98-493f5e6c3669" providerId="ADAL" clId="{E6FB18A6-2A7D-4E3D-81FF-33B6EA4034AE}" dt="2019-10-09T03:52:46.496" v="318" actId="478"/>
          <ac:spMkLst>
            <pc:docMk/>
            <pc:sldMk cId="4018493117" sldId="398"/>
            <ac:spMk id="12" creationId="{6CD57F95-A034-4822-A8D1-7BDA769FA14F}"/>
          </ac:spMkLst>
        </pc:spChg>
        <pc:spChg chg="del">
          <ac:chgData name="Cristina Carbunaru" userId="dd598f21-b93a-44af-9f98-493f5e6c3669" providerId="ADAL" clId="{E6FB18A6-2A7D-4E3D-81FF-33B6EA4034AE}" dt="2019-10-09T03:52:46.496" v="318" actId="478"/>
          <ac:spMkLst>
            <pc:docMk/>
            <pc:sldMk cId="4018493117" sldId="398"/>
            <ac:spMk id="14" creationId="{00000000-0000-0000-0000-000000000000}"/>
          </ac:spMkLst>
        </pc:spChg>
        <pc:spChg chg="del">
          <ac:chgData name="Cristina Carbunaru" userId="dd598f21-b93a-44af-9f98-493f5e6c3669" providerId="ADAL" clId="{E6FB18A6-2A7D-4E3D-81FF-33B6EA4034AE}" dt="2019-10-09T03:52:46.496" v="318" actId="478"/>
          <ac:spMkLst>
            <pc:docMk/>
            <pc:sldMk cId="4018493117" sldId="398"/>
            <ac:spMk id="15" creationId="{00000000-0000-0000-0000-000000000000}"/>
          </ac:spMkLst>
        </pc:spChg>
        <pc:spChg chg="del">
          <ac:chgData name="Cristina Carbunaru" userId="dd598f21-b93a-44af-9f98-493f5e6c3669" providerId="ADAL" clId="{E6FB18A6-2A7D-4E3D-81FF-33B6EA4034AE}" dt="2019-10-09T03:52:46.496" v="318" actId="478"/>
          <ac:spMkLst>
            <pc:docMk/>
            <pc:sldMk cId="4018493117" sldId="398"/>
            <ac:spMk id="16" creationId="{00000000-0000-0000-0000-000000000000}"/>
          </ac:spMkLst>
        </pc:spChg>
      </pc:sldChg>
      <pc:sldMasterChg chg="modSp modSldLayout">
        <pc:chgData name="Cristina Carbunaru" userId="dd598f21-b93a-44af-9f98-493f5e6c3669" providerId="ADAL" clId="{E6FB18A6-2A7D-4E3D-81FF-33B6EA4034AE}" dt="2019-10-01T09:29:37.667" v="0"/>
        <pc:sldMasterMkLst>
          <pc:docMk/>
          <pc:sldMasterMk cId="0" sldId="2147483649"/>
        </pc:sldMaster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0" sldId="2147483649"/>
            <ac:spMk id="717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0" sldId="2147483649"/>
            <ac:spMk id="717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0" sldId="2147483649"/>
            <ac:spMk id="717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0" sldId="2147483649"/>
            <ac:spMk id="7175" creationId="{00000000-0000-0000-0000-000000000000}"/>
          </ac:spMkLst>
        </pc:sp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0" sldId="2147483649"/>
            <pc:sldLayoutMk cId="0" sldId="2147483650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0" sldId="2147483650"/>
              <ac:spMk id="8194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0" sldId="2147483650"/>
              <ac:spMk id="8195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0" sldId="2147483650"/>
              <ac:spMk id="8196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0" sldId="2147483650"/>
              <ac:spMk id="8197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0" sldId="2147483649"/>
            <pc:sldLayoutMk cId="3547822862" sldId="2147483652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3547822862" sldId="2147483652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3547822862" sldId="2147483652"/>
              <ac:spMk id="3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0" sldId="2147483649"/>
            <pc:sldLayoutMk cId="3500516241" sldId="2147483653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3500516241" sldId="2147483653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3500516241" sldId="2147483653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0" sldId="2147483649"/>
            <pc:sldLayoutMk cId="2038224779" sldId="2147483654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038224779" sldId="2147483654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038224779" sldId="2147483654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038224779" sldId="2147483654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038224779" sldId="2147483654"/>
              <ac:spMk id="5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038224779" sldId="2147483654"/>
              <ac:spMk id="6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0" sldId="2147483649"/>
            <pc:sldLayoutMk cId="2025844258" sldId="2147483657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025844258" sldId="2147483657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025844258" sldId="2147483657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025844258" sldId="2147483657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0" sldId="2147483649"/>
            <pc:sldLayoutMk cId="2410574350" sldId="2147483658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410574350" sldId="2147483658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410574350" sldId="2147483658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2410574350" sldId="2147483658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0" sldId="2147483649"/>
            <pc:sldLayoutMk cId="4256568787" sldId="2147483660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4256568787" sldId="2147483660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4256568787" sldId="2147483660"/>
              <ac:spMk id="3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0" sldId="2147483649"/>
            <pc:sldLayoutMk cId="46660489" sldId="2147483661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46660489" sldId="2147483661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46660489" sldId="2147483661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46660489" sldId="2147483661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0" sldId="2147483649"/>
              <pc:sldLayoutMk cId="46660489" sldId="2147483661"/>
              <ac:spMk id="5" creationId="{00000000-0000-0000-0000-000000000000}"/>
            </ac:spMkLst>
          </pc:spChg>
        </pc:sldLayoutChg>
      </pc:sldMasterChg>
      <pc:sldMasterChg chg="modSp modSldLayout">
        <pc:chgData name="Cristina Carbunaru" userId="dd598f21-b93a-44af-9f98-493f5e6c3669" providerId="ADAL" clId="{E6FB18A6-2A7D-4E3D-81FF-33B6EA4034AE}" dt="2019-10-01T09:29:37.667" v="0"/>
        <pc:sldMasterMkLst>
          <pc:docMk/>
          <pc:sldMasterMk cId="195284787" sldId="2147483662"/>
        </pc:sldMaster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195284787" sldId="2147483662"/>
            <ac:spMk id="717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195284787" sldId="2147483662"/>
            <ac:spMk id="7171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195284787" sldId="2147483662"/>
            <ac:spMk id="717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195284787" sldId="2147483662"/>
            <ac:spMk id="717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195284787" sldId="2147483662"/>
            <ac:spMk id="717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195284787" sldId="2147483662"/>
            <ac:spMk id="7175" creationId="{00000000-0000-0000-0000-000000000000}"/>
          </ac:spMkLst>
        </pc:sp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195284787" sldId="2147483662"/>
            <pc:sldLayoutMk cId="4125501590" sldId="2147483663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4125501590" sldId="2147483663"/>
              <ac:spMk id="8194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4125501590" sldId="2147483663"/>
              <ac:spMk id="8195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4125501590" sldId="2147483663"/>
              <ac:spMk id="8196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4125501590" sldId="2147483663"/>
              <ac:spMk id="8197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4125501590" sldId="2147483663"/>
              <ac:spMk id="8198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195284787" sldId="2147483662"/>
            <pc:sldLayoutMk cId="1863554326" sldId="2147483665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863554326" sldId="2147483665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863554326" sldId="2147483665"/>
              <ac:spMk id="3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195284787" sldId="2147483662"/>
            <pc:sldLayoutMk cId="2006140919" sldId="2147483666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2006140919" sldId="2147483666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2006140919" sldId="2147483666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195284787" sldId="2147483662"/>
            <pc:sldLayoutMk cId="1635113244" sldId="2147483667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635113244" sldId="2147483667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635113244" sldId="2147483667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635113244" sldId="2147483667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635113244" sldId="2147483667"/>
              <ac:spMk id="5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635113244" sldId="2147483667"/>
              <ac:spMk id="6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195284787" sldId="2147483662"/>
            <pc:sldLayoutMk cId="1518166409" sldId="2147483670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518166409" sldId="2147483670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518166409" sldId="2147483670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1518166409" sldId="2147483670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195284787" sldId="2147483662"/>
            <pc:sldLayoutMk cId="870083281" sldId="2147483671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870083281" sldId="2147483671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870083281" sldId="2147483671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870083281" sldId="2147483671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195284787" sldId="2147483662"/>
            <pc:sldLayoutMk cId="4254358977" sldId="2147483673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4254358977" sldId="2147483673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4254358977" sldId="2147483673"/>
              <ac:spMk id="3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E6FB18A6-2A7D-4E3D-81FF-33B6EA4034AE}" dt="2019-10-01T09:29:37.667" v="0"/>
          <pc:sldLayoutMkLst>
            <pc:docMk/>
            <pc:sldMasterMk cId="195284787" sldId="2147483662"/>
            <pc:sldLayoutMk cId="510717093" sldId="2147483674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510717093" sldId="2147483674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510717093" sldId="2147483674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510717093" sldId="2147483674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195284787" sldId="2147483662"/>
              <pc:sldLayoutMk cId="510717093" sldId="2147483674"/>
              <ac:spMk id="5" creationId="{00000000-0000-0000-0000-000000000000}"/>
            </ac:spMkLst>
          </pc:spChg>
        </pc:sldLayoutChg>
      </pc:sldMasterChg>
      <pc:sldMasterChg chg="modSp del delSldLayout modSldLayout">
        <pc:chgData name="Cristina Carbunaru" userId="dd598f21-b93a-44af-9f98-493f5e6c3669" providerId="ADAL" clId="{E6FB18A6-2A7D-4E3D-81FF-33B6EA4034AE}" dt="2019-10-02T03:36:00.736" v="307" actId="2696"/>
        <pc:sldMasterMkLst>
          <pc:docMk/>
          <pc:sldMasterMk cId="637332946" sldId="2147483675"/>
        </pc:sldMasterMkLst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637332946" sldId="2147483675"/>
            <ac:spMk id="7170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637332946" sldId="2147483675"/>
            <ac:spMk id="7171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637332946" sldId="2147483675"/>
            <ac:spMk id="7172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637332946" sldId="2147483675"/>
            <ac:spMk id="7173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637332946" sldId="2147483675"/>
            <ac:spMk id="7174" creationId="{00000000-0000-0000-0000-000000000000}"/>
          </ac:spMkLst>
        </pc:spChg>
        <pc:spChg chg="mod">
          <ac:chgData name="Cristina Carbunaru" userId="dd598f21-b93a-44af-9f98-493f5e6c3669" providerId="ADAL" clId="{E6FB18A6-2A7D-4E3D-81FF-33B6EA4034AE}" dt="2019-10-01T09:29:37.667" v="0"/>
          <ac:spMkLst>
            <pc:docMk/>
            <pc:sldMasterMk cId="637332946" sldId="2147483675"/>
            <ac:spMk id="7175" creationId="{00000000-0000-0000-0000-000000000000}"/>
          </ac:spMkLst>
        </pc:spChg>
        <pc:sldLayoutChg chg="modSp del">
          <pc:chgData name="Cristina Carbunaru" userId="dd598f21-b93a-44af-9f98-493f5e6c3669" providerId="ADAL" clId="{E6FB18A6-2A7D-4E3D-81FF-33B6EA4034AE}" dt="2019-10-02T03:36:00.723" v="295" actId="2696"/>
          <pc:sldLayoutMkLst>
            <pc:docMk/>
            <pc:sldMasterMk cId="637332946" sldId="2147483675"/>
            <pc:sldLayoutMk cId="1615908573" sldId="2147483676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615908573" sldId="2147483676"/>
              <ac:spMk id="8194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615908573" sldId="2147483676"/>
              <ac:spMk id="8195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615908573" sldId="2147483676"/>
              <ac:spMk id="8196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615908573" sldId="2147483676"/>
              <ac:spMk id="8197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615908573" sldId="2147483676"/>
              <ac:spMk id="8198" creationId="{00000000-0000-0000-0000-000000000000}"/>
            </ac:spMkLst>
          </pc:spChg>
        </pc:sldLayoutChg>
        <pc:sldLayoutChg chg="del">
          <pc:chgData name="Cristina Carbunaru" userId="dd598f21-b93a-44af-9f98-493f5e6c3669" providerId="ADAL" clId="{E6FB18A6-2A7D-4E3D-81FF-33B6EA4034AE}" dt="2019-10-02T03:36:00.725" v="296" actId="2696"/>
          <pc:sldLayoutMkLst>
            <pc:docMk/>
            <pc:sldMasterMk cId="637332946" sldId="2147483675"/>
            <pc:sldLayoutMk cId="3951300622" sldId="2147483677"/>
          </pc:sldLayoutMkLst>
        </pc:sldLayoutChg>
        <pc:sldLayoutChg chg="modSp del">
          <pc:chgData name="Cristina Carbunaru" userId="dd598f21-b93a-44af-9f98-493f5e6c3669" providerId="ADAL" clId="{E6FB18A6-2A7D-4E3D-81FF-33B6EA4034AE}" dt="2019-10-02T03:36:00.726" v="297" actId="2696"/>
          <pc:sldLayoutMkLst>
            <pc:docMk/>
            <pc:sldMasterMk cId="637332946" sldId="2147483675"/>
            <pc:sldLayoutMk cId="4258011455" sldId="2147483678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4258011455" sldId="2147483678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4258011455" sldId="2147483678"/>
              <ac:spMk id="3" creationId="{00000000-0000-0000-0000-000000000000}"/>
            </ac:spMkLst>
          </pc:spChg>
        </pc:sldLayoutChg>
        <pc:sldLayoutChg chg="modSp del">
          <pc:chgData name="Cristina Carbunaru" userId="dd598f21-b93a-44af-9f98-493f5e6c3669" providerId="ADAL" clId="{E6FB18A6-2A7D-4E3D-81FF-33B6EA4034AE}" dt="2019-10-02T03:36:00.727" v="298" actId="2696"/>
          <pc:sldLayoutMkLst>
            <pc:docMk/>
            <pc:sldMasterMk cId="637332946" sldId="2147483675"/>
            <pc:sldLayoutMk cId="463170852" sldId="2147483679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463170852" sldId="2147483679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463170852" sldId="2147483679"/>
              <ac:spMk id="4" creationId="{00000000-0000-0000-0000-000000000000}"/>
            </ac:spMkLst>
          </pc:spChg>
        </pc:sldLayoutChg>
        <pc:sldLayoutChg chg="modSp del">
          <pc:chgData name="Cristina Carbunaru" userId="dd598f21-b93a-44af-9f98-493f5e6c3669" providerId="ADAL" clId="{E6FB18A6-2A7D-4E3D-81FF-33B6EA4034AE}" dt="2019-10-02T03:36:00.728" v="299" actId="2696"/>
          <pc:sldLayoutMkLst>
            <pc:docMk/>
            <pc:sldMasterMk cId="637332946" sldId="2147483675"/>
            <pc:sldLayoutMk cId="1207697693" sldId="2147483680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207697693" sldId="2147483680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207697693" sldId="2147483680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207697693" sldId="2147483680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207697693" sldId="2147483680"/>
              <ac:spMk id="5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207697693" sldId="2147483680"/>
              <ac:spMk id="6" creationId="{00000000-0000-0000-0000-000000000000}"/>
            </ac:spMkLst>
          </pc:spChg>
        </pc:sldLayoutChg>
        <pc:sldLayoutChg chg="del">
          <pc:chgData name="Cristina Carbunaru" userId="dd598f21-b93a-44af-9f98-493f5e6c3669" providerId="ADAL" clId="{E6FB18A6-2A7D-4E3D-81FF-33B6EA4034AE}" dt="2019-10-02T03:36:00.729" v="300" actId="2696"/>
          <pc:sldLayoutMkLst>
            <pc:docMk/>
            <pc:sldMasterMk cId="637332946" sldId="2147483675"/>
            <pc:sldLayoutMk cId="642640480" sldId="2147483681"/>
          </pc:sldLayoutMkLst>
        </pc:sldLayoutChg>
        <pc:sldLayoutChg chg="del">
          <pc:chgData name="Cristina Carbunaru" userId="dd598f21-b93a-44af-9f98-493f5e6c3669" providerId="ADAL" clId="{E6FB18A6-2A7D-4E3D-81FF-33B6EA4034AE}" dt="2019-10-02T03:36:00.730" v="301" actId="2696"/>
          <pc:sldLayoutMkLst>
            <pc:docMk/>
            <pc:sldMasterMk cId="637332946" sldId="2147483675"/>
            <pc:sldLayoutMk cId="1043452294" sldId="2147483682"/>
          </pc:sldLayoutMkLst>
        </pc:sldLayoutChg>
        <pc:sldLayoutChg chg="modSp del">
          <pc:chgData name="Cristina Carbunaru" userId="dd598f21-b93a-44af-9f98-493f5e6c3669" providerId="ADAL" clId="{E6FB18A6-2A7D-4E3D-81FF-33B6EA4034AE}" dt="2019-10-02T03:36:00.731" v="302" actId="2696"/>
          <pc:sldLayoutMkLst>
            <pc:docMk/>
            <pc:sldMasterMk cId="637332946" sldId="2147483675"/>
            <pc:sldLayoutMk cId="1094017030" sldId="2147483683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094017030" sldId="2147483683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094017030" sldId="2147483683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094017030" sldId="2147483683"/>
              <ac:spMk id="4" creationId="{00000000-0000-0000-0000-000000000000}"/>
            </ac:spMkLst>
          </pc:spChg>
        </pc:sldLayoutChg>
        <pc:sldLayoutChg chg="modSp del">
          <pc:chgData name="Cristina Carbunaru" userId="dd598f21-b93a-44af-9f98-493f5e6c3669" providerId="ADAL" clId="{E6FB18A6-2A7D-4E3D-81FF-33B6EA4034AE}" dt="2019-10-02T03:36:00.732" v="303" actId="2696"/>
          <pc:sldLayoutMkLst>
            <pc:docMk/>
            <pc:sldMasterMk cId="637332946" sldId="2147483675"/>
            <pc:sldLayoutMk cId="2907118971" sldId="2147483684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2907118971" sldId="2147483684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2907118971" sldId="2147483684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2907118971" sldId="2147483684"/>
              <ac:spMk id="4" creationId="{00000000-0000-0000-0000-000000000000}"/>
            </ac:spMkLst>
          </pc:spChg>
        </pc:sldLayoutChg>
        <pc:sldLayoutChg chg="del">
          <pc:chgData name="Cristina Carbunaru" userId="dd598f21-b93a-44af-9f98-493f5e6c3669" providerId="ADAL" clId="{E6FB18A6-2A7D-4E3D-81FF-33B6EA4034AE}" dt="2019-10-02T03:36:00.733" v="304" actId="2696"/>
          <pc:sldLayoutMkLst>
            <pc:docMk/>
            <pc:sldMasterMk cId="637332946" sldId="2147483675"/>
            <pc:sldLayoutMk cId="1742869652" sldId="2147483685"/>
          </pc:sldLayoutMkLst>
        </pc:sldLayoutChg>
        <pc:sldLayoutChg chg="modSp del">
          <pc:chgData name="Cristina Carbunaru" userId="dd598f21-b93a-44af-9f98-493f5e6c3669" providerId="ADAL" clId="{E6FB18A6-2A7D-4E3D-81FF-33B6EA4034AE}" dt="2019-10-02T03:36:00.733" v="305" actId="2696"/>
          <pc:sldLayoutMkLst>
            <pc:docMk/>
            <pc:sldMasterMk cId="637332946" sldId="2147483675"/>
            <pc:sldLayoutMk cId="4054321442" sldId="2147483686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4054321442" sldId="2147483686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4054321442" sldId="2147483686"/>
              <ac:spMk id="3" creationId="{00000000-0000-0000-0000-000000000000}"/>
            </ac:spMkLst>
          </pc:spChg>
        </pc:sldLayoutChg>
        <pc:sldLayoutChg chg="modSp del">
          <pc:chgData name="Cristina Carbunaru" userId="dd598f21-b93a-44af-9f98-493f5e6c3669" providerId="ADAL" clId="{E6FB18A6-2A7D-4E3D-81FF-33B6EA4034AE}" dt="2019-10-02T03:36:00.734" v="306" actId="2696"/>
          <pc:sldLayoutMkLst>
            <pc:docMk/>
            <pc:sldMasterMk cId="637332946" sldId="2147483675"/>
            <pc:sldLayoutMk cId="1463962066" sldId="2147483687"/>
          </pc:sldLayoutMkLst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463962066" sldId="2147483687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463962066" sldId="2147483687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463962066" sldId="2147483687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E6FB18A6-2A7D-4E3D-81FF-33B6EA4034AE}" dt="2019-10-01T09:29:37.667" v="0"/>
            <ac:spMkLst>
              <pc:docMk/>
              <pc:sldMasterMk cId="637332946" sldId="2147483675"/>
              <pc:sldLayoutMk cId="1463962066" sldId="2147483687"/>
              <ac:spMk id="5" creationId="{00000000-0000-0000-0000-000000000000}"/>
            </ac:spMkLst>
          </pc:spChg>
        </pc:sldLayoutChg>
      </pc:sldMasterChg>
    </pc:docChg>
  </pc:docChgLst>
  <pc:docChgLst>
    <pc:chgData name="Djordje Jevdjic" userId="13e23c0b-cc14-4099-93f7-00be5b630294" providerId="ADAL" clId="{205C2598-0E6E-2E49-9025-216649012D86}"/>
    <pc:docChg chg="undo custSel addSld delSld modSld">
      <pc:chgData name="Djordje Jevdjic" userId="13e23c0b-cc14-4099-93f7-00be5b630294" providerId="ADAL" clId="{205C2598-0E6E-2E49-9025-216649012D86}" dt="2020-03-21T23:53:58.930" v="1780"/>
      <pc:docMkLst>
        <pc:docMk/>
      </pc:docMkLst>
      <pc:sldChg chg="addSp modSp">
        <pc:chgData name="Djordje Jevdjic" userId="13e23c0b-cc14-4099-93f7-00be5b630294" providerId="ADAL" clId="{205C2598-0E6E-2E49-9025-216649012D86}" dt="2020-03-21T13:25:10.975" v="1658" actId="767"/>
        <pc:sldMkLst>
          <pc:docMk/>
          <pc:sldMk cId="0" sldId="256"/>
        </pc:sldMkLst>
        <pc:spChg chg="add mod">
          <ac:chgData name="Djordje Jevdjic" userId="13e23c0b-cc14-4099-93f7-00be5b630294" providerId="ADAL" clId="{205C2598-0E6E-2E49-9025-216649012D86}" dt="2020-03-21T13:25:10.975" v="1658" actId="767"/>
          <ac:spMkLst>
            <pc:docMk/>
            <pc:sldMk cId="0" sldId="256"/>
            <ac:spMk id="3" creationId="{4E17AEDC-5CAD-4046-A00D-3AB37D2688CC}"/>
          </ac:spMkLst>
        </pc:spChg>
      </pc:sldChg>
      <pc:sldChg chg="addSp modSp add">
        <pc:chgData name="Djordje Jevdjic" userId="13e23c0b-cc14-4099-93f7-00be5b630294" providerId="ADAL" clId="{205C2598-0E6E-2E49-9025-216649012D86}" dt="2020-03-21T13:51:08.831" v="1778" actId="20577"/>
        <pc:sldMkLst>
          <pc:docMk/>
          <pc:sldMk cId="40835510" sldId="298"/>
        </pc:sldMkLst>
        <pc:spChg chg="add">
          <ac:chgData name="Djordje Jevdjic" userId="13e23c0b-cc14-4099-93f7-00be5b630294" providerId="ADAL" clId="{205C2598-0E6E-2E49-9025-216649012D86}" dt="2020-03-21T13:38:05.994" v="1692"/>
          <ac:spMkLst>
            <pc:docMk/>
            <pc:sldMk cId="40835510" sldId="298"/>
            <ac:spMk id="5" creationId="{F96552AA-5C5F-7D48-B41D-3C5B55BE17C6}"/>
          </ac:spMkLst>
        </pc:spChg>
        <pc:spChg chg="mod">
          <ac:chgData name="Djordje Jevdjic" userId="13e23c0b-cc14-4099-93f7-00be5b630294" providerId="ADAL" clId="{205C2598-0E6E-2E49-9025-216649012D86}" dt="2020-03-21T13:51:08.831" v="1778" actId="20577"/>
          <ac:spMkLst>
            <pc:docMk/>
            <pc:sldMk cId="40835510" sldId="298"/>
            <ac:spMk id="17411" creationId="{00000000-0000-0000-0000-000000000000}"/>
          </ac:spMkLst>
        </pc:spChg>
        <pc:picChg chg="mod">
          <ac:chgData name="Djordje Jevdjic" userId="13e23c0b-cc14-4099-93f7-00be5b630294" providerId="ADAL" clId="{205C2598-0E6E-2E49-9025-216649012D86}" dt="2020-03-21T13:37:37.609" v="1665" actId="1076"/>
          <ac:picMkLst>
            <pc:docMk/>
            <pc:sldMk cId="40835510" sldId="298"/>
            <ac:picMk id="6146" creationId="{00000000-0000-0000-0000-000000000000}"/>
          </ac:picMkLst>
        </pc:picChg>
      </pc:sldChg>
      <pc:sldChg chg="modSp modAnim">
        <pc:chgData name="Djordje Jevdjic" userId="13e23c0b-cc14-4099-93f7-00be5b630294" providerId="ADAL" clId="{205C2598-0E6E-2E49-9025-216649012D86}" dt="2020-03-10T19:02:16.665" v="271" actId="20577"/>
        <pc:sldMkLst>
          <pc:docMk/>
          <pc:sldMk cId="0" sldId="344"/>
        </pc:sldMkLst>
        <pc:spChg chg="mod">
          <ac:chgData name="Djordje Jevdjic" userId="13e23c0b-cc14-4099-93f7-00be5b630294" providerId="ADAL" clId="{205C2598-0E6E-2E49-9025-216649012D86}" dt="2020-03-10T19:02:16.665" v="271" actId="20577"/>
          <ac:spMkLst>
            <pc:docMk/>
            <pc:sldMk cId="0" sldId="344"/>
            <ac:spMk id="710659" creationId="{00000000-0000-0000-0000-000000000000}"/>
          </ac:spMkLst>
        </pc:spChg>
      </pc:sldChg>
      <pc:sldChg chg="delSp add del modAnim">
        <pc:chgData name="Djordje Jevdjic" userId="13e23c0b-cc14-4099-93f7-00be5b630294" providerId="ADAL" clId="{205C2598-0E6E-2E49-9025-216649012D86}" dt="2020-03-10T14:36:07.462" v="26" actId="2696"/>
        <pc:sldMkLst>
          <pc:docMk/>
          <pc:sldMk cId="0" sldId="346"/>
        </pc:sldMkLst>
        <pc:picChg chg="del">
          <ac:chgData name="Djordje Jevdjic" userId="13e23c0b-cc14-4099-93f7-00be5b630294" providerId="ADAL" clId="{205C2598-0E6E-2E49-9025-216649012D86}" dt="2020-03-10T14:32:53.722" v="0" actId="478"/>
          <ac:picMkLst>
            <pc:docMk/>
            <pc:sldMk cId="0" sldId="346"/>
            <ac:picMk id="39" creationId="{00000000-0000-0000-0000-000000000000}"/>
          </ac:picMkLst>
        </pc:picChg>
      </pc:sldChg>
      <pc:sldChg chg="modSp">
        <pc:chgData name="Djordje Jevdjic" userId="13e23c0b-cc14-4099-93f7-00be5b630294" providerId="ADAL" clId="{205C2598-0E6E-2E49-9025-216649012D86}" dt="2020-03-10T20:28:52.925" v="1473" actId="20577"/>
        <pc:sldMkLst>
          <pc:docMk/>
          <pc:sldMk cId="0" sldId="363"/>
        </pc:sldMkLst>
        <pc:spChg chg="mod">
          <ac:chgData name="Djordje Jevdjic" userId="13e23c0b-cc14-4099-93f7-00be5b630294" providerId="ADAL" clId="{205C2598-0E6E-2E49-9025-216649012D86}" dt="2020-03-10T20:28:52.925" v="1473" actId="20577"/>
          <ac:spMkLst>
            <pc:docMk/>
            <pc:sldMk cId="0" sldId="363"/>
            <ac:spMk id="737282" creationId="{00000000-0000-0000-0000-000000000000}"/>
          </ac:spMkLst>
        </pc:spChg>
      </pc:sldChg>
      <pc:sldChg chg="modSp">
        <pc:chgData name="Djordje Jevdjic" userId="13e23c0b-cc14-4099-93f7-00be5b630294" providerId="ADAL" clId="{205C2598-0E6E-2E49-9025-216649012D86}" dt="2020-03-15T13:22:47.829" v="1474" actId="20577"/>
        <pc:sldMkLst>
          <pc:docMk/>
          <pc:sldMk cId="0" sldId="366"/>
        </pc:sldMkLst>
        <pc:spChg chg="mod">
          <ac:chgData name="Djordje Jevdjic" userId="13e23c0b-cc14-4099-93f7-00be5b630294" providerId="ADAL" clId="{205C2598-0E6E-2E49-9025-216649012D86}" dt="2020-03-15T13:22:47.829" v="1474" actId="20577"/>
          <ac:spMkLst>
            <pc:docMk/>
            <pc:sldMk cId="0" sldId="366"/>
            <ac:spMk id="740355" creationId="{00000000-0000-0000-0000-000000000000}"/>
          </ac:spMkLst>
        </pc:spChg>
      </pc:sldChg>
      <pc:sldChg chg="modSp">
        <pc:chgData name="Djordje Jevdjic" userId="13e23c0b-cc14-4099-93f7-00be5b630294" providerId="ADAL" clId="{205C2598-0E6E-2E49-9025-216649012D86}" dt="2020-03-17T18:08:41.533" v="1475" actId="20577"/>
        <pc:sldMkLst>
          <pc:docMk/>
          <pc:sldMk cId="0" sldId="369"/>
        </pc:sldMkLst>
        <pc:spChg chg="mod">
          <ac:chgData name="Djordje Jevdjic" userId="13e23c0b-cc14-4099-93f7-00be5b630294" providerId="ADAL" clId="{205C2598-0E6E-2E49-9025-216649012D86}" dt="2020-03-17T18:08:41.533" v="1475" actId="20577"/>
          <ac:spMkLst>
            <pc:docMk/>
            <pc:sldMk cId="0" sldId="369"/>
            <ac:spMk id="743427" creationId="{00000000-0000-0000-0000-000000000000}"/>
          </ac:spMkLst>
        </pc:spChg>
      </pc:sldChg>
      <pc:sldChg chg="addSp">
        <pc:chgData name="Djordje Jevdjic" userId="13e23c0b-cc14-4099-93f7-00be5b630294" providerId="ADAL" clId="{205C2598-0E6E-2E49-9025-216649012D86}" dt="2020-03-21T23:53:58.930" v="1780"/>
        <pc:sldMkLst>
          <pc:docMk/>
          <pc:sldMk cId="0" sldId="374"/>
        </pc:sldMkLst>
        <pc:inkChg chg="add">
          <ac:chgData name="Djordje Jevdjic" userId="13e23c0b-cc14-4099-93f7-00be5b630294" providerId="ADAL" clId="{205C2598-0E6E-2E49-9025-216649012D86}" dt="2020-03-21T23:53:58.930" v="1780"/>
          <ac:inkMkLst>
            <pc:docMk/>
            <pc:sldMk cId="0" sldId="374"/>
            <ac:inkMk id="2" creationId="{9E6C8618-3D0C-B549-B170-532D46806D85}"/>
          </ac:inkMkLst>
        </pc:inkChg>
      </pc:sldChg>
      <pc:sldChg chg="addSp">
        <pc:chgData name="Djordje Jevdjic" userId="13e23c0b-cc14-4099-93f7-00be5b630294" providerId="ADAL" clId="{205C2598-0E6E-2E49-9025-216649012D86}" dt="2020-03-21T23:53:58.930" v="1780"/>
        <pc:sldMkLst>
          <pc:docMk/>
          <pc:sldMk cId="0" sldId="375"/>
        </pc:sldMkLst>
        <pc:inkChg chg="add">
          <ac:chgData name="Djordje Jevdjic" userId="13e23c0b-cc14-4099-93f7-00be5b630294" providerId="ADAL" clId="{205C2598-0E6E-2E49-9025-216649012D86}" dt="2020-03-21T23:53:58.930" v="1780"/>
          <ac:inkMkLst>
            <pc:docMk/>
            <pc:sldMk cId="0" sldId="375"/>
            <ac:inkMk id="2" creationId="{82FCAFE1-3A26-044D-8A90-010648768670}"/>
          </ac:inkMkLst>
        </pc:inkChg>
      </pc:sldChg>
      <pc:sldChg chg="addSp">
        <pc:chgData name="Djordje Jevdjic" userId="13e23c0b-cc14-4099-93f7-00be5b630294" providerId="ADAL" clId="{205C2598-0E6E-2E49-9025-216649012D86}" dt="2020-03-21T23:53:58.930" v="1780"/>
        <pc:sldMkLst>
          <pc:docMk/>
          <pc:sldMk cId="0" sldId="380"/>
        </pc:sldMkLst>
        <pc:inkChg chg="add">
          <ac:chgData name="Djordje Jevdjic" userId="13e23c0b-cc14-4099-93f7-00be5b630294" providerId="ADAL" clId="{205C2598-0E6E-2E49-9025-216649012D86}" dt="2020-03-21T23:53:58.930" v="1780"/>
          <ac:inkMkLst>
            <pc:docMk/>
            <pc:sldMk cId="0" sldId="380"/>
            <ac:inkMk id="2" creationId="{4DE844A5-3100-C743-826F-106F2647BC99}"/>
          </ac:inkMkLst>
        </pc:inkChg>
      </pc:sldChg>
      <pc:sldChg chg="addSp">
        <pc:chgData name="Djordje Jevdjic" userId="13e23c0b-cc14-4099-93f7-00be5b630294" providerId="ADAL" clId="{205C2598-0E6E-2E49-9025-216649012D86}" dt="2020-03-21T23:53:58.930" v="1780"/>
        <pc:sldMkLst>
          <pc:docMk/>
          <pc:sldMk cId="0" sldId="381"/>
        </pc:sldMkLst>
        <pc:inkChg chg="add">
          <ac:chgData name="Djordje Jevdjic" userId="13e23c0b-cc14-4099-93f7-00be5b630294" providerId="ADAL" clId="{205C2598-0E6E-2E49-9025-216649012D86}" dt="2020-03-21T23:53:58.930" v="1780"/>
          <ac:inkMkLst>
            <pc:docMk/>
            <pc:sldMk cId="0" sldId="381"/>
            <ac:inkMk id="2" creationId="{BFD02DFE-D8F8-F442-AAF9-EBAA7FAB8B19}"/>
          </ac:inkMkLst>
        </pc:inkChg>
      </pc:sldChg>
      <pc:sldChg chg="addSp">
        <pc:chgData name="Djordje Jevdjic" userId="13e23c0b-cc14-4099-93f7-00be5b630294" providerId="ADAL" clId="{205C2598-0E6E-2E49-9025-216649012D86}" dt="2020-03-21T23:53:58.930" v="1780"/>
        <pc:sldMkLst>
          <pc:docMk/>
          <pc:sldMk cId="0" sldId="382"/>
        </pc:sldMkLst>
        <pc:inkChg chg="add">
          <ac:chgData name="Djordje Jevdjic" userId="13e23c0b-cc14-4099-93f7-00be5b630294" providerId="ADAL" clId="{205C2598-0E6E-2E49-9025-216649012D86}" dt="2020-03-21T23:53:58.930" v="1780"/>
          <ac:inkMkLst>
            <pc:docMk/>
            <pc:sldMk cId="0" sldId="382"/>
            <ac:inkMk id="2" creationId="{4361FDD8-5CEF-5649-A7A6-BE74235457CA}"/>
          </ac:inkMkLst>
        </pc:inkChg>
      </pc:sldChg>
      <pc:sldChg chg="addSp modSp modAnim">
        <pc:chgData name="Djordje Jevdjic" userId="13e23c0b-cc14-4099-93f7-00be5b630294" providerId="ADAL" clId="{205C2598-0E6E-2E49-9025-216649012D86}" dt="2020-03-21T23:53:58.930" v="1780"/>
        <pc:sldMkLst>
          <pc:docMk/>
          <pc:sldMk cId="0" sldId="383"/>
        </pc:sldMkLst>
        <pc:spChg chg="mod">
          <ac:chgData name="Djordje Jevdjic" userId="13e23c0b-cc14-4099-93f7-00be5b630294" providerId="ADAL" clId="{205C2598-0E6E-2E49-9025-216649012D86}" dt="2020-03-17T18:58:26.561" v="1593"/>
          <ac:spMkLst>
            <pc:docMk/>
            <pc:sldMk cId="0" sldId="383"/>
            <ac:spMk id="762883" creationId="{00000000-0000-0000-0000-000000000000}"/>
          </ac:spMkLst>
        </pc:spChg>
        <pc:inkChg chg="add">
          <ac:chgData name="Djordje Jevdjic" userId="13e23c0b-cc14-4099-93f7-00be5b630294" providerId="ADAL" clId="{205C2598-0E6E-2E49-9025-216649012D86}" dt="2020-03-21T23:53:58.930" v="1780"/>
          <ac:inkMkLst>
            <pc:docMk/>
            <pc:sldMk cId="0" sldId="383"/>
            <ac:inkMk id="2" creationId="{E1A1212B-32E8-D84A-B98A-1F931B187EDD}"/>
          </ac:inkMkLst>
        </pc:inkChg>
      </pc:sldChg>
      <pc:sldChg chg="addSp">
        <pc:chgData name="Djordje Jevdjic" userId="13e23c0b-cc14-4099-93f7-00be5b630294" providerId="ADAL" clId="{205C2598-0E6E-2E49-9025-216649012D86}" dt="2020-03-21T23:53:58.930" v="1780"/>
        <pc:sldMkLst>
          <pc:docMk/>
          <pc:sldMk cId="2776810931" sldId="390"/>
        </pc:sldMkLst>
        <pc:inkChg chg="add">
          <ac:chgData name="Djordje Jevdjic" userId="13e23c0b-cc14-4099-93f7-00be5b630294" providerId="ADAL" clId="{205C2598-0E6E-2E49-9025-216649012D86}" dt="2020-03-21T23:53:58.930" v="1780"/>
          <ac:inkMkLst>
            <pc:docMk/>
            <pc:sldMk cId="2776810931" sldId="390"/>
            <ac:inkMk id="3" creationId="{24DCB61B-8B5E-C64A-8726-EBCA1444445C}"/>
          </ac:inkMkLst>
        </pc:inkChg>
      </pc:sldChg>
      <pc:sldChg chg="addSp">
        <pc:chgData name="Djordje Jevdjic" userId="13e23c0b-cc14-4099-93f7-00be5b630294" providerId="ADAL" clId="{205C2598-0E6E-2E49-9025-216649012D86}" dt="2020-03-21T23:53:58.930" v="1780"/>
        <pc:sldMkLst>
          <pc:docMk/>
          <pc:sldMk cId="1438906602" sldId="391"/>
        </pc:sldMkLst>
        <pc:inkChg chg="add">
          <ac:chgData name="Djordje Jevdjic" userId="13e23c0b-cc14-4099-93f7-00be5b630294" providerId="ADAL" clId="{205C2598-0E6E-2E49-9025-216649012D86}" dt="2020-03-21T23:53:58.930" v="1780"/>
          <ac:inkMkLst>
            <pc:docMk/>
            <pc:sldMk cId="1438906602" sldId="391"/>
            <ac:inkMk id="2" creationId="{28FDAAB0-4AEA-6A4B-B5E7-7F34DF3DB3D5}"/>
          </ac:inkMkLst>
        </pc:inkChg>
      </pc:sldChg>
      <pc:sldChg chg="modSp del">
        <pc:chgData name="Djordje Jevdjic" userId="13e23c0b-cc14-4099-93f7-00be5b630294" providerId="ADAL" clId="{205C2598-0E6E-2E49-9025-216649012D86}" dt="2020-03-21T16:51:42.526" v="1779" actId="2696"/>
        <pc:sldMkLst>
          <pc:docMk/>
          <pc:sldMk cId="3755209934" sldId="392"/>
        </pc:sldMkLst>
        <pc:spChg chg="mod">
          <ac:chgData name="Djordje Jevdjic" userId="13e23c0b-cc14-4099-93f7-00be5b630294" providerId="ADAL" clId="{205C2598-0E6E-2E49-9025-216649012D86}" dt="2020-03-17T19:09:52.275" v="1657" actId="20577"/>
          <ac:spMkLst>
            <pc:docMk/>
            <pc:sldMk cId="3755209934" sldId="392"/>
            <ac:spMk id="762883" creationId="{00000000-0000-0000-0000-000000000000}"/>
          </ac:spMkLst>
        </pc:spChg>
      </pc:sldChg>
      <pc:sldChg chg="addSp">
        <pc:chgData name="Djordje Jevdjic" userId="13e23c0b-cc14-4099-93f7-00be5b630294" providerId="ADAL" clId="{205C2598-0E6E-2E49-9025-216649012D86}" dt="2020-03-21T23:53:58.930" v="1780"/>
        <pc:sldMkLst>
          <pc:docMk/>
          <pc:sldMk cId="986036308" sldId="394"/>
        </pc:sldMkLst>
        <pc:inkChg chg="add">
          <ac:chgData name="Djordje Jevdjic" userId="13e23c0b-cc14-4099-93f7-00be5b630294" providerId="ADAL" clId="{205C2598-0E6E-2E49-9025-216649012D86}" dt="2020-03-21T23:53:58.930" v="1780"/>
          <ac:inkMkLst>
            <pc:docMk/>
            <pc:sldMk cId="986036308" sldId="394"/>
            <ac:inkMk id="6" creationId="{B3E23C05-9600-6045-A2D5-C821A17E6858}"/>
          </ac:inkMkLst>
        </pc:inkChg>
      </pc:sldChg>
      <pc:sldChg chg="addSp delSp modSp add delAnim modAnim">
        <pc:chgData name="Djordje Jevdjic" userId="13e23c0b-cc14-4099-93f7-00be5b630294" providerId="ADAL" clId="{205C2598-0E6E-2E49-9025-216649012D86}" dt="2020-03-10T20:18:50.170" v="1450" actId="403"/>
        <pc:sldMkLst>
          <pc:docMk/>
          <pc:sldMk cId="717513255" sldId="399"/>
        </pc:sldMkLst>
        <pc:spChg chg="mod">
          <ac:chgData name="Djordje Jevdjic" userId="13e23c0b-cc14-4099-93f7-00be5b630294" providerId="ADAL" clId="{205C2598-0E6E-2E49-9025-216649012D86}" dt="2020-03-10T20:08:45.170" v="1295" actId="20577"/>
          <ac:spMkLst>
            <pc:docMk/>
            <pc:sldMk cId="717513255" sldId="399"/>
            <ac:spMk id="2" creationId="{B1145A6E-778E-9E4A-8C16-E485C643230C}"/>
          </ac:spMkLst>
        </pc:spChg>
        <pc:spChg chg="add del mod">
          <ac:chgData name="Djordje Jevdjic" userId="13e23c0b-cc14-4099-93f7-00be5b630294" providerId="ADAL" clId="{205C2598-0E6E-2E49-9025-216649012D86}" dt="2020-03-10T19:16:15.904" v="420" actId="478"/>
          <ac:spMkLst>
            <pc:docMk/>
            <pc:sldMk cId="717513255" sldId="399"/>
            <ac:spMk id="6" creationId="{836721AD-2058-D641-A2E6-94F0EB8A0481}"/>
          </ac:spMkLst>
        </pc:spChg>
        <pc:spChg chg="mod">
          <ac:chgData name="Djordje Jevdjic" userId="13e23c0b-cc14-4099-93f7-00be5b630294" providerId="ADAL" clId="{205C2598-0E6E-2E49-9025-216649012D86}" dt="2020-03-10T20:13:23.231" v="1432" actId="20577"/>
          <ac:spMkLst>
            <pc:docMk/>
            <pc:sldMk cId="717513255" sldId="399"/>
            <ac:spMk id="7" creationId="{C1C8FCD7-EEBD-A747-BA7A-C64350E4734F}"/>
          </ac:spMkLst>
        </pc:spChg>
        <pc:spChg chg="mod">
          <ac:chgData name="Djordje Jevdjic" userId="13e23c0b-cc14-4099-93f7-00be5b630294" providerId="ADAL" clId="{205C2598-0E6E-2E49-9025-216649012D86}" dt="2020-03-10T20:10:39.792" v="1360" actId="20577"/>
          <ac:spMkLst>
            <pc:docMk/>
            <pc:sldMk cId="717513255" sldId="399"/>
            <ac:spMk id="8" creationId="{7A2E5EEB-7ABB-DE40-9680-6D3F75C90ABB}"/>
          </ac:spMkLst>
        </pc:spChg>
        <pc:spChg chg="mod">
          <ac:chgData name="Djordje Jevdjic" userId="13e23c0b-cc14-4099-93f7-00be5b630294" providerId="ADAL" clId="{205C2598-0E6E-2E49-9025-216649012D86}" dt="2020-03-10T19:22:22.737" v="640" actId="207"/>
          <ac:spMkLst>
            <pc:docMk/>
            <pc:sldMk cId="717513255" sldId="399"/>
            <ac:spMk id="9" creationId="{5BDC8AE5-CDFC-C74F-9B5D-F09D670F4122}"/>
          </ac:spMkLst>
        </pc:spChg>
        <pc:spChg chg="mod">
          <ac:chgData name="Djordje Jevdjic" userId="13e23c0b-cc14-4099-93f7-00be5b630294" providerId="ADAL" clId="{205C2598-0E6E-2E49-9025-216649012D86}" dt="2020-03-10T19:22:18.788" v="639" actId="207"/>
          <ac:spMkLst>
            <pc:docMk/>
            <pc:sldMk cId="717513255" sldId="399"/>
            <ac:spMk id="11" creationId="{8E662D98-237A-6446-A3C3-DB1BE8E9611B}"/>
          </ac:spMkLst>
        </pc:spChg>
        <pc:spChg chg="mod">
          <ac:chgData name="Djordje Jevdjic" userId="13e23c0b-cc14-4099-93f7-00be5b630294" providerId="ADAL" clId="{205C2598-0E6E-2E49-9025-216649012D86}" dt="2020-03-10T19:22:16.136" v="638" actId="207"/>
          <ac:spMkLst>
            <pc:docMk/>
            <pc:sldMk cId="717513255" sldId="399"/>
            <ac:spMk id="12" creationId="{6AB8ACA8-22FC-9148-AB2B-4E85FAB4FD58}"/>
          </ac:spMkLst>
        </pc:spChg>
        <pc:spChg chg="mod">
          <ac:chgData name="Djordje Jevdjic" userId="13e23c0b-cc14-4099-93f7-00be5b630294" providerId="ADAL" clId="{205C2598-0E6E-2E49-9025-216649012D86}" dt="2020-03-10T19:49:03.695" v="741" actId="20577"/>
          <ac:spMkLst>
            <pc:docMk/>
            <pc:sldMk cId="717513255" sldId="399"/>
            <ac:spMk id="13" creationId="{1D882B07-0A65-D448-B21A-DC844609FBAD}"/>
          </ac:spMkLst>
        </pc:spChg>
        <pc:spChg chg="mod">
          <ac:chgData name="Djordje Jevdjic" userId="13e23c0b-cc14-4099-93f7-00be5b630294" providerId="ADAL" clId="{205C2598-0E6E-2E49-9025-216649012D86}" dt="2020-03-10T19:22:09.686" v="636" actId="207"/>
          <ac:spMkLst>
            <pc:docMk/>
            <pc:sldMk cId="717513255" sldId="399"/>
            <ac:spMk id="14" creationId="{556091FE-8EF0-FB46-98DC-0DF83459D57A}"/>
          </ac:spMkLst>
        </pc:spChg>
        <pc:spChg chg="mod">
          <ac:chgData name="Djordje Jevdjic" userId="13e23c0b-cc14-4099-93f7-00be5b630294" providerId="ADAL" clId="{205C2598-0E6E-2E49-9025-216649012D86}" dt="2020-03-10T19:52:09.186" v="748" actId="20577"/>
          <ac:spMkLst>
            <pc:docMk/>
            <pc:sldMk cId="717513255" sldId="399"/>
            <ac:spMk id="15" creationId="{31993B3F-FE88-9649-8F47-6E248DAB433C}"/>
          </ac:spMkLst>
        </pc:spChg>
        <pc:spChg chg="mod">
          <ac:chgData name="Djordje Jevdjic" userId="13e23c0b-cc14-4099-93f7-00be5b630294" providerId="ADAL" clId="{205C2598-0E6E-2E49-9025-216649012D86}" dt="2020-03-10T19:23:21.702" v="655" actId="20577"/>
          <ac:spMkLst>
            <pc:docMk/>
            <pc:sldMk cId="717513255" sldId="399"/>
            <ac:spMk id="16" creationId="{A34E4373-B482-294D-8720-B6048A7AF7EB}"/>
          </ac:spMkLst>
        </pc:spChg>
        <pc:spChg chg="add mod">
          <ac:chgData name="Djordje Jevdjic" userId="13e23c0b-cc14-4099-93f7-00be5b630294" providerId="ADAL" clId="{205C2598-0E6E-2E49-9025-216649012D86}" dt="2020-03-10T20:12:05.199" v="1420" actId="1035"/>
          <ac:spMkLst>
            <pc:docMk/>
            <pc:sldMk cId="717513255" sldId="399"/>
            <ac:spMk id="22" creationId="{95920DFA-BF83-A946-956D-E0AC6D0D871C}"/>
          </ac:spMkLst>
        </pc:spChg>
        <pc:spChg chg="add mod">
          <ac:chgData name="Djordje Jevdjic" userId="13e23c0b-cc14-4099-93f7-00be5b630294" providerId="ADAL" clId="{205C2598-0E6E-2E49-9025-216649012D86}" dt="2020-03-10T20:12:13.112" v="1423" actId="1035"/>
          <ac:spMkLst>
            <pc:docMk/>
            <pc:sldMk cId="717513255" sldId="399"/>
            <ac:spMk id="32" creationId="{308F8CF6-1DFE-2A45-868F-70B7820CC5BC}"/>
          </ac:spMkLst>
        </pc:spChg>
        <pc:spChg chg="add mod">
          <ac:chgData name="Djordje Jevdjic" userId="13e23c0b-cc14-4099-93f7-00be5b630294" providerId="ADAL" clId="{205C2598-0E6E-2E49-9025-216649012D86}" dt="2020-03-10T20:18:50.170" v="1450" actId="403"/>
          <ac:spMkLst>
            <pc:docMk/>
            <pc:sldMk cId="717513255" sldId="399"/>
            <ac:spMk id="33" creationId="{B018DF3F-C38C-3C4F-B1E0-F6B799DC33F5}"/>
          </ac:spMkLst>
        </pc:spChg>
        <pc:spChg chg="add mod">
          <ac:chgData name="Djordje Jevdjic" userId="13e23c0b-cc14-4099-93f7-00be5b630294" providerId="ADAL" clId="{205C2598-0E6E-2E49-9025-216649012D86}" dt="2020-03-10T20:06:15.330" v="1192" actId="20577"/>
          <ac:spMkLst>
            <pc:docMk/>
            <pc:sldMk cId="717513255" sldId="399"/>
            <ac:spMk id="34" creationId="{D776C688-3898-2946-877F-4062D4D8E909}"/>
          </ac:spMkLst>
        </pc:spChg>
        <pc:spChg chg="add mod">
          <ac:chgData name="Djordje Jevdjic" userId="13e23c0b-cc14-4099-93f7-00be5b630294" providerId="ADAL" clId="{205C2598-0E6E-2E49-9025-216649012D86}" dt="2020-03-10T20:06:24.374" v="1196" actId="20577"/>
          <ac:spMkLst>
            <pc:docMk/>
            <pc:sldMk cId="717513255" sldId="399"/>
            <ac:spMk id="35" creationId="{F5CC14E3-3CAF-C142-B0E9-E13DD7D5B99E}"/>
          </ac:spMkLst>
        </pc:spChg>
        <pc:spChg chg="add mod">
          <ac:chgData name="Djordje Jevdjic" userId="13e23c0b-cc14-4099-93f7-00be5b630294" providerId="ADAL" clId="{205C2598-0E6E-2E49-9025-216649012D86}" dt="2020-03-10T20:15:46.203" v="1438" actId="1036"/>
          <ac:spMkLst>
            <pc:docMk/>
            <pc:sldMk cId="717513255" sldId="399"/>
            <ac:spMk id="36" creationId="{543926C5-454C-6A49-B604-EB21F7191C19}"/>
          </ac:spMkLst>
        </pc:spChg>
        <pc:spChg chg="add mod">
          <ac:chgData name="Djordje Jevdjic" userId="13e23c0b-cc14-4099-93f7-00be5b630294" providerId="ADAL" clId="{205C2598-0E6E-2E49-9025-216649012D86}" dt="2020-03-10T20:15:06.988" v="1434" actId="403"/>
          <ac:spMkLst>
            <pc:docMk/>
            <pc:sldMk cId="717513255" sldId="399"/>
            <ac:spMk id="37" creationId="{BD1AA270-CE02-674B-BC35-28D4D8CB369D}"/>
          </ac:spMkLst>
        </pc:spChg>
        <pc:picChg chg="add del mod">
          <ac:chgData name="Djordje Jevdjic" userId="13e23c0b-cc14-4099-93f7-00be5b630294" providerId="ADAL" clId="{205C2598-0E6E-2E49-9025-216649012D86}" dt="2020-03-10T18:51:19.035" v="135" actId="478"/>
          <ac:picMkLst>
            <pc:docMk/>
            <pc:sldMk cId="717513255" sldId="399"/>
            <ac:picMk id="3" creationId="{1FBEB661-3BF0-8142-B852-78EBBE42F14D}"/>
          </ac:picMkLst>
        </pc:picChg>
        <pc:picChg chg="add del mod">
          <ac:chgData name="Djordje Jevdjic" userId="13e23c0b-cc14-4099-93f7-00be5b630294" providerId="ADAL" clId="{205C2598-0E6E-2E49-9025-216649012D86}" dt="2020-03-10T20:01:10.696" v="901" actId="478"/>
          <ac:picMkLst>
            <pc:docMk/>
            <pc:sldMk cId="717513255" sldId="399"/>
            <ac:picMk id="10" creationId="{D9D8BB41-44C8-1B4F-A095-79F106D042B1}"/>
          </ac:picMkLst>
        </pc:picChg>
        <pc:picChg chg="add del mod">
          <ac:chgData name="Djordje Jevdjic" userId="13e23c0b-cc14-4099-93f7-00be5b630294" providerId="ADAL" clId="{205C2598-0E6E-2E49-9025-216649012D86}" dt="2020-03-10T19:26:45.752" v="672" actId="478"/>
          <ac:picMkLst>
            <pc:docMk/>
            <pc:sldMk cId="717513255" sldId="399"/>
            <ac:picMk id="17" creationId="{17617926-E229-E747-A525-CF2F7578F3B9}"/>
          </ac:picMkLst>
        </pc:picChg>
        <pc:picChg chg="add del mod">
          <ac:chgData name="Djordje Jevdjic" userId="13e23c0b-cc14-4099-93f7-00be5b630294" providerId="ADAL" clId="{205C2598-0E6E-2E49-9025-216649012D86}" dt="2020-03-10T19:28:10.107" v="680" actId="478"/>
          <ac:picMkLst>
            <pc:docMk/>
            <pc:sldMk cId="717513255" sldId="399"/>
            <ac:picMk id="21" creationId="{82FDC9B5-A0AE-BD48-B485-B187F1A5BC44}"/>
          </ac:picMkLst>
        </pc:picChg>
        <pc:cxnChg chg="mod">
          <ac:chgData name="Djordje Jevdjic" userId="13e23c0b-cc14-4099-93f7-00be5b630294" providerId="ADAL" clId="{205C2598-0E6E-2E49-9025-216649012D86}" dt="2020-03-10T19:09:13.006" v="331" actId="692"/>
          <ac:cxnSpMkLst>
            <pc:docMk/>
            <pc:sldMk cId="717513255" sldId="399"/>
            <ac:cxnSpMk id="18" creationId="{85054C2E-EBB7-BD47-80C3-7DDF567599F8}"/>
          </ac:cxnSpMkLst>
        </pc:cxnChg>
        <pc:cxnChg chg="mod">
          <ac:chgData name="Djordje Jevdjic" userId="13e23c0b-cc14-4099-93f7-00be5b630294" providerId="ADAL" clId="{205C2598-0E6E-2E49-9025-216649012D86}" dt="2020-03-10T19:08:59.591" v="317" actId="692"/>
          <ac:cxnSpMkLst>
            <pc:docMk/>
            <pc:sldMk cId="717513255" sldId="399"/>
            <ac:cxnSpMk id="19" creationId="{6B142138-2E3A-9245-A8C2-E20171A84F74}"/>
          </ac:cxnSpMkLst>
        </pc:cxnChg>
        <pc:cxnChg chg="mod">
          <ac:chgData name="Djordje Jevdjic" userId="13e23c0b-cc14-4099-93f7-00be5b630294" providerId="ADAL" clId="{205C2598-0E6E-2E49-9025-216649012D86}" dt="2020-03-10T19:09:32.759" v="345" actId="692"/>
          <ac:cxnSpMkLst>
            <pc:docMk/>
            <pc:sldMk cId="717513255" sldId="399"/>
            <ac:cxnSpMk id="20" creationId="{EF2175B6-B91F-8746-BA59-91F11BA06167}"/>
          </ac:cxnSpMkLst>
        </pc:cxnChg>
        <pc:cxnChg chg="mod">
          <ac:chgData name="Djordje Jevdjic" userId="13e23c0b-cc14-4099-93f7-00be5b630294" providerId="ADAL" clId="{205C2598-0E6E-2E49-9025-216649012D86}" dt="2020-03-10T19:09:58.031" v="361" actId="692"/>
          <ac:cxnSpMkLst>
            <pc:docMk/>
            <pc:sldMk cId="717513255" sldId="399"/>
            <ac:cxnSpMk id="23" creationId="{5875AB2B-0A53-0C44-BC0E-EAC77B207AC8}"/>
          </ac:cxnSpMkLst>
        </pc:cxnChg>
        <pc:cxnChg chg="mod">
          <ac:chgData name="Djordje Jevdjic" userId="13e23c0b-cc14-4099-93f7-00be5b630294" providerId="ADAL" clId="{205C2598-0E6E-2E49-9025-216649012D86}" dt="2020-03-10T19:09:49.397" v="357" actId="692"/>
          <ac:cxnSpMkLst>
            <pc:docMk/>
            <pc:sldMk cId="717513255" sldId="399"/>
            <ac:cxnSpMk id="24" creationId="{F6779CF6-720F-F348-89E7-54C30CD289F6}"/>
          </ac:cxnSpMkLst>
        </pc:cxnChg>
        <pc:cxnChg chg="mod">
          <ac:chgData name="Djordje Jevdjic" userId="13e23c0b-cc14-4099-93f7-00be5b630294" providerId="ADAL" clId="{205C2598-0E6E-2E49-9025-216649012D86}" dt="2020-03-10T19:10:05.619" v="362" actId="692"/>
          <ac:cxnSpMkLst>
            <pc:docMk/>
            <pc:sldMk cId="717513255" sldId="399"/>
            <ac:cxnSpMk id="25" creationId="{B459E53A-2DCB-5541-9B88-FAE02A2657D7}"/>
          </ac:cxnSpMkLst>
        </pc:cxnChg>
        <pc:cxnChg chg="mod">
          <ac:chgData name="Djordje Jevdjic" userId="13e23c0b-cc14-4099-93f7-00be5b630294" providerId="ADAL" clId="{205C2598-0E6E-2E49-9025-216649012D86}" dt="2020-03-10T19:09:13.006" v="331" actId="692"/>
          <ac:cxnSpMkLst>
            <pc:docMk/>
            <pc:sldMk cId="717513255" sldId="399"/>
            <ac:cxnSpMk id="26" creationId="{268100D6-4752-6A4A-9E9C-A911808A076D}"/>
          </ac:cxnSpMkLst>
        </pc:cxnChg>
        <pc:cxnChg chg="mod">
          <ac:chgData name="Djordje Jevdjic" userId="13e23c0b-cc14-4099-93f7-00be5b630294" providerId="ADAL" clId="{205C2598-0E6E-2E49-9025-216649012D86}" dt="2020-03-10T19:08:59.591" v="317" actId="692"/>
          <ac:cxnSpMkLst>
            <pc:docMk/>
            <pc:sldMk cId="717513255" sldId="399"/>
            <ac:cxnSpMk id="27" creationId="{59305315-2DC5-AB4D-9DF3-9B8E6AA71F55}"/>
          </ac:cxnSpMkLst>
        </pc:cxnChg>
        <pc:cxnChg chg="mod">
          <ac:chgData name="Djordje Jevdjic" userId="13e23c0b-cc14-4099-93f7-00be5b630294" providerId="ADAL" clId="{205C2598-0E6E-2E49-9025-216649012D86}" dt="2020-03-10T19:09:32.759" v="345" actId="692"/>
          <ac:cxnSpMkLst>
            <pc:docMk/>
            <pc:sldMk cId="717513255" sldId="399"/>
            <ac:cxnSpMk id="28" creationId="{68BF1C1B-5DD6-D34D-A8EB-62A4FB9921F8}"/>
          </ac:cxnSpMkLst>
        </pc:cxnChg>
        <pc:cxnChg chg="mod">
          <ac:chgData name="Djordje Jevdjic" userId="13e23c0b-cc14-4099-93f7-00be5b630294" providerId="ADAL" clId="{205C2598-0E6E-2E49-9025-216649012D86}" dt="2020-03-10T19:09:58.031" v="361" actId="692"/>
          <ac:cxnSpMkLst>
            <pc:docMk/>
            <pc:sldMk cId="717513255" sldId="399"/>
            <ac:cxnSpMk id="29" creationId="{8903FC0A-7B4D-DC4E-BD2B-7C70D9622455}"/>
          </ac:cxnSpMkLst>
        </pc:cxnChg>
        <pc:cxnChg chg="mod">
          <ac:chgData name="Djordje Jevdjic" userId="13e23c0b-cc14-4099-93f7-00be5b630294" providerId="ADAL" clId="{205C2598-0E6E-2E49-9025-216649012D86}" dt="2020-03-10T19:09:49.397" v="357" actId="692"/>
          <ac:cxnSpMkLst>
            <pc:docMk/>
            <pc:sldMk cId="717513255" sldId="399"/>
            <ac:cxnSpMk id="30" creationId="{997A532E-C529-5B46-BD80-02FAFF74F568}"/>
          </ac:cxnSpMkLst>
        </pc:cxnChg>
        <pc:cxnChg chg="mod">
          <ac:chgData name="Djordje Jevdjic" userId="13e23c0b-cc14-4099-93f7-00be5b630294" providerId="ADAL" clId="{205C2598-0E6E-2E49-9025-216649012D86}" dt="2020-03-10T19:10:05.619" v="362" actId="692"/>
          <ac:cxnSpMkLst>
            <pc:docMk/>
            <pc:sldMk cId="717513255" sldId="399"/>
            <ac:cxnSpMk id="31" creationId="{01134F71-5808-244A-8F7D-1A456A43E680}"/>
          </ac:cxnSpMkLst>
        </pc:cxnChg>
        <pc:cxnChg chg="add mod">
          <ac:chgData name="Djordje Jevdjic" userId="13e23c0b-cc14-4099-93f7-00be5b630294" providerId="ADAL" clId="{205C2598-0E6E-2E49-9025-216649012D86}" dt="2020-03-10T20:11:47.527" v="1402" actId="14100"/>
          <ac:cxnSpMkLst>
            <pc:docMk/>
            <pc:sldMk cId="717513255" sldId="399"/>
            <ac:cxnSpMk id="39" creationId="{59C4671B-432B-DB48-9AE4-D388FAC40394}"/>
          </ac:cxnSpMkLst>
        </pc:cxnChg>
        <pc:cxnChg chg="add mod">
          <ac:chgData name="Djordje Jevdjic" userId="13e23c0b-cc14-4099-93f7-00be5b630294" providerId="ADAL" clId="{205C2598-0E6E-2E49-9025-216649012D86}" dt="2020-03-10T20:11:26.438" v="1372" actId="14100"/>
          <ac:cxnSpMkLst>
            <pc:docMk/>
            <pc:sldMk cId="717513255" sldId="399"/>
            <ac:cxnSpMk id="41" creationId="{F6196C00-7286-3C47-8C9D-3FF4205D8875}"/>
          </ac:cxnSpMkLst>
        </pc:cxnChg>
      </pc:sldChg>
      <pc:sldChg chg="add del">
        <pc:chgData name="Djordje Jevdjic" userId="13e23c0b-cc14-4099-93f7-00be5b630294" providerId="ADAL" clId="{205C2598-0E6E-2E49-9025-216649012D86}" dt="2020-03-10T14:33:31.993" v="4"/>
        <pc:sldMkLst>
          <pc:docMk/>
          <pc:sldMk cId="2724651326" sldId="3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04C6F-8784-40EB-853D-8978CEBD117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847970C8-E53C-4B4F-BDE3-D67933E28B0C}">
      <dgm:prSet phldrT="[Text]"/>
      <dgm:spPr>
        <a:xfrm>
          <a:off x="411480" y="2909"/>
          <a:ext cx="5760720" cy="649440"/>
        </a:xfrm>
        <a:prstGeom prst="roundRect">
          <a:avLst/>
        </a:prstGeom>
        <a:solidFill>
          <a:srgbClr val="95625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Memory Abstraction</a:t>
          </a:r>
          <a:endParaRPr lang="en-SG" i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6B6559D2-7E23-43E6-AFF7-94FCB4894452}" type="parTrans" cxnId="{CED06A8C-8FE8-4EE1-A809-CE643E719AAB}">
      <dgm:prSet/>
      <dgm:spPr/>
      <dgm:t>
        <a:bodyPr/>
        <a:lstStyle/>
        <a:p>
          <a:endParaRPr lang="en-SG"/>
        </a:p>
      </dgm:t>
    </dgm:pt>
    <dgm:pt modelId="{7D5B8AF3-F9F2-494B-B4AA-5F89EC373C86}" type="sibTrans" cxnId="{CED06A8C-8FE8-4EE1-A809-CE643E719AAB}">
      <dgm:prSet/>
      <dgm:spPr/>
      <dgm:t>
        <a:bodyPr/>
        <a:lstStyle/>
        <a:p>
          <a:endParaRPr lang="en-SG"/>
        </a:p>
      </dgm:t>
    </dgm:pt>
    <dgm:pt modelId="{83BFCB57-C366-44E3-B365-883B15D97E80}">
      <dgm:prSet phldrT="[Text]"/>
      <dgm:spPr>
        <a:xfrm>
          <a:off x="0" y="4412865"/>
          <a:ext cx="8229600" cy="918225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56251">
              <a:hueOff val="20423033"/>
              <a:satOff val="-23986"/>
              <a:lumOff val="9216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SG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Use of secondary storage as an extended memory region</a:t>
          </a:r>
        </a:p>
      </dgm:t>
    </dgm:pt>
    <dgm:pt modelId="{A9D7315B-10E0-4498-93FF-7BA17AD5EC32}">
      <dgm:prSet phldrT="[Text]"/>
      <dgm:spPr>
        <a:xfrm>
          <a:off x="411480" y="4088144"/>
          <a:ext cx="5760720" cy="649440"/>
        </a:xfrm>
        <a:prstGeom prst="roundRect">
          <a:avLst/>
        </a:prstGeom>
        <a:solidFill>
          <a:srgbClr val="956251">
            <a:hueOff val="20423033"/>
            <a:satOff val="-23986"/>
            <a:lumOff val="921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SG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Virtual Memory Management</a:t>
          </a:r>
        </a:p>
      </dgm:t>
    </dgm:pt>
    <dgm:pt modelId="{629E6291-5915-48D4-84DA-D2564F76CE1A}" type="sibTrans" cxnId="{57C1FBAB-1562-476A-9D0A-63DE039CDB64}">
      <dgm:prSet/>
      <dgm:spPr/>
      <dgm:t>
        <a:bodyPr/>
        <a:lstStyle/>
        <a:p>
          <a:endParaRPr lang="en-SG"/>
        </a:p>
      </dgm:t>
    </dgm:pt>
    <dgm:pt modelId="{5BD0B889-081C-4127-A4B1-0ECA06158BD4}" type="parTrans" cxnId="{57C1FBAB-1562-476A-9D0A-63DE039CDB64}">
      <dgm:prSet/>
      <dgm:spPr/>
      <dgm:t>
        <a:bodyPr/>
        <a:lstStyle/>
        <a:p>
          <a:endParaRPr lang="en-SG"/>
        </a:p>
      </dgm:t>
    </dgm:pt>
    <dgm:pt modelId="{CEABAEEF-63EA-4619-B998-D444AEBDAC97}" type="sibTrans" cxnId="{A0B4D926-D3B4-4DCD-A583-4A098BDC2C24}">
      <dgm:prSet/>
      <dgm:spPr/>
      <dgm:t>
        <a:bodyPr/>
        <a:lstStyle/>
        <a:p>
          <a:endParaRPr lang="en-SG"/>
        </a:p>
      </dgm:t>
    </dgm:pt>
    <dgm:pt modelId="{4838A1BB-7700-446B-BF50-5FA0C967DF62}" type="parTrans" cxnId="{A0B4D926-D3B4-4DCD-A583-4A098BDC2C24}">
      <dgm:prSet/>
      <dgm:spPr/>
      <dgm:t>
        <a:bodyPr/>
        <a:lstStyle/>
        <a:p>
          <a:endParaRPr lang="en-SG"/>
        </a:p>
      </dgm:t>
    </dgm:pt>
    <dgm:pt modelId="{BCF558FE-1165-405B-9AE0-862FCD667211}">
      <dgm:prSet phldrT="[Text]"/>
      <dgm:spPr>
        <a:xfrm>
          <a:off x="0" y="3051120"/>
          <a:ext cx="8229600" cy="918225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56251">
              <a:hueOff val="13615356"/>
              <a:satOff val="-15991"/>
              <a:lumOff val="6144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SG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Allocating and managing memory in disjoint areas </a:t>
          </a:r>
        </a:p>
      </dgm:t>
    </dgm:pt>
    <dgm:pt modelId="{EF4B8792-D5EF-485A-8EE2-1935F7CF0D5E}">
      <dgm:prSet phldrT="[Text]"/>
      <dgm:spPr>
        <a:xfrm>
          <a:off x="411480" y="2726399"/>
          <a:ext cx="5760720" cy="649440"/>
        </a:xfrm>
        <a:prstGeom prst="roundRect">
          <a:avLst/>
        </a:prstGeom>
        <a:solidFill>
          <a:srgbClr val="956251">
            <a:hueOff val="13615356"/>
            <a:satOff val="-15991"/>
            <a:lumOff val="614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SG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Disjoint Memory Allocation</a:t>
          </a:r>
        </a:p>
      </dgm:t>
    </dgm:pt>
    <dgm:pt modelId="{59622511-87E2-4056-982C-B62CFAD4A894}" type="sibTrans" cxnId="{30DD8F4B-411F-406D-866E-D1DA8486C084}">
      <dgm:prSet/>
      <dgm:spPr/>
      <dgm:t>
        <a:bodyPr/>
        <a:lstStyle/>
        <a:p>
          <a:endParaRPr lang="en-SG"/>
        </a:p>
      </dgm:t>
    </dgm:pt>
    <dgm:pt modelId="{9FD80377-C7C0-42CE-87AF-C15FD32DCFD2}" type="parTrans" cxnId="{30DD8F4B-411F-406D-866E-D1DA8486C084}">
      <dgm:prSet/>
      <dgm:spPr/>
      <dgm:t>
        <a:bodyPr/>
        <a:lstStyle/>
        <a:p>
          <a:endParaRPr lang="en-SG"/>
        </a:p>
      </dgm:t>
    </dgm:pt>
    <dgm:pt modelId="{BBD5936C-A5E5-45F9-97C3-CA37C4001283}" type="sibTrans" cxnId="{385FE0C9-1B6A-4FA5-8093-F7E472471028}">
      <dgm:prSet/>
      <dgm:spPr/>
      <dgm:t>
        <a:bodyPr/>
        <a:lstStyle/>
        <a:p>
          <a:endParaRPr lang="en-SG"/>
        </a:p>
      </dgm:t>
    </dgm:pt>
    <dgm:pt modelId="{72BE566D-77D9-4021-8076-E828AD196428}" type="parTrans" cxnId="{385FE0C9-1B6A-4FA5-8093-F7E472471028}">
      <dgm:prSet/>
      <dgm:spPr/>
      <dgm:t>
        <a:bodyPr/>
        <a:lstStyle/>
        <a:p>
          <a:endParaRPr lang="en-SG"/>
        </a:p>
      </dgm:t>
    </dgm:pt>
    <dgm:pt modelId="{5043C3C8-A7DE-48BE-9BE5-92701A01077B}">
      <dgm:prSet phldrT="[Text]"/>
      <dgm:spPr>
        <a:xfrm>
          <a:off x="0" y="1689374"/>
          <a:ext cx="8229600" cy="918225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56251">
              <a:hueOff val="6807678"/>
              <a:satOff val="-7995"/>
              <a:lumOff val="3072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SG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Allocating  and managing continuous chunks of memory</a:t>
          </a:r>
        </a:p>
      </dgm:t>
    </dgm:pt>
    <dgm:pt modelId="{19DC1100-A47E-4304-88BE-A5CACB459841}">
      <dgm:prSet phldrT="[Text]"/>
      <dgm:spPr>
        <a:xfrm>
          <a:off x="411480" y="1364654"/>
          <a:ext cx="5760720" cy="649440"/>
        </a:xfrm>
        <a:prstGeom prst="roundRect">
          <a:avLst/>
        </a:prstGeom>
        <a:solidFill>
          <a:srgbClr val="956251">
            <a:hueOff val="6807678"/>
            <a:satOff val="-7995"/>
            <a:lumOff val="307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SG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Contiguous Memory Allocation</a:t>
          </a:r>
        </a:p>
      </dgm:t>
    </dgm:pt>
    <dgm:pt modelId="{69BED227-5BE2-46D7-97FD-2FF0D1BF88D6}" type="sibTrans" cxnId="{361B4C45-83E5-4C5A-BDE6-AF43E152A3AF}">
      <dgm:prSet/>
      <dgm:spPr/>
      <dgm:t>
        <a:bodyPr/>
        <a:lstStyle/>
        <a:p>
          <a:endParaRPr lang="en-SG"/>
        </a:p>
      </dgm:t>
    </dgm:pt>
    <dgm:pt modelId="{C2B2F558-A63E-4583-97AE-84FA4686079C}" type="parTrans" cxnId="{361B4C45-83E5-4C5A-BDE6-AF43E152A3AF}">
      <dgm:prSet/>
      <dgm:spPr/>
      <dgm:t>
        <a:bodyPr/>
        <a:lstStyle/>
        <a:p>
          <a:endParaRPr lang="en-SG"/>
        </a:p>
      </dgm:t>
    </dgm:pt>
    <dgm:pt modelId="{20D5F55C-32F8-4441-8F85-FF5C36D5EBB1}" type="sibTrans" cxnId="{002961B2-014E-42CA-A491-0E47F9433B11}">
      <dgm:prSet/>
      <dgm:spPr/>
      <dgm:t>
        <a:bodyPr/>
        <a:lstStyle/>
        <a:p>
          <a:endParaRPr lang="en-SG"/>
        </a:p>
      </dgm:t>
    </dgm:pt>
    <dgm:pt modelId="{D10A9BCD-04F6-4721-9868-9DC0F827FBB6}" type="parTrans" cxnId="{002961B2-014E-42CA-A491-0E47F9433B11}">
      <dgm:prSet/>
      <dgm:spPr/>
      <dgm:t>
        <a:bodyPr/>
        <a:lstStyle/>
        <a:p>
          <a:endParaRPr lang="en-SG"/>
        </a:p>
      </dgm:t>
    </dgm:pt>
    <dgm:pt modelId="{41F1EDFC-F582-438B-B8E7-28751069B10F}">
      <dgm:prSet phldrT="[Text]"/>
      <dgm:spPr>
        <a:xfrm>
          <a:off x="0" y="327629"/>
          <a:ext cx="8229600" cy="918225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5625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SG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Presenting a logical interface for memory accesses</a:t>
          </a:r>
        </a:p>
      </dgm:t>
    </dgm:pt>
    <dgm:pt modelId="{A9442313-4F57-446B-A09E-B92DE2DC1B0E}" type="sibTrans" cxnId="{15237BB5-AE0B-4F2D-961A-27B760FD1F5C}">
      <dgm:prSet/>
      <dgm:spPr/>
      <dgm:t>
        <a:bodyPr/>
        <a:lstStyle/>
        <a:p>
          <a:endParaRPr lang="en-SG"/>
        </a:p>
      </dgm:t>
    </dgm:pt>
    <dgm:pt modelId="{0A5E9D19-2FF1-4B98-A206-F0D700A98242}" type="parTrans" cxnId="{15237BB5-AE0B-4F2D-961A-27B760FD1F5C}">
      <dgm:prSet/>
      <dgm:spPr/>
      <dgm:t>
        <a:bodyPr/>
        <a:lstStyle/>
        <a:p>
          <a:endParaRPr lang="en-SG"/>
        </a:p>
      </dgm:t>
    </dgm:pt>
    <dgm:pt modelId="{8762BDF2-D115-4DEA-80D9-B7EB6FE8ACA3}" type="pres">
      <dgm:prSet presAssocID="{1FC04C6F-8784-40EB-853D-8978CEBD1172}" presName="linear" presStyleCnt="0">
        <dgm:presLayoutVars>
          <dgm:dir/>
          <dgm:animLvl val="lvl"/>
          <dgm:resizeHandles val="exact"/>
        </dgm:presLayoutVars>
      </dgm:prSet>
      <dgm:spPr/>
    </dgm:pt>
    <dgm:pt modelId="{36326D2F-11A1-4EDB-BBF9-91F15A675029}" type="pres">
      <dgm:prSet presAssocID="{847970C8-E53C-4B4F-BDE3-D67933E28B0C}" presName="parentLin" presStyleCnt="0"/>
      <dgm:spPr/>
    </dgm:pt>
    <dgm:pt modelId="{F2C4E387-D0C4-4D15-A5DB-6C2950D6552B}" type="pres">
      <dgm:prSet presAssocID="{847970C8-E53C-4B4F-BDE3-D67933E28B0C}" presName="parentLeftMargin" presStyleLbl="node1" presStyleIdx="0" presStyleCnt="4"/>
      <dgm:spPr/>
    </dgm:pt>
    <dgm:pt modelId="{A0F1045D-1404-448F-A99E-5A525546E0A0}" type="pres">
      <dgm:prSet presAssocID="{847970C8-E53C-4B4F-BDE3-D67933E28B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6106B0-1DDD-4A32-8A4A-B8BCD6C252D7}" type="pres">
      <dgm:prSet presAssocID="{847970C8-E53C-4B4F-BDE3-D67933E28B0C}" presName="negativeSpace" presStyleCnt="0"/>
      <dgm:spPr/>
    </dgm:pt>
    <dgm:pt modelId="{F8862E14-A98C-400C-98A6-DF9C25DE3A1D}" type="pres">
      <dgm:prSet presAssocID="{847970C8-E53C-4B4F-BDE3-D67933E28B0C}" presName="childText" presStyleLbl="conFgAcc1" presStyleIdx="0" presStyleCnt="4">
        <dgm:presLayoutVars>
          <dgm:bulletEnabled val="1"/>
        </dgm:presLayoutVars>
      </dgm:prSet>
      <dgm:spPr/>
    </dgm:pt>
    <dgm:pt modelId="{C1A842E3-2D5C-48B1-9B3A-0CF91061E0E8}" type="pres">
      <dgm:prSet presAssocID="{7D5B8AF3-F9F2-494B-B4AA-5F89EC373C86}" presName="spaceBetweenRectangles" presStyleCnt="0"/>
      <dgm:spPr/>
    </dgm:pt>
    <dgm:pt modelId="{5AC5264A-BD87-4ADA-805A-CAD87053C504}" type="pres">
      <dgm:prSet presAssocID="{19DC1100-A47E-4304-88BE-A5CACB459841}" presName="parentLin" presStyleCnt="0"/>
      <dgm:spPr/>
    </dgm:pt>
    <dgm:pt modelId="{365DDBCD-6A59-4480-BDDD-74ED4A644E1F}" type="pres">
      <dgm:prSet presAssocID="{19DC1100-A47E-4304-88BE-A5CACB459841}" presName="parentLeftMargin" presStyleLbl="node1" presStyleIdx="0" presStyleCnt="4"/>
      <dgm:spPr/>
    </dgm:pt>
    <dgm:pt modelId="{5F21E593-7E76-4519-9E50-0F90DEFA97F1}" type="pres">
      <dgm:prSet presAssocID="{19DC1100-A47E-4304-88BE-A5CACB4598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2FA751-86C5-407F-8C80-698997DA5D1E}" type="pres">
      <dgm:prSet presAssocID="{19DC1100-A47E-4304-88BE-A5CACB459841}" presName="negativeSpace" presStyleCnt="0"/>
      <dgm:spPr/>
    </dgm:pt>
    <dgm:pt modelId="{9452430F-0D41-48E6-9EFF-D0BD9AF10AE5}" type="pres">
      <dgm:prSet presAssocID="{19DC1100-A47E-4304-88BE-A5CACB459841}" presName="childText" presStyleLbl="conFgAcc1" presStyleIdx="1" presStyleCnt="4">
        <dgm:presLayoutVars>
          <dgm:bulletEnabled val="1"/>
        </dgm:presLayoutVars>
      </dgm:prSet>
      <dgm:spPr/>
    </dgm:pt>
    <dgm:pt modelId="{3788BD41-D0EE-4029-ADAB-6981B3F2E61A}" type="pres">
      <dgm:prSet presAssocID="{69BED227-5BE2-46D7-97FD-2FF0D1BF88D6}" presName="spaceBetweenRectangles" presStyleCnt="0"/>
      <dgm:spPr/>
    </dgm:pt>
    <dgm:pt modelId="{64A41BB2-7EFA-4810-8102-ED601E93EA83}" type="pres">
      <dgm:prSet presAssocID="{EF4B8792-D5EF-485A-8EE2-1935F7CF0D5E}" presName="parentLin" presStyleCnt="0"/>
      <dgm:spPr/>
    </dgm:pt>
    <dgm:pt modelId="{F9A3B8BB-320B-43A5-8B55-882361E8B62A}" type="pres">
      <dgm:prSet presAssocID="{EF4B8792-D5EF-485A-8EE2-1935F7CF0D5E}" presName="parentLeftMargin" presStyleLbl="node1" presStyleIdx="1" presStyleCnt="4"/>
      <dgm:spPr/>
    </dgm:pt>
    <dgm:pt modelId="{9A6DF595-0921-4B96-89D8-7C40037CDB5A}" type="pres">
      <dgm:prSet presAssocID="{EF4B8792-D5EF-485A-8EE2-1935F7CF0D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1EB1A3-3FF9-4005-91D4-E626EBCD91B5}" type="pres">
      <dgm:prSet presAssocID="{EF4B8792-D5EF-485A-8EE2-1935F7CF0D5E}" presName="negativeSpace" presStyleCnt="0"/>
      <dgm:spPr/>
    </dgm:pt>
    <dgm:pt modelId="{76DFFF08-9C74-4D9A-B9A5-AFC5EBEC37F1}" type="pres">
      <dgm:prSet presAssocID="{EF4B8792-D5EF-485A-8EE2-1935F7CF0D5E}" presName="childText" presStyleLbl="conFgAcc1" presStyleIdx="2" presStyleCnt="4">
        <dgm:presLayoutVars>
          <dgm:bulletEnabled val="1"/>
        </dgm:presLayoutVars>
      </dgm:prSet>
      <dgm:spPr/>
    </dgm:pt>
    <dgm:pt modelId="{5081CA64-A45F-4916-B02B-9B2865237E03}" type="pres">
      <dgm:prSet presAssocID="{59622511-87E2-4056-982C-B62CFAD4A894}" presName="spaceBetweenRectangles" presStyleCnt="0"/>
      <dgm:spPr/>
    </dgm:pt>
    <dgm:pt modelId="{F20BF198-CC47-4D8A-9F63-AC800671345B}" type="pres">
      <dgm:prSet presAssocID="{A9D7315B-10E0-4498-93FF-7BA17AD5EC32}" presName="parentLin" presStyleCnt="0"/>
      <dgm:spPr/>
    </dgm:pt>
    <dgm:pt modelId="{4F067A41-7A59-45F7-B6B1-CEDCBF9A44E1}" type="pres">
      <dgm:prSet presAssocID="{A9D7315B-10E0-4498-93FF-7BA17AD5EC32}" presName="parentLeftMargin" presStyleLbl="node1" presStyleIdx="2" presStyleCnt="4"/>
      <dgm:spPr/>
    </dgm:pt>
    <dgm:pt modelId="{F6A65EFE-1807-4F2C-894E-605C3C8AC652}" type="pres">
      <dgm:prSet presAssocID="{A9D7315B-10E0-4498-93FF-7BA17AD5EC3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2A5C7C6-5E58-4264-9B43-0BAA55FB148C}" type="pres">
      <dgm:prSet presAssocID="{A9D7315B-10E0-4498-93FF-7BA17AD5EC32}" presName="negativeSpace" presStyleCnt="0"/>
      <dgm:spPr/>
    </dgm:pt>
    <dgm:pt modelId="{BA67F212-3F26-4FE0-B59D-98A3840EC922}" type="pres">
      <dgm:prSet presAssocID="{A9D7315B-10E0-4498-93FF-7BA17AD5EC3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DB4960A-7FE3-47CA-B2D3-EEBF06CE90DD}" type="presOf" srcId="{A9D7315B-10E0-4498-93FF-7BA17AD5EC32}" destId="{F6A65EFE-1807-4F2C-894E-605C3C8AC652}" srcOrd="1" destOrd="0" presId="urn:microsoft.com/office/officeart/2005/8/layout/list1"/>
    <dgm:cxn modelId="{85811314-70F3-4812-A5D4-D600ADA38B5E}" type="presOf" srcId="{83BFCB57-C366-44E3-B365-883B15D97E80}" destId="{BA67F212-3F26-4FE0-B59D-98A3840EC922}" srcOrd="0" destOrd="0" presId="urn:microsoft.com/office/officeart/2005/8/layout/list1"/>
    <dgm:cxn modelId="{B24B4D17-EF21-47A3-AD12-2B8FE3CA11A1}" type="presOf" srcId="{5043C3C8-A7DE-48BE-9BE5-92701A01077B}" destId="{9452430F-0D41-48E6-9EFF-D0BD9AF10AE5}" srcOrd="0" destOrd="0" presId="urn:microsoft.com/office/officeart/2005/8/layout/list1"/>
    <dgm:cxn modelId="{A0B4D926-D3B4-4DCD-A583-4A098BDC2C24}" srcId="{A9D7315B-10E0-4498-93FF-7BA17AD5EC32}" destId="{83BFCB57-C366-44E3-B365-883B15D97E80}" srcOrd="0" destOrd="0" parTransId="{4838A1BB-7700-446B-BF50-5FA0C967DF62}" sibTransId="{CEABAEEF-63EA-4619-B998-D444AEBDAC97}"/>
    <dgm:cxn modelId="{F8DEBF2B-897F-4482-BB18-7B642D313666}" type="presOf" srcId="{19DC1100-A47E-4304-88BE-A5CACB459841}" destId="{365DDBCD-6A59-4480-BDDD-74ED4A644E1F}" srcOrd="0" destOrd="0" presId="urn:microsoft.com/office/officeart/2005/8/layout/list1"/>
    <dgm:cxn modelId="{DB76B72E-8CD7-48CF-8C32-D6A04B6A6955}" type="presOf" srcId="{19DC1100-A47E-4304-88BE-A5CACB459841}" destId="{5F21E593-7E76-4519-9E50-0F90DEFA97F1}" srcOrd="1" destOrd="0" presId="urn:microsoft.com/office/officeart/2005/8/layout/list1"/>
    <dgm:cxn modelId="{361B4C45-83E5-4C5A-BDE6-AF43E152A3AF}" srcId="{1FC04C6F-8784-40EB-853D-8978CEBD1172}" destId="{19DC1100-A47E-4304-88BE-A5CACB459841}" srcOrd="1" destOrd="0" parTransId="{C2B2F558-A63E-4583-97AE-84FA4686079C}" sibTransId="{69BED227-5BE2-46D7-97FD-2FF0D1BF88D6}"/>
    <dgm:cxn modelId="{297AA648-B6B9-4A23-8A82-52F31E150AC2}" type="presOf" srcId="{EF4B8792-D5EF-485A-8EE2-1935F7CF0D5E}" destId="{9A6DF595-0921-4B96-89D8-7C40037CDB5A}" srcOrd="1" destOrd="0" presId="urn:microsoft.com/office/officeart/2005/8/layout/list1"/>
    <dgm:cxn modelId="{30DD8F4B-411F-406D-866E-D1DA8486C084}" srcId="{1FC04C6F-8784-40EB-853D-8978CEBD1172}" destId="{EF4B8792-D5EF-485A-8EE2-1935F7CF0D5E}" srcOrd="2" destOrd="0" parTransId="{9FD80377-C7C0-42CE-87AF-C15FD32DCFD2}" sibTransId="{59622511-87E2-4056-982C-B62CFAD4A894}"/>
    <dgm:cxn modelId="{CCE9C263-B5D4-41B8-90F7-610DB51B2D17}" type="presOf" srcId="{1FC04C6F-8784-40EB-853D-8978CEBD1172}" destId="{8762BDF2-D115-4DEA-80D9-B7EB6FE8ACA3}" srcOrd="0" destOrd="0" presId="urn:microsoft.com/office/officeart/2005/8/layout/list1"/>
    <dgm:cxn modelId="{BC039A86-2DB0-405A-8722-FE77E664886A}" type="presOf" srcId="{847970C8-E53C-4B4F-BDE3-D67933E28B0C}" destId="{F2C4E387-D0C4-4D15-A5DB-6C2950D6552B}" srcOrd="0" destOrd="0" presId="urn:microsoft.com/office/officeart/2005/8/layout/list1"/>
    <dgm:cxn modelId="{CED06A8C-8FE8-4EE1-A809-CE643E719AAB}" srcId="{1FC04C6F-8784-40EB-853D-8978CEBD1172}" destId="{847970C8-E53C-4B4F-BDE3-D67933E28B0C}" srcOrd="0" destOrd="0" parTransId="{6B6559D2-7E23-43E6-AFF7-94FCB4894452}" sibTransId="{7D5B8AF3-F9F2-494B-B4AA-5F89EC373C86}"/>
    <dgm:cxn modelId="{9DF79892-7C05-40C0-93E2-A8CF2614C6B6}" type="presOf" srcId="{847970C8-E53C-4B4F-BDE3-D67933E28B0C}" destId="{A0F1045D-1404-448F-A99E-5A525546E0A0}" srcOrd="1" destOrd="0" presId="urn:microsoft.com/office/officeart/2005/8/layout/list1"/>
    <dgm:cxn modelId="{FBFE699B-8351-4B37-89FA-B2E69D4CBECD}" type="presOf" srcId="{41F1EDFC-F582-438B-B8E7-28751069B10F}" destId="{F8862E14-A98C-400C-98A6-DF9C25DE3A1D}" srcOrd="0" destOrd="0" presId="urn:microsoft.com/office/officeart/2005/8/layout/list1"/>
    <dgm:cxn modelId="{57C1FBAB-1562-476A-9D0A-63DE039CDB64}" srcId="{1FC04C6F-8784-40EB-853D-8978CEBD1172}" destId="{A9D7315B-10E0-4498-93FF-7BA17AD5EC32}" srcOrd="3" destOrd="0" parTransId="{5BD0B889-081C-4127-A4B1-0ECA06158BD4}" sibTransId="{629E6291-5915-48D4-84DA-D2564F76CE1A}"/>
    <dgm:cxn modelId="{002961B2-014E-42CA-A491-0E47F9433B11}" srcId="{19DC1100-A47E-4304-88BE-A5CACB459841}" destId="{5043C3C8-A7DE-48BE-9BE5-92701A01077B}" srcOrd="0" destOrd="0" parTransId="{D10A9BCD-04F6-4721-9868-9DC0F827FBB6}" sibTransId="{20D5F55C-32F8-4441-8F85-FF5C36D5EBB1}"/>
    <dgm:cxn modelId="{15237BB5-AE0B-4F2D-961A-27B760FD1F5C}" srcId="{847970C8-E53C-4B4F-BDE3-D67933E28B0C}" destId="{41F1EDFC-F582-438B-B8E7-28751069B10F}" srcOrd="0" destOrd="0" parTransId="{0A5E9D19-2FF1-4B98-A206-F0D700A98242}" sibTransId="{A9442313-4F57-446B-A09E-B92DE2DC1B0E}"/>
    <dgm:cxn modelId="{D30BBCB6-BBED-4B17-A182-54A70579F87E}" type="presOf" srcId="{BCF558FE-1165-405B-9AE0-862FCD667211}" destId="{76DFFF08-9C74-4D9A-B9A5-AFC5EBEC37F1}" srcOrd="0" destOrd="0" presId="urn:microsoft.com/office/officeart/2005/8/layout/list1"/>
    <dgm:cxn modelId="{385FE0C9-1B6A-4FA5-8093-F7E472471028}" srcId="{EF4B8792-D5EF-485A-8EE2-1935F7CF0D5E}" destId="{BCF558FE-1165-405B-9AE0-862FCD667211}" srcOrd="0" destOrd="0" parTransId="{72BE566D-77D9-4021-8076-E828AD196428}" sibTransId="{BBD5936C-A5E5-45F9-97C3-CA37C4001283}"/>
    <dgm:cxn modelId="{7F2EEED9-996E-4DB9-89F4-8E200B27F3C8}" type="presOf" srcId="{A9D7315B-10E0-4498-93FF-7BA17AD5EC32}" destId="{4F067A41-7A59-45F7-B6B1-CEDCBF9A44E1}" srcOrd="0" destOrd="0" presId="urn:microsoft.com/office/officeart/2005/8/layout/list1"/>
    <dgm:cxn modelId="{4063B7FF-FAC7-4062-90C4-CF78F38BA35A}" type="presOf" srcId="{EF4B8792-D5EF-485A-8EE2-1935F7CF0D5E}" destId="{F9A3B8BB-320B-43A5-8B55-882361E8B62A}" srcOrd="0" destOrd="0" presId="urn:microsoft.com/office/officeart/2005/8/layout/list1"/>
    <dgm:cxn modelId="{2BE4D11C-B8E2-4E5B-B361-BD9FCE6BCA6F}" type="presParOf" srcId="{8762BDF2-D115-4DEA-80D9-B7EB6FE8ACA3}" destId="{36326D2F-11A1-4EDB-BBF9-91F15A675029}" srcOrd="0" destOrd="0" presId="urn:microsoft.com/office/officeart/2005/8/layout/list1"/>
    <dgm:cxn modelId="{FE512FD0-EC18-4E1B-86DD-2A288F1CEA6F}" type="presParOf" srcId="{36326D2F-11A1-4EDB-BBF9-91F15A675029}" destId="{F2C4E387-D0C4-4D15-A5DB-6C2950D6552B}" srcOrd="0" destOrd="0" presId="urn:microsoft.com/office/officeart/2005/8/layout/list1"/>
    <dgm:cxn modelId="{1FDF9D08-FC07-4D33-8671-A5C0C80F6D31}" type="presParOf" srcId="{36326D2F-11A1-4EDB-BBF9-91F15A675029}" destId="{A0F1045D-1404-448F-A99E-5A525546E0A0}" srcOrd="1" destOrd="0" presId="urn:microsoft.com/office/officeart/2005/8/layout/list1"/>
    <dgm:cxn modelId="{53D0FB8B-F2FA-45AF-919E-BA724BBF34C4}" type="presParOf" srcId="{8762BDF2-D115-4DEA-80D9-B7EB6FE8ACA3}" destId="{A46106B0-1DDD-4A32-8A4A-B8BCD6C252D7}" srcOrd="1" destOrd="0" presId="urn:microsoft.com/office/officeart/2005/8/layout/list1"/>
    <dgm:cxn modelId="{5B78392D-E92A-4E56-B43D-26FFBFB88DD7}" type="presParOf" srcId="{8762BDF2-D115-4DEA-80D9-B7EB6FE8ACA3}" destId="{F8862E14-A98C-400C-98A6-DF9C25DE3A1D}" srcOrd="2" destOrd="0" presId="urn:microsoft.com/office/officeart/2005/8/layout/list1"/>
    <dgm:cxn modelId="{A654F0C0-ACA6-4085-AAC9-ED5334C0AD89}" type="presParOf" srcId="{8762BDF2-D115-4DEA-80D9-B7EB6FE8ACA3}" destId="{C1A842E3-2D5C-48B1-9B3A-0CF91061E0E8}" srcOrd="3" destOrd="0" presId="urn:microsoft.com/office/officeart/2005/8/layout/list1"/>
    <dgm:cxn modelId="{F9768816-F1A8-48B0-94C4-B6C91D8AFDBF}" type="presParOf" srcId="{8762BDF2-D115-4DEA-80D9-B7EB6FE8ACA3}" destId="{5AC5264A-BD87-4ADA-805A-CAD87053C504}" srcOrd="4" destOrd="0" presId="urn:microsoft.com/office/officeart/2005/8/layout/list1"/>
    <dgm:cxn modelId="{D7B7F1F5-06C7-43EC-A277-2A2A9064756E}" type="presParOf" srcId="{5AC5264A-BD87-4ADA-805A-CAD87053C504}" destId="{365DDBCD-6A59-4480-BDDD-74ED4A644E1F}" srcOrd="0" destOrd="0" presId="urn:microsoft.com/office/officeart/2005/8/layout/list1"/>
    <dgm:cxn modelId="{30C2FFFC-A780-48D7-A21D-5447DF7AA45F}" type="presParOf" srcId="{5AC5264A-BD87-4ADA-805A-CAD87053C504}" destId="{5F21E593-7E76-4519-9E50-0F90DEFA97F1}" srcOrd="1" destOrd="0" presId="urn:microsoft.com/office/officeart/2005/8/layout/list1"/>
    <dgm:cxn modelId="{9D8BE109-942F-4AAE-8BAE-175C01B8B911}" type="presParOf" srcId="{8762BDF2-D115-4DEA-80D9-B7EB6FE8ACA3}" destId="{C52FA751-86C5-407F-8C80-698997DA5D1E}" srcOrd="5" destOrd="0" presId="urn:microsoft.com/office/officeart/2005/8/layout/list1"/>
    <dgm:cxn modelId="{450533E9-B1AF-4A39-B353-10A0F329625F}" type="presParOf" srcId="{8762BDF2-D115-4DEA-80D9-B7EB6FE8ACA3}" destId="{9452430F-0D41-48E6-9EFF-D0BD9AF10AE5}" srcOrd="6" destOrd="0" presId="urn:microsoft.com/office/officeart/2005/8/layout/list1"/>
    <dgm:cxn modelId="{F4CD23A3-DBD8-4BA2-AA2A-857F10D77746}" type="presParOf" srcId="{8762BDF2-D115-4DEA-80D9-B7EB6FE8ACA3}" destId="{3788BD41-D0EE-4029-ADAB-6981B3F2E61A}" srcOrd="7" destOrd="0" presId="urn:microsoft.com/office/officeart/2005/8/layout/list1"/>
    <dgm:cxn modelId="{93DD03FD-9306-4B1E-9713-BC41AFEF46C2}" type="presParOf" srcId="{8762BDF2-D115-4DEA-80D9-B7EB6FE8ACA3}" destId="{64A41BB2-7EFA-4810-8102-ED601E93EA83}" srcOrd="8" destOrd="0" presId="urn:microsoft.com/office/officeart/2005/8/layout/list1"/>
    <dgm:cxn modelId="{FE669F3A-9781-4650-9447-E333D3BAF5F0}" type="presParOf" srcId="{64A41BB2-7EFA-4810-8102-ED601E93EA83}" destId="{F9A3B8BB-320B-43A5-8B55-882361E8B62A}" srcOrd="0" destOrd="0" presId="urn:microsoft.com/office/officeart/2005/8/layout/list1"/>
    <dgm:cxn modelId="{9D496191-4036-4F31-BCA4-54A8D8CAEEED}" type="presParOf" srcId="{64A41BB2-7EFA-4810-8102-ED601E93EA83}" destId="{9A6DF595-0921-4B96-89D8-7C40037CDB5A}" srcOrd="1" destOrd="0" presId="urn:microsoft.com/office/officeart/2005/8/layout/list1"/>
    <dgm:cxn modelId="{EA5B5213-758F-4293-BEB0-43B5A66CEA6D}" type="presParOf" srcId="{8762BDF2-D115-4DEA-80D9-B7EB6FE8ACA3}" destId="{F61EB1A3-3FF9-4005-91D4-E626EBCD91B5}" srcOrd="9" destOrd="0" presId="urn:microsoft.com/office/officeart/2005/8/layout/list1"/>
    <dgm:cxn modelId="{8816D11B-6CF0-4316-BDE4-2088D3C12C64}" type="presParOf" srcId="{8762BDF2-D115-4DEA-80D9-B7EB6FE8ACA3}" destId="{76DFFF08-9C74-4D9A-B9A5-AFC5EBEC37F1}" srcOrd="10" destOrd="0" presId="urn:microsoft.com/office/officeart/2005/8/layout/list1"/>
    <dgm:cxn modelId="{263AB4AF-BD12-4A4A-8356-6A45C311743F}" type="presParOf" srcId="{8762BDF2-D115-4DEA-80D9-B7EB6FE8ACA3}" destId="{5081CA64-A45F-4916-B02B-9B2865237E03}" srcOrd="11" destOrd="0" presId="urn:microsoft.com/office/officeart/2005/8/layout/list1"/>
    <dgm:cxn modelId="{50348DB2-B1BA-44DD-B187-01E5FAB96DDF}" type="presParOf" srcId="{8762BDF2-D115-4DEA-80D9-B7EB6FE8ACA3}" destId="{F20BF198-CC47-4D8A-9F63-AC800671345B}" srcOrd="12" destOrd="0" presId="urn:microsoft.com/office/officeart/2005/8/layout/list1"/>
    <dgm:cxn modelId="{F2914DEF-A82B-41EF-BCD6-236BA9F465FC}" type="presParOf" srcId="{F20BF198-CC47-4D8A-9F63-AC800671345B}" destId="{4F067A41-7A59-45F7-B6B1-CEDCBF9A44E1}" srcOrd="0" destOrd="0" presId="urn:microsoft.com/office/officeart/2005/8/layout/list1"/>
    <dgm:cxn modelId="{63D06EEA-EC77-43A8-8BA2-8565CAF54D50}" type="presParOf" srcId="{F20BF198-CC47-4D8A-9F63-AC800671345B}" destId="{F6A65EFE-1807-4F2C-894E-605C3C8AC652}" srcOrd="1" destOrd="0" presId="urn:microsoft.com/office/officeart/2005/8/layout/list1"/>
    <dgm:cxn modelId="{7FFA68FD-BF98-44AD-B5AA-E39CE6DEA722}" type="presParOf" srcId="{8762BDF2-D115-4DEA-80D9-B7EB6FE8ACA3}" destId="{12A5C7C6-5E58-4264-9B43-0BAA55FB148C}" srcOrd="13" destOrd="0" presId="urn:microsoft.com/office/officeart/2005/8/layout/list1"/>
    <dgm:cxn modelId="{E7DFBEFC-9333-41EB-AE22-CD1AF70FEE17}" type="presParOf" srcId="{8762BDF2-D115-4DEA-80D9-B7EB6FE8ACA3}" destId="{BA67F212-3F26-4FE0-B59D-98A3840EC9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32041-63F8-411D-B74B-C65EAEDF1BE8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FB76112F-710B-4179-8C5B-6B1204BF26AA}">
      <dgm:prSet phldrT="[Text]"/>
      <dgm:spPr/>
      <dgm:t>
        <a:bodyPr/>
        <a:lstStyle/>
        <a:p>
          <a:r>
            <a:rPr lang="en-US" altLang="en-US" dirty="0"/>
            <a:t>1. Each process occupies a </a:t>
          </a:r>
          <a:r>
            <a:rPr lang="en-US" altLang="en-US" b="1" dirty="0"/>
            <a:t>contiguous</a:t>
          </a:r>
          <a:br>
            <a:rPr lang="en-US" altLang="en-US" b="1" dirty="0"/>
          </a:br>
          <a:r>
            <a:rPr lang="en-US" altLang="en-US" b="1" dirty="0"/>
            <a:t>    memory region</a:t>
          </a:r>
          <a:r>
            <a:rPr lang="en-US" altLang="en-US" dirty="0"/>
            <a:t> </a:t>
          </a:r>
          <a:endParaRPr lang="en-SG" dirty="0"/>
        </a:p>
      </dgm:t>
    </dgm:pt>
    <dgm:pt modelId="{8EC88F1E-2298-4C47-9278-E24ABD5D0EB8}" type="parTrans" cxnId="{910A4EB7-5CA5-48D8-BCB5-440E613660BE}">
      <dgm:prSet/>
      <dgm:spPr/>
      <dgm:t>
        <a:bodyPr/>
        <a:lstStyle/>
        <a:p>
          <a:endParaRPr lang="en-SG"/>
        </a:p>
      </dgm:t>
    </dgm:pt>
    <dgm:pt modelId="{018E3DE1-56F7-4485-A608-4685C007CD5F}" type="sibTrans" cxnId="{910A4EB7-5CA5-48D8-BCB5-440E613660BE}">
      <dgm:prSet/>
      <dgm:spPr/>
      <dgm:t>
        <a:bodyPr/>
        <a:lstStyle/>
        <a:p>
          <a:endParaRPr lang="en-SG"/>
        </a:p>
      </dgm:t>
    </dgm:pt>
    <dgm:pt modelId="{2D36AEB8-6422-4796-99D9-A3F39CF6CB56}">
      <dgm:prSet/>
      <dgm:spPr/>
      <dgm:t>
        <a:bodyPr/>
        <a:lstStyle/>
        <a:p>
          <a:r>
            <a:rPr lang="en-US" altLang="en-US" dirty="0"/>
            <a:t>2. The </a:t>
          </a:r>
          <a:r>
            <a:rPr lang="en-US" altLang="en-US" b="1" dirty="0"/>
            <a:t>physical memory is large</a:t>
          </a:r>
          <a:br>
            <a:rPr lang="en-US" altLang="en-US" b="1" dirty="0"/>
          </a:br>
          <a:r>
            <a:rPr lang="en-US" altLang="en-US" b="1" dirty="0"/>
            <a:t>    enough </a:t>
          </a:r>
          <a:r>
            <a:rPr lang="en-US" altLang="en-US" dirty="0"/>
            <a:t>to contain one or more </a:t>
          </a:r>
          <a:br>
            <a:rPr lang="en-US" altLang="en-US" dirty="0"/>
          </a:br>
          <a:r>
            <a:rPr lang="en-US" altLang="en-US" dirty="0"/>
            <a:t>    processes with </a:t>
          </a:r>
          <a:r>
            <a:rPr lang="en-US" altLang="en-US" b="1" dirty="0"/>
            <a:t>complete memory space</a:t>
          </a:r>
        </a:p>
      </dgm:t>
    </dgm:pt>
    <dgm:pt modelId="{4084CCDF-B6B6-4B51-A1D5-A532837BA324}" type="parTrans" cxnId="{B41F0D4A-F786-4737-8231-BC038ACCBBA4}">
      <dgm:prSet/>
      <dgm:spPr/>
      <dgm:t>
        <a:bodyPr/>
        <a:lstStyle/>
        <a:p>
          <a:endParaRPr lang="en-SG"/>
        </a:p>
      </dgm:t>
    </dgm:pt>
    <dgm:pt modelId="{D6FB8DA2-1C43-454B-ACEE-DCDE7E685B1C}" type="sibTrans" cxnId="{B41F0D4A-F786-4737-8231-BC038ACCBBA4}">
      <dgm:prSet/>
      <dgm:spPr/>
      <dgm:t>
        <a:bodyPr/>
        <a:lstStyle/>
        <a:p>
          <a:endParaRPr lang="en-SG"/>
        </a:p>
      </dgm:t>
    </dgm:pt>
    <dgm:pt modelId="{E7036081-07A5-4AC5-BF8E-3470E9387214}" type="pres">
      <dgm:prSet presAssocID="{D6832041-63F8-411D-B74B-C65EAEDF1BE8}" presName="linear" presStyleCnt="0">
        <dgm:presLayoutVars>
          <dgm:animLvl val="lvl"/>
          <dgm:resizeHandles val="exact"/>
        </dgm:presLayoutVars>
      </dgm:prSet>
      <dgm:spPr/>
    </dgm:pt>
    <dgm:pt modelId="{A7CE488B-B1D5-4E8B-91F0-6E26836D5F9E}" type="pres">
      <dgm:prSet presAssocID="{FB76112F-710B-4179-8C5B-6B1204BF26AA}" presName="parentText" presStyleLbl="node1" presStyleIdx="0" presStyleCnt="2" custLinFactNeighborY="-87804">
        <dgm:presLayoutVars>
          <dgm:chMax val="0"/>
          <dgm:bulletEnabled val="1"/>
        </dgm:presLayoutVars>
      </dgm:prSet>
      <dgm:spPr/>
    </dgm:pt>
    <dgm:pt modelId="{D6F8EED8-9D28-42D5-B8EE-E7C7FF0A057F}" type="pres">
      <dgm:prSet presAssocID="{018E3DE1-56F7-4485-A608-4685C007CD5F}" presName="spacer" presStyleCnt="0"/>
      <dgm:spPr/>
    </dgm:pt>
    <dgm:pt modelId="{EE79E5D4-272E-49D3-8468-8B2108B886F5}" type="pres">
      <dgm:prSet presAssocID="{2D36AEB8-6422-4796-99D9-A3F39CF6CB56}" presName="parentText" presStyleLbl="node1" presStyleIdx="1" presStyleCnt="2" custLinFactY="1008" custLinFactNeighborY="100000">
        <dgm:presLayoutVars>
          <dgm:chMax val="0"/>
          <dgm:bulletEnabled val="1"/>
        </dgm:presLayoutVars>
      </dgm:prSet>
      <dgm:spPr/>
    </dgm:pt>
  </dgm:ptLst>
  <dgm:cxnLst>
    <dgm:cxn modelId="{B41F0D4A-F786-4737-8231-BC038ACCBBA4}" srcId="{D6832041-63F8-411D-B74B-C65EAEDF1BE8}" destId="{2D36AEB8-6422-4796-99D9-A3F39CF6CB56}" srcOrd="1" destOrd="0" parTransId="{4084CCDF-B6B6-4B51-A1D5-A532837BA324}" sibTransId="{D6FB8DA2-1C43-454B-ACEE-DCDE7E685B1C}"/>
    <dgm:cxn modelId="{B339046D-1913-4ECC-A377-94735E44EB9C}" type="presOf" srcId="{FB76112F-710B-4179-8C5B-6B1204BF26AA}" destId="{A7CE488B-B1D5-4E8B-91F0-6E26836D5F9E}" srcOrd="0" destOrd="0" presId="urn:microsoft.com/office/officeart/2005/8/layout/vList2"/>
    <dgm:cxn modelId="{BCEC2873-CC35-4A98-8793-A6D3A350C1B1}" type="presOf" srcId="{D6832041-63F8-411D-B74B-C65EAEDF1BE8}" destId="{E7036081-07A5-4AC5-BF8E-3470E9387214}" srcOrd="0" destOrd="0" presId="urn:microsoft.com/office/officeart/2005/8/layout/vList2"/>
    <dgm:cxn modelId="{C5058DA6-6F5D-452A-B3D6-3C5D27220EF0}" type="presOf" srcId="{2D36AEB8-6422-4796-99D9-A3F39CF6CB56}" destId="{EE79E5D4-272E-49D3-8468-8B2108B886F5}" srcOrd="0" destOrd="0" presId="urn:microsoft.com/office/officeart/2005/8/layout/vList2"/>
    <dgm:cxn modelId="{910A4EB7-5CA5-48D8-BCB5-440E613660BE}" srcId="{D6832041-63F8-411D-B74B-C65EAEDF1BE8}" destId="{FB76112F-710B-4179-8C5B-6B1204BF26AA}" srcOrd="0" destOrd="0" parTransId="{8EC88F1E-2298-4C47-9278-E24ABD5D0EB8}" sibTransId="{018E3DE1-56F7-4485-A608-4685C007CD5F}"/>
    <dgm:cxn modelId="{DCE95AB8-5A55-483A-939B-4F5079FA6921}" type="presParOf" srcId="{E7036081-07A5-4AC5-BF8E-3470E9387214}" destId="{A7CE488B-B1D5-4E8B-91F0-6E26836D5F9E}" srcOrd="0" destOrd="0" presId="urn:microsoft.com/office/officeart/2005/8/layout/vList2"/>
    <dgm:cxn modelId="{45FFB288-63E2-4F72-8143-C0DD4095B491}" type="presParOf" srcId="{E7036081-07A5-4AC5-BF8E-3470E9387214}" destId="{D6F8EED8-9D28-42D5-B8EE-E7C7FF0A057F}" srcOrd="1" destOrd="0" presId="urn:microsoft.com/office/officeart/2005/8/layout/vList2"/>
    <dgm:cxn modelId="{692C2BBE-04A1-4469-BE4B-8EEDD541FF96}" type="presParOf" srcId="{E7036081-07A5-4AC5-BF8E-3470E9387214}" destId="{EE79E5D4-272E-49D3-8468-8B2108B886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62E14-A98C-400C-98A6-DF9C25DE3A1D}">
      <dsp:nvSpPr>
        <dsp:cNvPr id="0" name=""/>
        <dsp:cNvSpPr/>
      </dsp:nvSpPr>
      <dsp:spPr>
        <a:xfrm>
          <a:off x="0" y="331496"/>
          <a:ext cx="8229600" cy="876487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5625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Presenting a logical interface for memory accesses</a:t>
          </a:r>
        </a:p>
      </dsp:txBody>
      <dsp:txXfrm>
        <a:off x="0" y="331496"/>
        <a:ext cx="8229600" cy="876487"/>
      </dsp:txXfrm>
    </dsp:sp>
    <dsp:sp modelId="{A0F1045D-1404-448F-A99E-5A525546E0A0}">
      <dsp:nvSpPr>
        <dsp:cNvPr id="0" name=""/>
        <dsp:cNvSpPr/>
      </dsp:nvSpPr>
      <dsp:spPr>
        <a:xfrm>
          <a:off x="411480" y="21536"/>
          <a:ext cx="5760720" cy="619920"/>
        </a:xfrm>
        <a:prstGeom prst="roundRect">
          <a:avLst/>
        </a:prstGeom>
        <a:solidFill>
          <a:srgbClr val="95625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Memory Abstraction</a:t>
          </a:r>
          <a:endParaRPr lang="en-SG" sz="2100" i="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41742" y="51798"/>
        <a:ext cx="5700196" cy="559396"/>
      </dsp:txXfrm>
    </dsp:sp>
    <dsp:sp modelId="{9452430F-0D41-48E6-9EFF-D0BD9AF10AE5}">
      <dsp:nvSpPr>
        <dsp:cNvPr id="0" name=""/>
        <dsp:cNvSpPr/>
      </dsp:nvSpPr>
      <dsp:spPr>
        <a:xfrm>
          <a:off x="0" y="1631343"/>
          <a:ext cx="8229600" cy="876487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56251">
              <a:hueOff val="6807678"/>
              <a:satOff val="-7995"/>
              <a:lumOff val="307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Allocating  and managing continuous chunks of memory</a:t>
          </a:r>
        </a:p>
      </dsp:txBody>
      <dsp:txXfrm>
        <a:off x="0" y="1631343"/>
        <a:ext cx="8229600" cy="876487"/>
      </dsp:txXfrm>
    </dsp:sp>
    <dsp:sp modelId="{5F21E593-7E76-4519-9E50-0F90DEFA97F1}">
      <dsp:nvSpPr>
        <dsp:cNvPr id="0" name=""/>
        <dsp:cNvSpPr/>
      </dsp:nvSpPr>
      <dsp:spPr>
        <a:xfrm>
          <a:off x="411480" y="1321383"/>
          <a:ext cx="5760720" cy="619920"/>
        </a:xfrm>
        <a:prstGeom prst="roundRect">
          <a:avLst/>
        </a:prstGeom>
        <a:solidFill>
          <a:srgbClr val="956251">
            <a:hueOff val="6807678"/>
            <a:satOff val="-7995"/>
            <a:lumOff val="307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Contiguous Memory Allocation</a:t>
          </a:r>
        </a:p>
      </dsp:txBody>
      <dsp:txXfrm>
        <a:off x="441742" y="1351645"/>
        <a:ext cx="5700196" cy="559396"/>
      </dsp:txXfrm>
    </dsp:sp>
    <dsp:sp modelId="{76DFFF08-9C74-4D9A-B9A5-AFC5EBEC37F1}">
      <dsp:nvSpPr>
        <dsp:cNvPr id="0" name=""/>
        <dsp:cNvSpPr/>
      </dsp:nvSpPr>
      <dsp:spPr>
        <a:xfrm>
          <a:off x="0" y="2931191"/>
          <a:ext cx="8229600" cy="876487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56251">
              <a:hueOff val="13615356"/>
              <a:satOff val="-15991"/>
              <a:lumOff val="614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Allocating and managing memory in disjoint areas </a:t>
          </a:r>
        </a:p>
      </dsp:txBody>
      <dsp:txXfrm>
        <a:off x="0" y="2931191"/>
        <a:ext cx="8229600" cy="876487"/>
      </dsp:txXfrm>
    </dsp:sp>
    <dsp:sp modelId="{9A6DF595-0921-4B96-89D8-7C40037CDB5A}">
      <dsp:nvSpPr>
        <dsp:cNvPr id="0" name=""/>
        <dsp:cNvSpPr/>
      </dsp:nvSpPr>
      <dsp:spPr>
        <a:xfrm>
          <a:off x="411480" y="2621231"/>
          <a:ext cx="5760720" cy="619920"/>
        </a:xfrm>
        <a:prstGeom prst="roundRect">
          <a:avLst/>
        </a:prstGeom>
        <a:solidFill>
          <a:srgbClr val="956251">
            <a:hueOff val="13615356"/>
            <a:satOff val="-15991"/>
            <a:lumOff val="614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Disjoint Memory Allocation</a:t>
          </a:r>
        </a:p>
      </dsp:txBody>
      <dsp:txXfrm>
        <a:off x="441742" y="2651493"/>
        <a:ext cx="5700196" cy="559396"/>
      </dsp:txXfrm>
    </dsp:sp>
    <dsp:sp modelId="{BA67F212-3F26-4FE0-B59D-98A3840EC922}">
      <dsp:nvSpPr>
        <dsp:cNvPr id="0" name=""/>
        <dsp:cNvSpPr/>
      </dsp:nvSpPr>
      <dsp:spPr>
        <a:xfrm>
          <a:off x="0" y="4231038"/>
          <a:ext cx="8229600" cy="1157625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56251">
              <a:hueOff val="20423033"/>
              <a:satOff val="-23986"/>
              <a:lumOff val="9216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Use of secondary storage as an extended memory region</a:t>
          </a:r>
        </a:p>
      </dsp:txBody>
      <dsp:txXfrm>
        <a:off x="0" y="4231038"/>
        <a:ext cx="8229600" cy="1157625"/>
      </dsp:txXfrm>
    </dsp:sp>
    <dsp:sp modelId="{F6A65EFE-1807-4F2C-894E-605C3C8AC652}">
      <dsp:nvSpPr>
        <dsp:cNvPr id="0" name=""/>
        <dsp:cNvSpPr/>
      </dsp:nvSpPr>
      <dsp:spPr>
        <a:xfrm>
          <a:off x="411480" y="3921078"/>
          <a:ext cx="5760720" cy="619920"/>
        </a:xfrm>
        <a:prstGeom prst="roundRect">
          <a:avLst/>
        </a:prstGeom>
        <a:solidFill>
          <a:srgbClr val="956251">
            <a:hueOff val="20423033"/>
            <a:satOff val="-23986"/>
            <a:lumOff val="921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Virtual Memory Management</a:t>
          </a:r>
        </a:p>
      </dsp:txBody>
      <dsp:txXfrm>
        <a:off x="441742" y="3951340"/>
        <a:ext cx="57001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E488B-B1D5-4E8B-91F0-6E26836D5F9E}">
      <dsp:nvSpPr>
        <dsp:cNvPr id="0" name=""/>
        <dsp:cNvSpPr/>
      </dsp:nvSpPr>
      <dsp:spPr>
        <a:xfrm>
          <a:off x="0" y="136457"/>
          <a:ext cx="7543800" cy="14864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kern="1200" dirty="0"/>
            <a:t>1. Each process occupies a </a:t>
          </a:r>
          <a:r>
            <a:rPr lang="en-US" altLang="en-US" sz="2800" b="1" kern="1200" dirty="0"/>
            <a:t>contiguous</a:t>
          </a:r>
          <a:br>
            <a:rPr lang="en-US" altLang="en-US" sz="2800" b="1" kern="1200" dirty="0"/>
          </a:br>
          <a:r>
            <a:rPr lang="en-US" altLang="en-US" sz="2800" b="1" kern="1200" dirty="0"/>
            <a:t>    memory region</a:t>
          </a:r>
          <a:r>
            <a:rPr lang="en-US" altLang="en-US" sz="2800" kern="1200" dirty="0"/>
            <a:t> </a:t>
          </a:r>
          <a:endParaRPr lang="en-SG" sz="2800" kern="1200" dirty="0"/>
        </a:p>
      </dsp:txBody>
      <dsp:txXfrm>
        <a:off x="72564" y="209021"/>
        <a:ext cx="7398672" cy="1341356"/>
      </dsp:txXfrm>
    </dsp:sp>
    <dsp:sp modelId="{EE79E5D4-272E-49D3-8468-8B2108B886F5}">
      <dsp:nvSpPr>
        <dsp:cNvPr id="0" name=""/>
        <dsp:cNvSpPr/>
      </dsp:nvSpPr>
      <dsp:spPr>
        <a:xfrm>
          <a:off x="0" y="1870011"/>
          <a:ext cx="7543800" cy="1486484"/>
        </a:xfrm>
        <a:prstGeom prst="round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shade val="51000"/>
                <a:satMod val="130000"/>
              </a:schemeClr>
            </a:gs>
            <a:gs pos="80000">
              <a:schemeClr val="accent2">
                <a:hueOff val="-9067203"/>
                <a:satOff val="5236"/>
                <a:lumOff val="-9607"/>
                <a:alphaOff val="0"/>
                <a:shade val="93000"/>
                <a:satMod val="130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kern="1200" dirty="0"/>
            <a:t>2. The </a:t>
          </a:r>
          <a:r>
            <a:rPr lang="en-US" altLang="en-US" sz="2800" b="1" kern="1200" dirty="0"/>
            <a:t>physical memory is large</a:t>
          </a:r>
          <a:br>
            <a:rPr lang="en-US" altLang="en-US" sz="2800" b="1" kern="1200" dirty="0"/>
          </a:br>
          <a:r>
            <a:rPr lang="en-US" altLang="en-US" sz="2800" b="1" kern="1200" dirty="0"/>
            <a:t>    enough </a:t>
          </a:r>
          <a:r>
            <a:rPr lang="en-US" altLang="en-US" sz="2800" kern="1200" dirty="0"/>
            <a:t>to contain one or more </a:t>
          </a:r>
          <a:br>
            <a:rPr lang="en-US" altLang="en-US" sz="2800" kern="1200" dirty="0"/>
          </a:br>
          <a:r>
            <a:rPr lang="en-US" altLang="en-US" sz="2800" kern="1200" dirty="0"/>
            <a:t>    processes with </a:t>
          </a:r>
          <a:r>
            <a:rPr lang="en-US" altLang="en-US" sz="2800" b="1" kern="1200" dirty="0"/>
            <a:t>complete memory space</a:t>
          </a:r>
        </a:p>
      </dsp:txBody>
      <dsp:txXfrm>
        <a:off x="72564" y="1942575"/>
        <a:ext cx="7398672" cy="134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D8C63D3E-5435-421A-B6F7-705351D56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953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98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82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70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to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65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size of each is</a:t>
            </a:r>
            <a:r>
              <a:rPr lang="en-US" baseline="0" dirty="0"/>
              <a:t> 1, 2, 4, 8, 16, ….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2BCB0-25D0-4DDB-8676-BCA4077DDEBC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99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Freeform 4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4C580-959A-4DCA-AC37-879387F403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08604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4"/>
            <a:ext cx="2743200" cy="6199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026400" cy="6199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D0C08E-D693-46C9-A6E9-2EECB9F459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25656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12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0972800" cy="5486400"/>
          </a:xfr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480800" y="6400800"/>
            <a:ext cx="711200" cy="457200"/>
          </a:xfrm>
        </p:spPr>
        <p:txBody>
          <a:bodyPr/>
          <a:lstStyle>
            <a:lvl1pPr>
              <a:defRPr/>
            </a:lvl1pPr>
          </a:lstStyle>
          <a:p>
            <a:fld id="{63A473AF-C3EB-4885-86D1-A60D69D2DE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0" y="6521450"/>
            <a:ext cx="599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666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8196" name="Freeform 4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fld id="{CE75A583-2965-43E2-86DB-1D8309C7BE4E}" type="slidenum">
              <a:rPr lang="en-US" altLang="en-US" sz="1400" b="1">
                <a:solidFill>
                  <a:srgbClr val="000000"/>
                </a:solidFill>
                <a:latin typeface="Garamond" pitchFamily="18" charset="0"/>
              </a:rPr>
              <a:pPr algn="r"/>
              <a:t>‹#›</a:t>
            </a:fld>
            <a:endParaRPr lang="en-US" altLang="en-US" sz="1400" b="1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0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6DC38-F8D0-42B3-A7D9-2FF7F49909D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916866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83D09-A8B6-43E3-B7AC-BA65E03579C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863554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F74FC8-E5D4-4AD3-9B13-70E4464D515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00614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1115D2-C707-42AE-9F9D-24A450F0692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635113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41375B-A2FD-457C-895D-8AE392ABE5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802632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211A22-9F5B-442B-A6FE-4C3DCBB672B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3507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177D97-4823-4F7B-8850-314FB921F4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9365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ECECC5-2804-4245-8453-77C7B89E2DD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51816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96FDF4-D0BB-4433-A833-5739306DE4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870083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6F49E5-4AE1-49D2-AA61-543F5A746F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804897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4"/>
            <a:ext cx="2743200" cy="6199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026400" cy="6199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8B9DA5-347D-40B3-A996-96CC7059341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254358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09728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480800" y="6400800"/>
            <a:ext cx="711200" cy="457200"/>
          </a:xfrm>
        </p:spPr>
        <p:txBody>
          <a:bodyPr/>
          <a:lstStyle>
            <a:lvl1pPr>
              <a:defRPr/>
            </a:lvl1pPr>
          </a:lstStyle>
          <a:p>
            <a:fld id="{EF45CDEF-AA4C-414C-82AE-7DD53EEEB5A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0" y="6521450"/>
            <a:ext cx="599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51071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B78E5-7CBB-416F-85A9-6A6E33CFDE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478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3F01D5-1E4D-4AB2-BA30-06DD7E1CE6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005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AA9961-5DF7-4572-9C10-2FA82B8B52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0382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48CA81-7D9B-4EB8-93B9-0D05F3834E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688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1C99A1-EC1E-46F1-8A80-869AC29E4F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27815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C73B67-0DE8-4D98-BAAA-91C5FDC1FF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02584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EE1922-6EFC-498D-A404-600BF5AADB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41057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0972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 i="1">
                <a:solidFill>
                  <a:srgbClr val="C00000"/>
                </a:solidFill>
                <a:latin typeface="+mn-lt"/>
              </a:defRPr>
            </a:lvl1pPr>
          </a:lstStyle>
          <a:p>
            <a:fld id="{4511BD33-39C3-401A-9196-1A39F03979B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173" name="Freeform 5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09600" y="66294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6521450"/>
            <a:ext cx="2946400" cy="228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r>
              <a:rPr lang="en-US" altLang="en-US"/>
              <a:t>[ CS2106 L9 - AY2122 S2 ]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0972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 i="0">
                <a:latin typeface="+mj-lt"/>
              </a:defRPr>
            </a:lvl1pPr>
          </a:lstStyle>
          <a:p>
            <a:fld id="{39AEA1C5-25BB-4C8A-8D6D-EE50B50A5AD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3" name="Freeform 5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09600" y="66294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6521450"/>
            <a:ext cx="5994400" cy="2286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+mj-lt"/>
              </a:defRPr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952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prstClr val="black"/>
                </a:solidFill>
              </a:rPr>
              <a:t>Memory Management</a:t>
            </a:r>
            <a:br>
              <a:rPr lang="en-US" altLang="en-US" dirty="0">
                <a:solidFill>
                  <a:prstClr val="black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Memory Abstraction</a:t>
            </a:r>
            <a:endParaRPr lang="en-US" altLang="en-US" sz="4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Lecture 9 </a:t>
            </a:r>
            <a:r>
              <a:rPr lang="en-US" dirty="0"/>
              <a:t>(</a:t>
            </a:r>
            <a:r>
              <a:rPr lang="en-US" b="1" dirty="0">
                <a:solidFill>
                  <a:srgbClr val="660066"/>
                </a:solidFill>
              </a:rPr>
              <a:t>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006600"/>
                </a:solidFill>
              </a:rPr>
              <a:t>v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/>
              <a:t> Version</a:t>
            </a:r>
            <a:r>
              <a:rPr lang="en-US" dirty="0"/>
              <a:t>)</a:t>
            </a:r>
          </a:p>
          <a:p>
            <a:endParaRPr lang="en-US" altLang="en-US" dirty="0"/>
          </a:p>
        </p:txBody>
      </p:sp>
      <p:sp>
        <p:nvSpPr>
          <p:cNvPr id="2" name="Right Arrow 1"/>
          <p:cNvSpPr/>
          <p:nvPr/>
        </p:nvSpPr>
        <p:spPr>
          <a:xfrm flipH="1">
            <a:off x="6019800" y="1481667"/>
            <a:ext cx="838200" cy="609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AEDC-5CAD-4046-A00D-3AB37D2688CC}"/>
              </a:ext>
            </a:extLst>
          </p:cNvPr>
          <p:cNvSpPr txBox="1"/>
          <p:nvPr/>
        </p:nvSpPr>
        <p:spPr>
          <a:xfrm>
            <a:off x="240030" y="50177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12624747"/>
              </p:ext>
            </p:extLst>
          </p:nvPr>
        </p:nvGraphicFramePr>
        <p:xfrm>
          <a:off x="1905000" y="10668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01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F1045D-1404-448F-A99E-5A525546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862E14-A98C-400C-98A6-DF9C25DE3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F21E593-7E76-4519-9E50-0F90DEFA9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52430F-0D41-48E6-9EFF-D0BD9AF10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6DF595-0921-4B96-89D8-7C40037CD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DFFF08-9C74-4D9A-B9A5-AFC5EBEC3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A65EFE-1807-4F2C-894E-605C3C8AC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67F212-3F26-4FE0-B59D-98A3840EC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Memory Abstraction</a:t>
            </a:r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You have to be logical!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0F15-4B4F-4B6A-A1AF-4BFB58B0C11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Without Memory Abstraction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Suppose a process </a:t>
            </a:r>
            <a:r>
              <a:rPr lang="en-US" altLang="en-US" b="1" dirty="0"/>
              <a:t>directly uses </a:t>
            </a:r>
            <a:r>
              <a:rPr lang="en-US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address</a:t>
            </a:r>
            <a:r>
              <a:rPr lang="en-US" altLang="en-US" b="1" dirty="0"/>
              <a:t>:</a:t>
            </a:r>
          </a:p>
          <a:p>
            <a:pPr lvl="1"/>
            <a:r>
              <a:rPr lang="en-US" altLang="en-US" dirty="0"/>
              <a:t>i.e</a:t>
            </a:r>
            <a:r>
              <a:rPr lang="en-US" altLang="en-US" b="1" dirty="0"/>
              <a:t>. ,no memory abstraction </a:t>
            </a:r>
          </a:p>
          <a:p>
            <a:pPr lvl="1">
              <a:buFont typeface="Wingdings" pitchFamily="2" charset="2"/>
              <a:buNone/>
            </a:pP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Assuming a program that only has the above line of code:</a:t>
            </a:r>
          </a:p>
          <a:p>
            <a:pPr lvl="1"/>
            <a:r>
              <a:rPr lang="en-US" altLang="en-US" dirty="0"/>
              <a:t>How to</a:t>
            </a:r>
            <a:r>
              <a:rPr lang="en-US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altLang="en-US" dirty="0"/>
              <a:t>the memory location in a process?</a:t>
            </a:r>
          </a:p>
          <a:p>
            <a:pPr lvl="1"/>
            <a:r>
              <a:rPr lang="en-US" altLang="en-US" dirty="0"/>
              <a:t>Can multiple processes </a:t>
            </a:r>
            <a:r>
              <a:rPr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</a:t>
            </a:r>
            <a:r>
              <a:rPr lang="en-US" altLang="en-US" b="1" dirty="0"/>
              <a:t> </a:t>
            </a:r>
            <a:r>
              <a:rPr lang="en-US" altLang="en-US" dirty="0"/>
              <a:t>the physical memory correctly?</a:t>
            </a:r>
          </a:p>
          <a:p>
            <a:pPr lvl="1"/>
            <a:r>
              <a:rPr lang="en-US" altLang="en-US" dirty="0"/>
              <a:t>Can the address space of a process be </a:t>
            </a:r>
            <a:r>
              <a:rPr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</a:t>
            </a:r>
            <a:r>
              <a:rPr lang="en-US" altLang="en-US" dirty="0"/>
              <a:t>easily?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5200" y="2182812"/>
            <a:ext cx="4800600" cy="712788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=i+20;</a:t>
            </a:r>
            <a:endParaRPr lang="en-SG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Without Memory Abstraction: </a:t>
            </a:r>
            <a:r>
              <a:rPr lang="en-US" altLang="en-US" sz="3800" b="1" dirty="0">
                <a:solidFill>
                  <a:srgbClr val="006600"/>
                </a:solidFill>
              </a:rPr>
              <a:t>Pros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0F6D-C4AB-4AE6-AF45-DEC808F1947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62" y="1295400"/>
            <a:ext cx="7847213" cy="4405581"/>
            <a:chOff x="596057" y="1634871"/>
            <a:chExt cx="7847213" cy="4405581"/>
          </a:xfrm>
        </p:grpSpPr>
        <p:grpSp>
          <p:nvGrpSpPr>
            <p:cNvPr id="5" name="Group 4"/>
            <p:cNvGrpSpPr/>
            <p:nvPr/>
          </p:nvGrpSpPr>
          <p:grpSpPr>
            <a:xfrm>
              <a:off x="596057" y="1634871"/>
              <a:ext cx="7847213" cy="4405581"/>
              <a:chOff x="1103027" y="1371599"/>
              <a:chExt cx="7847213" cy="4405581"/>
            </a:xfrm>
          </p:grpSpPr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2555232" y="1371600"/>
                <a:ext cx="3693168" cy="21501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2800" b="1" dirty="0">
                    <a:latin typeface="Courier New" pitchFamily="49" charset="0"/>
                  </a:rPr>
                  <a:t>...</a:t>
                </a:r>
              </a:p>
              <a:p>
                <a:r>
                  <a:rPr lang="en-US" altLang="en-US" sz="2800" b="1" dirty="0" err="1">
                    <a:latin typeface="Courier New" pitchFamily="49" charset="0"/>
                  </a:rPr>
                  <a:t>lw</a:t>
                </a:r>
                <a:r>
                  <a:rPr lang="en-US" altLang="en-US" sz="2800" b="1" dirty="0">
                    <a:latin typeface="Courier New" pitchFamily="49" charset="0"/>
                  </a:rPr>
                  <a:t>    $1, [</a:t>
                </a:r>
                <a:r>
                  <a:rPr lang="en-US" alt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4096</a:t>
                </a:r>
                <a:r>
                  <a:rPr lang="en-US" altLang="en-US" sz="2800" b="1" dirty="0">
                    <a:latin typeface="Courier New" pitchFamily="49" charset="0"/>
                  </a:rPr>
                  <a:t>]</a:t>
                </a:r>
              </a:p>
              <a:p>
                <a:r>
                  <a:rPr lang="en-US" altLang="en-US" sz="2800" b="1" dirty="0" err="1">
                    <a:latin typeface="Courier New" pitchFamily="49" charset="0"/>
                  </a:rPr>
                  <a:t>addi</a:t>
                </a:r>
                <a:r>
                  <a:rPr lang="en-US" altLang="en-US" sz="2800" b="1" dirty="0">
                    <a:latin typeface="Courier New" pitchFamily="49" charset="0"/>
                  </a:rPr>
                  <a:t>  $1, $1, 20</a:t>
                </a:r>
              </a:p>
              <a:p>
                <a:r>
                  <a:rPr lang="en-US" altLang="en-US" sz="2800" b="1" dirty="0" err="1">
                    <a:latin typeface="Courier New" pitchFamily="49" charset="0"/>
                  </a:rPr>
                  <a:t>sw</a:t>
                </a:r>
                <a:r>
                  <a:rPr lang="en-US" altLang="en-US" sz="2800" b="1" dirty="0">
                    <a:latin typeface="Courier New" pitchFamily="49" charset="0"/>
                  </a:rPr>
                  <a:t>    $1, [</a:t>
                </a:r>
                <a:r>
                  <a:rPr lang="en-US" alt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4096</a:t>
                </a:r>
                <a:r>
                  <a:rPr lang="en-US" altLang="en-US" sz="2800" b="1" dirty="0">
                    <a:latin typeface="Courier New" pitchFamily="49" charset="0"/>
                  </a:rPr>
                  <a:t>]</a:t>
                </a:r>
              </a:p>
              <a:p>
                <a:r>
                  <a:rPr lang="en-US" altLang="en-US" sz="2800" b="1" dirty="0">
                    <a:latin typeface="Courier New" pitchFamily="49" charset="0"/>
                  </a:rPr>
                  <a:t>...</a:t>
                </a: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555232" y="3521712"/>
                <a:ext cx="3693168" cy="13113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en-US" sz="2800" b="1" dirty="0">
                    <a:latin typeface="Courier New" pitchFamily="49" charset="0"/>
                  </a:rPr>
                  <a:t>...</a:t>
                </a:r>
              </a:p>
              <a:p>
                <a:r>
                  <a:rPr lang="en-US" altLang="en-US" sz="2800" b="1" dirty="0">
                    <a:latin typeface="Courier New" pitchFamily="49" charset="0"/>
                  </a:rPr>
                  <a:t>0</a:t>
                </a:r>
              </a:p>
              <a:p>
                <a:r>
                  <a:rPr lang="en-US" altLang="en-US" sz="2800" b="1" dirty="0">
                    <a:latin typeface="Courier New" pitchFamily="49" charset="0"/>
                  </a:rPr>
                  <a:t>...</a:t>
                </a:r>
              </a:p>
            </p:txBody>
          </p:sp>
          <p:sp>
            <p:nvSpPr>
              <p:cNvPr id="727051" name="Rectangle 11"/>
              <p:cNvSpPr>
                <a:spLocks noChangeArrowheads="1"/>
              </p:cNvSpPr>
              <p:nvPr/>
            </p:nvSpPr>
            <p:spPr bwMode="auto">
              <a:xfrm>
                <a:off x="3475383" y="5062975"/>
                <a:ext cx="2269070" cy="629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dirty="0"/>
                  <a:t>Main Memory</a:t>
                </a:r>
              </a:p>
            </p:txBody>
          </p:sp>
          <p:sp>
            <p:nvSpPr>
              <p:cNvPr id="727053" name="Rectangle 13"/>
              <p:cNvSpPr>
                <a:spLocks noChangeArrowheads="1"/>
              </p:cNvSpPr>
              <p:nvPr/>
            </p:nvSpPr>
            <p:spPr bwMode="auto">
              <a:xfrm>
                <a:off x="1697735" y="3837662"/>
                <a:ext cx="816865" cy="734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en-US" alt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4096</a:t>
                </a:r>
              </a:p>
            </p:txBody>
          </p:sp>
          <p:sp>
            <p:nvSpPr>
              <p:cNvPr id="727054" name="Rectangle 14"/>
              <p:cNvSpPr>
                <a:spLocks noChangeArrowheads="1"/>
              </p:cNvSpPr>
              <p:nvPr/>
            </p:nvSpPr>
            <p:spPr bwMode="auto">
              <a:xfrm>
                <a:off x="1103027" y="4833031"/>
                <a:ext cx="1452205" cy="9441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2400" dirty="0"/>
                  <a:t>physical address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6476999" y="1371599"/>
                <a:ext cx="2473241" cy="3461431"/>
                <a:chOff x="5558238" y="1371599"/>
                <a:chExt cx="2473241" cy="3461431"/>
              </a:xfrm>
            </p:grpSpPr>
            <p:sp>
              <p:nvSpPr>
                <p:cNvPr id="727060" name="AutoShape 20"/>
                <p:cNvSpPr>
                  <a:spLocks/>
                </p:cNvSpPr>
                <p:nvPr/>
              </p:nvSpPr>
              <p:spPr bwMode="auto">
                <a:xfrm>
                  <a:off x="5558238" y="1371599"/>
                  <a:ext cx="355217" cy="3461431"/>
                </a:xfrm>
                <a:prstGeom prst="rightBrace">
                  <a:avLst>
                    <a:gd name="adj1" fmla="val 9444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270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943935" y="2840704"/>
                  <a:ext cx="2087544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 b="1" dirty="0"/>
                    <a:t>Process </a:t>
                  </a:r>
                  <a:r>
                    <a:rPr lang="en-US" altLang="en-US" sz="28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</a:t>
                  </a:r>
                </a:p>
              </p:txBody>
            </p:sp>
          </p:grp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31397" y="1634871"/>
              <a:ext cx="816865" cy="49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FD7F50-B6D7-1040-9345-CA81581FFF16}"/>
              </a:ext>
            </a:extLst>
          </p:cNvPr>
          <p:cNvSpPr txBox="1"/>
          <p:nvPr/>
        </p:nvSpPr>
        <p:spPr>
          <a:xfrm>
            <a:off x="5765531" y="4618228"/>
            <a:ext cx="6172582" cy="1366528"/>
          </a:xfrm>
          <a:custGeom>
            <a:avLst/>
            <a:gdLst>
              <a:gd name="connsiteX0" fmla="*/ 0 w 6172582"/>
              <a:gd name="connsiteY0" fmla="*/ 0 h 1366528"/>
              <a:gd name="connsiteX1" fmla="*/ 499418 w 6172582"/>
              <a:gd name="connsiteY1" fmla="*/ 0 h 1366528"/>
              <a:gd name="connsiteX2" fmla="*/ 875384 w 6172582"/>
              <a:gd name="connsiteY2" fmla="*/ 0 h 1366528"/>
              <a:gd name="connsiteX3" fmla="*/ 1559980 w 6172582"/>
              <a:gd name="connsiteY3" fmla="*/ 0 h 1366528"/>
              <a:gd name="connsiteX4" fmla="*/ 2059398 w 6172582"/>
              <a:gd name="connsiteY4" fmla="*/ 0 h 1366528"/>
              <a:gd name="connsiteX5" fmla="*/ 2558816 w 6172582"/>
              <a:gd name="connsiteY5" fmla="*/ 0 h 1366528"/>
              <a:gd name="connsiteX6" fmla="*/ 3243411 w 6172582"/>
              <a:gd name="connsiteY6" fmla="*/ 0 h 1366528"/>
              <a:gd name="connsiteX7" fmla="*/ 3681103 w 6172582"/>
              <a:gd name="connsiteY7" fmla="*/ 0 h 1366528"/>
              <a:gd name="connsiteX8" fmla="*/ 4365699 w 6172582"/>
              <a:gd name="connsiteY8" fmla="*/ 0 h 1366528"/>
              <a:gd name="connsiteX9" fmla="*/ 5050294 w 6172582"/>
              <a:gd name="connsiteY9" fmla="*/ 0 h 1366528"/>
              <a:gd name="connsiteX10" fmla="*/ 5611438 w 6172582"/>
              <a:gd name="connsiteY10" fmla="*/ 0 h 1366528"/>
              <a:gd name="connsiteX11" fmla="*/ 6172582 w 6172582"/>
              <a:gd name="connsiteY11" fmla="*/ 0 h 1366528"/>
              <a:gd name="connsiteX12" fmla="*/ 6172582 w 6172582"/>
              <a:gd name="connsiteY12" fmla="*/ 441844 h 1366528"/>
              <a:gd name="connsiteX13" fmla="*/ 6172582 w 6172582"/>
              <a:gd name="connsiteY13" fmla="*/ 856358 h 1366528"/>
              <a:gd name="connsiteX14" fmla="*/ 6172582 w 6172582"/>
              <a:gd name="connsiteY14" fmla="*/ 1366528 h 1366528"/>
              <a:gd name="connsiteX15" fmla="*/ 5611438 w 6172582"/>
              <a:gd name="connsiteY15" fmla="*/ 1366528 h 1366528"/>
              <a:gd name="connsiteX16" fmla="*/ 5050294 w 6172582"/>
              <a:gd name="connsiteY16" fmla="*/ 1366528 h 1366528"/>
              <a:gd name="connsiteX17" fmla="*/ 4365699 w 6172582"/>
              <a:gd name="connsiteY17" fmla="*/ 1366528 h 1366528"/>
              <a:gd name="connsiteX18" fmla="*/ 3804555 w 6172582"/>
              <a:gd name="connsiteY18" fmla="*/ 1366528 h 1366528"/>
              <a:gd name="connsiteX19" fmla="*/ 3428589 w 6172582"/>
              <a:gd name="connsiteY19" fmla="*/ 1366528 h 1366528"/>
              <a:gd name="connsiteX20" fmla="*/ 2990897 w 6172582"/>
              <a:gd name="connsiteY20" fmla="*/ 1366528 h 1366528"/>
              <a:gd name="connsiteX21" fmla="*/ 2306301 w 6172582"/>
              <a:gd name="connsiteY21" fmla="*/ 1366528 h 1366528"/>
              <a:gd name="connsiteX22" fmla="*/ 1745157 w 6172582"/>
              <a:gd name="connsiteY22" fmla="*/ 1366528 h 1366528"/>
              <a:gd name="connsiteX23" fmla="*/ 1307465 w 6172582"/>
              <a:gd name="connsiteY23" fmla="*/ 1366528 h 1366528"/>
              <a:gd name="connsiteX24" fmla="*/ 746321 w 6172582"/>
              <a:gd name="connsiteY24" fmla="*/ 1366528 h 1366528"/>
              <a:gd name="connsiteX25" fmla="*/ 0 w 6172582"/>
              <a:gd name="connsiteY25" fmla="*/ 1366528 h 1366528"/>
              <a:gd name="connsiteX26" fmla="*/ 0 w 6172582"/>
              <a:gd name="connsiteY26" fmla="*/ 952015 h 1366528"/>
              <a:gd name="connsiteX27" fmla="*/ 0 w 6172582"/>
              <a:gd name="connsiteY27" fmla="*/ 482840 h 1366528"/>
              <a:gd name="connsiteX28" fmla="*/ 0 w 6172582"/>
              <a:gd name="connsiteY28" fmla="*/ 0 h 136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72582" h="1366528" extrusionOk="0">
                <a:moveTo>
                  <a:pt x="0" y="0"/>
                </a:moveTo>
                <a:cubicBezTo>
                  <a:pt x="244096" y="-27371"/>
                  <a:pt x="320775" y="41317"/>
                  <a:pt x="499418" y="0"/>
                </a:cubicBezTo>
                <a:cubicBezTo>
                  <a:pt x="678061" y="-41317"/>
                  <a:pt x="773622" y="13294"/>
                  <a:pt x="875384" y="0"/>
                </a:cubicBezTo>
                <a:cubicBezTo>
                  <a:pt x="977146" y="-13294"/>
                  <a:pt x="1237433" y="48857"/>
                  <a:pt x="1559980" y="0"/>
                </a:cubicBezTo>
                <a:cubicBezTo>
                  <a:pt x="1882527" y="-48857"/>
                  <a:pt x="1856125" y="22245"/>
                  <a:pt x="2059398" y="0"/>
                </a:cubicBezTo>
                <a:cubicBezTo>
                  <a:pt x="2262671" y="-22245"/>
                  <a:pt x="2320058" y="45388"/>
                  <a:pt x="2558816" y="0"/>
                </a:cubicBezTo>
                <a:cubicBezTo>
                  <a:pt x="2797574" y="-45388"/>
                  <a:pt x="3023662" y="7901"/>
                  <a:pt x="3243411" y="0"/>
                </a:cubicBezTo>
                <a:cubicBezTo>
                  <a:pt x="3463161" y="-7901"/>
                  <a:pt x="3476632" y="33540"/>
                  <a:pt x="3681103" y="0"/>
                </a:cubicBezTo>
                <a:cubicBezTo>
                  <a:pt x="3885574" y="-33540"/>
                  <a:pt x="4157730" y="63592"/>
                  <a:pt x="4365699" y="0"/>
                </a:cubicBezTo>
                <a:cubicBezTo>
                  <a:pt x="4573668" y="-63592"/>
                  <a:pt x="4797844" y="79034"/>
                  <a:pt x="5050294" y="0"/>
                </a:cubicBezTo>
                <a:cubicBezTo>
                  <a:pt x="5302744" y="-79034"/>
                  <a:pt x="5354028" y="61648"/>
                  <a:pt x="5611438" y="0"/>
                </a:cubicBezTo>
                <a:cubicBezTo>
                  <a:pt x="5868848" y="-61648"/>
                  <a:pt x="6000698" y="6752"/>
                  <a:pt x="6172582" y="0"/>
                </a:cubicBezTo>
                <a:cubicBezTo>
                  <a:pt x="6213877" y="122210"/>
                  <a:pt x="6120151" y="294208"/>
                  <a:pt x="6172582" y="441844"/>
                </a:cubicBezTo>
                <a:cubicBezTo>
                  <a:pt x="6225013" y="589480"/>
                  <a:pt x="6157407" y="768583"/>
                  <a:pt x="6172582" y="856358"/>
                </a:cubicBezTo>
                <a:cubicBezTo>
                  <a:pt x="6187757" y="944133"/>
                  <a:pt x="6121804" y="1112235"/>
                  <a:pt x="6172582" y="1366528"/>
                </a:cubicBezTo>
                <a:cubicBezTo>
                  <a:pt x="6053657" y="1429719"/>
                  <a:pt x="5816474" y="1324388"/>
                  <a:pt x="5611438" y="1366528"/>
                </a:cubicBezTo>
                <a:cubicBezTo>
                  <a:pt x="5406402" y="1408668"/>
                  <a:pt x="5249860" y="1302012"/>
                  <a:pt x="5050294" y="1366528"/>
                </a:cubicBezTo>
                <a:cubicBezTo>
                  <a:pt x="4850728" y="1431044"/>
                  <a:pt x="4587070" y="1356151"/>
                  <a:pt x="4365699" y="1366528"/>
                </a:cubicBezTo>
                <a:cubicBezTo>
                  <a:pt x="4144329" y="1376905"/>
                  <a:pt x="4073495" y="1322941"/>
                  <a:pt x="3804555" y="1366528"/>
                </a:cubicBezTo>
                <a:cubicBezTo>
                  <a:pt x="3535615" y="1410115"/>
                  <a:pt x="3551092" y="1322004"/>
                  <a:pt x="3428589" y="1366528"/>
                </a:cubicBezTo>
                <a:cubicBezTo>
                  <a:pt x="3306086" y="1411052"/>
                  <a:pt x="3204411" y="1339958"/>
                  <a:pt x="2990897" y="1366528"/>
                </a:cubicBezTo>
                <a:cubicBezTo>
                  <a:pt x="2777383" y="1393098"/>
                  <a:pt x="2467114" y="1348153"/>
                  <a:pt x="2306301" y="1366528"/>
                </a:cubicBezTo>
                <a:cubicBezTo>
                  <a:pt x="2145488" y="1384903"/>
                  <a:pt x="1960393" y="1316557"/>
                  <a:pt x="1745157" y="1366528"/>
                </a:cubicBezTo>
                <a:cubicBezTo>
                  <a:pt x="1529921" y="1416499"/>
                  <a:pt x="1424925" y="1339789"/>
                  <a:pt x="1307465" y="1366528"/>
                </a:cubicBezTo>
                <a:cubicBezTo>
                  <a:pt x="1190005" y="1393267"/>
                  <a:pt x="859162" y="1358168"/>
                  <a:pt x="746321" y="1366528"/>
                </a:cubicBezTo>
                <a:cubicBezTo>
                  <a:pt x="633480" y="1374888"/>
                  <a:pt x="270056" y="1334387"/>
                  <a:pt x="0" y="1366528"/>
                </a:cubicBezTo>
                <a:cubicBezTo>
                  <a:pt x="-1282" y="1274952"/>
                  <a:pt x="49252" y="1055832"/>
                  <a:pt x="0" y="952015"/>
                </a:cubicBezTo>
                <a:cubicBezTo>
                  <a:pt x="-49252" y="848198"/>
                  <a:pt x="29410" y="608823"/>
                  <a:pt x="0" y="482840"/>
                </a:cubicBezTo>
                <a:cubicBezTo>
                  <a:pt x="-29410" y="356858"/>
                  <a:pt x="56566" y="175630"/>
                  <a:pt x="0" y="0"/>
                </a:cubicBezTo>
                <a:close/>
              </a:path>
            </a:pathLst>
          </a:custGeom>
          <a:noFill/>
          <a:ln w="50800">
            <a:solidFill>
              <a:srgbClr val="006600">
                <a:alpha val="54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sz="2600" u="sng" kern="0" dirty="0"/>
              <a:t>Memory access is straightforward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kern="0" dirty="0"/>
              <a:t>Address in program == Physical Address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kern="0" dirty="0"/>
              <a:t>No conversion/mapping is required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kern="0" dirty="0"/>
              <a:t>Address fixed at compilation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2265"/>
            <a:ext cx="9601200" cy="712787"/>
          </a:xfrm>
        </p:spPr>
        <p:txBody>
          <a:bodyPr/>
          <a:lstStyle/>
          <a:p>
            <a:r>
              <a:rPr lang="en-US" altLang="en-US" sz="3800" dirty="0"/>
              <a:t>Without Memory Abstraction: </a:t>
            </a:r>
            <a:r>
              <a:rPr lang="en-US" altLang="en-US" sz="3800" b="1" dirty="0">
                <a:solidFill>
                  <a:schemeClr val="accent2"/>
                </a:solidFill>
              </a:rPr>
              <a:t>Cons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84ED3-5632-4204-A0A3-6ABA9E94C9E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2321164" y="613604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/>
              <a:t>Main Memory</a:t>
            </a: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937968" y="932957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30120" name="Rectangle 8"/>
          <p:cNvSpPr>
            <a:spLocks noChangeArrowheads="1"/>
          </p:cNvSpPr>
          <p:nvPr/>
        </p:nvSpPr>
        <p:spPr bwMode="auto">
          <a:xfrm rot="16200000">
            <a:off x="-741092" y="3195788"/>
            <a:ext cx="232038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2000" dirty="0"/>
              <a:t>physical address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1635364" y="932958"/>
            <a:ext cx="3276600" cy="1570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b="1" dirty="0">
                <a:latin typeface="Courier New" pitchFamily="49" charset="0"/>
              </a:rPr>
              <a:t>...</a:t>
            </a:r>
          </a:p>
          <a:p>
            <a:r>
              <a:rPr lang="en-US" altLang="en-US" sz="2400" b="1" dirty="0" err="1">
                <a:latin typeface="Courier New" pitchFamily="49" charset="0"/>
              </a:rPr>
              <a:t>lw</a:t>
            </a:r>
            <a:r>
              <a:rPr lang="en-US" altLang="en-US" sz="2400" b="1" dirty="0">
                <a:latin typeface="Courier New" pitchFamily="49" charset="0"/>
              </a:rPr>
              <a:t>    $1, [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4096</a:t>
            </a:r>
            <a:r>
              <a:rPr lang="en-US" altLang="en-US" sz="2400" b="1" dirty="0">
                <a:latin typeface="Courier New" pitchFamily="49" charset="0"/>
              </a:rPr>
              <a:t>]</a:t>
            </a:r>
          </a:p>
          <a:p>
            <a:r>
              <a:rPr lang="en-US" altLang="en-US" sz="2400" b="1" dirty="0" err="1">
                <a:latin typeface="Courier New" pitchFamily="49" charset="0"/>
              </a:rPr>
              <a:t>addi</a:t>
            </a:r>
            <a:r>
              <a:rPr lang="en-US" altLang="en-US" sz="2400" b="1" dirty="0">
                <a:latin typeface="Courier New" pitchFamily="49" charset="0"/>
              </a:rPr>
              <a:t>  $1, $1, 20</a:t>
            </a:r>
          </a:p>
          <a:p>
            <a:r>
              <a:rPr lang="en-US" altLang="en-US" sz="2400" b="1" dirty="0" err="1">
                <a:latin typeface="Courier New" pitchFamily="49" charset="0"/>
              </a:rPr>
              <a:t>sw</a:t>
            </a:r>
            <a:r>
              <a:rPr lang="en-US" altLang="en-US" sz="2400" b="1" dirty="0">
                <a:latin typeface="Courier New" pitchFamily="49" charset="0"/>
              </a:rPr>
              <a:t>    $1, [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4096</a:t>
            </a:r>
            <a:r>
              <a:rPr lang="en-US" altLang="en-US" sz="2400" b="1" dirty="0">
                <a:latin typeface="Courier New" pitchFamily="49" charset="0"/>
              </a:rPr>
              <a:t>]</a:t>
            </a:r>
          </a:p>
          <a:p>
            <a:r>
              <a:rPr lang="en-US" altLang="en-US" sz="2400" b="1" dirty="0">
                <a:latin typeface="Courier New" pitchFamily="49" charset="0"/>
              </a:rPr>
              <a:t>...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1635364" y="2403705"/>
            <a:ext cx="3276600" cy="1038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>
                <a:latin typeface="Courier New" pitchFamily="49" charset="0"/>
              </a:rPr>
              <a:t>...</a:t>
            </a:r>
          </a:p>
          <a:p>
            <a:r>
              <a:rPr lang="en-US" altLang="en-US" sz="2400" b="1">
                <a:latin typeface="Courier New" pitchFamily="49" charset="0"/>
              </a:rPr>
              <a:t>0</a:t>
            </a:r>
          </a:p>
          <a:p>
            <a:r>
              <a:rPr lang="en-US" altLang="en-US" sz="2400" b="1">
                <a:latin typeface="Courier New" pitchFamily="49" charset="0"/>
              </a:rPr>
              <a:t>...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720964" y="2556105"/>
            <a:ext cx="952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</a:p>
        </p:txBody>
      </p:sp>
      <p:sp>
        <p:nvSpPr>
          <p:cNvPr id="35" name="AutoShape 20"/>
          <p:cNvSpPr>
            <a:spLocks/>
          </p:cNvSpPr>
          <p:nvPr/>
        </p:nvSpPr>
        <p:spPr bwMode="auto">
          <a:xfrm>
            <a:off x="5216764" y="932958"/>
            <a:ext cx="342900" cy="2285869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240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562600" y="1849022"/>
            <a:ext cx="175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Process </a:t>
            </a:r>
            <a:r>
              <a:rPr lang="en-US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1635364" y="3241905"/>
            <a:ext cx="3276600" cy="296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b="1" i="1" dirty="0">
                <a:latin typeface="Courier New" pitchFamily="49" charset="0"/>
              </a:rPr>
              <a:t>......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1014" y="3508605"/>
            <a:ext cx="6835746" cy="2701100"/>
            <a:chOff x="2072250" y="3413847"/>
            <a:chExt cx="6835746" cy="2701100"/>
          </a:xfrm>
        </p:grpSpPr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3276600" y="3547197"/>
              <a:ext cx="3276600" cy="1425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dirty="0">
                  <a:latin typeface="Courier New" pitchFamily="49" charset="0"/>
                </a:rPr>
                <a:t>...</a:t>
              </a:r>
            </a:p>
            <a:p>
              <a:r>
                <a:rPr lang="en-US" altLang="en-US" sz="2400" b="1" dirty="0" err="1">
                  <a:latin typeface="Courier New" pitchFamily="49" charset="0"/>
                </a:rPr>
                <a:t>lw</a:t>
              </a:r>
              <a:r>
                <a:rPr lang="en-US" altLang="en-US" sz="2400" b="1" dirty="0">
                  <a:latin typeface="Courier New" pitchFamily="49" charset="0"/>
                </a:rPr>
                <a:t>    $1, [</a:t>
              </a:r>
              <a:r>
                <a:rPr lang="en-US" altLang="en-US" sz="2400" b="1" dirty="0">
                  <a:solidFill>
                    <a:srgbClr val="C00000"/>
                  </a:solidFill>
                  <a:latin typeface="Courier New" pitchFamily="49" charset="0"/>
                </a:rPr>
                <a:t>4096</a:t>
              </a:r>
              <a:r>
                <a:rPr lang="en-US" altLang="en-US" sz="2400" b="1" dirty="0">
                  <a:latin typeface="Courier New" pitchFamily="49" charset="0"/>
                </a:rPr>
                <a:t>]</a:t>
              </a:r>
            </a:p>
            <a:p>
              <a:r>
                <a:rPr lang="en-US" altLang="en-US" sz="2400" b="1" dirty="0" err="1">
                  <a:latin typeface="Courier New" pitchFamily="49" charset="0"/>
                </a:rPr>
                <a:t>addi</a:t>
              </a:r>
              <a:r>
                <a:rPr lang="en-US" altLang="en-US" sz="2400" b="1" dirty="0">
                  <a:latin typeface="Courier New" pitchFamily="49" charset="0"/>
                </a:rPr>
                <a:t>  $1, $1, 20</a:t>
              </a:r>
            </a:p>
            <a:p>
              <a:r>
                <a:rPr lang="en-US" altLang="en-US" sz="2400" b="1" dirty="0" err="1">
                  <a:latin typeface="Courier New" pitchFamily="49" charset="0"/>
                </a:rPr>
                <a:t>sw</a:t>
              </a:r>
              <a:r>
                <a:rPr lang="en-US" altLang="en-US" sz="2400" b="1" dirty="0">
                  <a:latin typeface="Courier New" pitchFamily="49" charset="0"/>
                </a:rPr>
                <a:t>    $1, [</a:t>
              </a:r>
              <a:r>
                <a:rPr lang="en-US" altLang="en-US" sz="2400" b="1" dirty="0">
                  <a:solidFill>
                    <a:srgbClr val="C00000"/>
                  </a:solidFill>
                  <a:latin typeface="Courier New" pitchFamily="49" charset="0"/>
                </a:rPr>
                <a:t>4096</a:t>
              </a:r>
              <a:r>
                <a:rPr lang="en-US" altLang="en-US" sz="2400" b="1" dirty="0">
                  <a:latin typeface="Courier New" pitchFamily="49" charset="0"/>
                </a:rPr>
                <a:t>]</a:t>
              </a:r>
            </a:p>
            <a:p>
              <a:r>
                <a:rPr lang="en-US" altLang="en-US" sz="24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3276600" y="4972831"/>
              <a:ext cx="3276600" cy="1142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2400" b="1">
                  <a:latin typeface="Courier New" pitchFamily="49" charset="0"/>
                </a:rPr>
                <a:t>...</a:t>
              </a:r>
            </a:p>
            <a:p>
              <a:r>
                <a:rPr lang="en-US" altLang="en-US" sz="2400" b="1">
                  <a:latin typeface="Courier New" pitchFamily="49" charset="0"/>
                </a:rPr>
                <a:t>0</a:t>
              </a:r>
            </a:p>
            <a:p>
              <a:r>
                <a:rPr lang="en-US" altLang="en-US" sz="24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40" name="AutoShape 20"/>
            <p:cNvSpPr>
              <a:spLocks/>
            </p:cNvSpPr>
            <p:nvPr/>
          </p:nvSpPr>
          <p:spPr bwMode="auto">
            <a:xfrm>
              <a:off x="6858000" y="3562689"/>
              <a:ext cx="297395" cy="2552258"/>
            </a:xfrm>
            <a:prstGeom prst="rightBrace">
              <a:avLst>
                <a:gd name="adj1" fmla="val 9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 sz="2400"/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155396" y="4607985"/>
              <a:ext cx="175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dirty="0"/>
                <a:t>Process </a:t>
              </a:r>
              <a:r>
                <a:rPr lang="en-US" alt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553789" y="3413847"/>
              <a:ext cx="6858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8000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2072250" y="5277189"/>
              <a:ext cx="120435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12096</a:t>
              </a:r>
            </a:p>
          </p:txBody>
        </p:sp>
      </p:grpSp>
      <p:sp>
        <p:nvSpPr>
          <p:cNvPr id="21" name="Rectangle 16">
            <a:extLst>
              <a:ext uri="{FF2B5EF4-FFF2-40B4-BE49-F238E27FC236}">
                <a16:creationId xmlns:a16="http://schemas.microsoft.com/office/drawing/2014/main" id="{FB8C0073-FC01-8D4F-937B-4824C30DCAF8}"/>
              </a:ext>
            </a:extLst>
          </p:cNvPr>
          <p:cNvSpPr txBox="1">
            <a:spLocks noChangeArrowheads="1"/>
          </p:cNvSpPr>
          <p:nvPr/>
        </p:nvSpPr>
        <p:spPr>
          <a:xfrm>
            <a:off x="7301929" y="2244323"/>
            <a:ext cx="4632426" cy="2457469"/>
          </a:xfrm>
          <a:custGeom>
            <a:avLst/>
            <a:gdLst>
              <a:gd name="connsiteX0" fmla="*/ 0 w 4632426"/>
              <a:gd name="connsiteY0" fmla="*/ 0 h 2457469"/>
              <a:gd name="connsiteX1" fmla="*/ 625378 w 4632426"/>
              <a:gd name="connsiteY1" fmla="*/ 0 h 2457469"/>
              <a:gd name="connsiteX2" fmla="*/ 1065458 w 4632426"/>
              <a:gd name="connsiteY2" fmla="*/ 0 h 2457469"/>
              <a:gd name="connsiteX3" fmla="*/ 1598187 w 4632426"/>
              <a:gd name="connsiteY3" fmla="*/ 0 h 2457469"/>
              <a:gd name="connsiteX4" fmla="*/ 2269889 w 4632426"/>
              <a:gd name="connsiteY4" fmla="*/ 0 h 2457469"/>
              <a:gd name="connsiteX5" fmla="*/ 2848942 w 4632426"/>
              <a:gd name="connsiteY5" fmla="*/ 0 h 2457469"/>
              <a:gd name="connsiteX6" fmla="*/ 3474320 w 4632426"/>
              <a:gd name="connsiteY6" fmla="*/ 0 h 2457469"/>
              <a:gd name="connsiteX7" fmla="*/ 4007048 w 4632426"/>
              <a:gd name="connsiteY7" fmla="*/ 0 h 2457469"/>
              <a:gd name="connsiteX8" fmla="*/ 4632426 w 4632426"/>
              <a:gd name="connsiteY8" fmla="*/ 0 h 2457469"/>
              <a:gd name="connsiteX9" fmla="*/ 4632426 w 4632426"/>
              <a:gd name="connsiteY9" fmla="*/ 540643 h 2457469"/>
              <a:gd name="connsiteX10" fmla="*/ 4632426 w 4632426"/>
              <a:gd name="connsiteY10" fmla="*/ 982988 h 2457469"/>
              <a:gd name="connsiteX11" fmla="*/ 4632426 w 4632426"/>
              <a:gd name="connsiteY11" fmla="*/ 1400757 h 2457469"/>
              <a:gd name="connsiteX12" fmla="*/ 4632426 w 4632426"/>
              <a:gd name="connsiteY12" fmla="*/ 1843102 h 2457469"/>
              <a:gd name="connsiteX13" fmla="*/ 4632426 w 4632426"/>
              <a:gd name="connsiteY13" fmla="*/ 2457469 h 2457469"/>
              <a:gd name="connsiteX14" fmla="*/ 4053373 w 4632426"/>
              <a:gd name="connsiteY14" fmla="*/ 2457469 h 2457469"/>
              <a:gd name="connsiteX15" fmla="*/ 3474320 w 4632426"/>
              <a:gd name="connsiteY15" fmla="*/ 2457469 h 2457469"/>
              <a:gd name="connsiteX16" fmla="*/ 2987915 w 4632426"/>
              <a:gd name="connsiteY16" fmla="*/ 2457469 h 2457469"/>
              <a:gd name="connsiteX17" fmla="*/ 2408862 w 4632426"/>
              <a:gd name="connsiteY17" fmla="*/ 2457469 h 2457469"/>
              <a:gd name="connsiteX18" fmla="*/ 1829808 w 4632426"/>
              <a:gd name="connsiteY18" fmla="*/ 2457469 h 2457469"/>
              <a:gd name="connsiteX19" fmla="*/ 1250755 w 4632426"/>
              <a:gd name="connsiteY19" fmla="*/ 2457469 h 2457469"/>
              <a:gd name="connsiteX20" fmla="*/ 671702 w 4632426"/>
              <a:gd name="connsiteY20" fmla="*/ 2457469 h 2457469"/>
              <a:gd name="connsiteX21" fmla="*/ 0 w 4632426"/>
              <a:gd name="connsiteY21" fmla="*/ 2457469 h 2457469"/>
              <a:gd name="connsiteX22" fmla="*/ 0 w 4632426"/>
              <a:gd name="connsiteY22" fmla="*/ 1941401 h 2457469"/>
              <a:gd name="connsiteX23" fmla="*/ 0 w 4632426"/>
              <a:gd name="connsiteY23" fmla="*/ 1425332 h 2457469"/>
              <a:gd name="connsiteX24" fmla="*/ 0 w 4632426"/>
              <a:gd name="connsiteY24" fmla="*/ 909264 h 2457469"/>
              <a:gd name="connsiteX25" fmla="*/ 0 w 4632426"/>
              <a:gd name="connsiteY25" fmla="*/ 0 h 24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32426" h="2457469" fill="none" extrusionOk="0">
                <a:moveTo>
                  <a:pt x="0" y="0"/>
                </a:moveTo>
                <a:cubicBezTo>
                  <a:pt x="224419" y="-25478"/>
                  <a:pt x="315864" y="21138"/>
                  <a:pt x="625378" y="0"/>
                </a:cubicBezTo>
                <a:cubicBezTo>
                  <a:pt x="934892" y="-21138"/>
                  <a:pt x="887416" y="1369"/>
                  <a:pt x="1065458" y="0"/>
                </a:cubicBezTo>
                <a:cubicBezTo>
                  <a:pt x="1243500" y="-1369"/>
                  <a:pt x="1427553" y="55283"/>
                  <a:pt x="1598187" y="0"/>
                </a:cubicBezTo>
                <a:cubicBezTo>
                  <a:pt x="1768821" y="-55283"/>
                  <a:pt x="1963896" y="1393"/>
                  <a:pt x="2269889" y="0"/>
                </a:cubicBezTo>
                <a:cubicBezTo>
                  <a:pt x="2575882" y="-1393"/>
                  <a:pt x="2678324" y="34976"/>
                  <a:pt x="2848942" y="0"/>
                </a:cubicBezTo>
                <a:cubicBezTo>
                  <a:pt x="3019560" y="-34976"/>
                  <a:pt x="3346143" y="37682"/>
                  <a:pt x="3474320" y="0"/>
                </a:cubicBezTo>
                <a:cubicBezTo>
                  <a:pt x="3602497" y="-37682"/>
                  <a:pt x="3834593" y="416"/>
                  <a:pt x="4007048" y="0"/>
                </a:cubicBezTo>
                <a:cubicBezTo>
                  <a:pt x="4179503" y="-416"/>
                  <a:pt x="4323196" y="23150"/>
                  <a:pt x="4632426" y="0"/>
                </a:cubicBezTo>
                <a:cubicBezTo>
                  <a:pt x="4640579" y="251006"/>
                  <a:pt x="4603716" y="384491"/>
                  <a:pt x="4632426" y="540643"/>
                </a:cubicBezTo>
                <a:cubicBezTo>
                  <a:pt x="4661136" y="696795"/>
                  <a:pt x="4611693" y="781816"/>
                  <a:pt x="4632426" y="982988"/>
                </a:cubicBezTo>
                <a:cubicBezTo>
                  <a:pt x="4653159" y="1184161"/>
                  <a:pt x="4620334" y="1210191"/>
                  <a:pt x="4632426" y="1400757"/>
                </a:cubicBezTo>
                <a:cubicBezTo>
                  <a:pt x="4644518" y="1591323"/>
                  <a:pt x="4591249" y="1750159"/>
                  <a:pt x="4632426" y="1843102"/>
                </a:cubicBezTo>
                <a:cubicBezTo>
                  <a:pt x="4673603" y="1936046"/>
                  <a:pt x="4587963" y="2325598"/>
                  <a:pt x="4632426" y="2457469"/>
                </a:cubicBezTo>
                <a:cubicBezTo>
                  <a:pt x="4376365" y="2487143"/>
                  <a:pt x="4282472" y="2451210"/>
                  <a:pt x="4053373" y="2457469"/>
                </a:cubicBezTo>
                <a:cubicBezTo>
                  <a:pt x="3824274" y="2463728"/>
                  <a:pt x="3617693" y="2435860"/>
                  <a:pt x="3474320" y="2457469"/>
                </a:cubicBezTo>
                <a:cubicBezTo>
                  <a:pt x="3330947" y="2479078"/>
                  <a:pt x="3120946" y="2420738"/>
                  <a:pt x="2987915" y="2457469"/>
                </a:cubicBezTo>
                <a:cubicBezTo>
                  <a:pt x="2854884" y="2494200"/>
                  <a:pt x="2528110" y="2425129"/>
                  <a:pt x="2408862" y="2457469"/>
                </a:cubicBezTo>
                <a:cubicBezTo>
                  <a:pt x="2289614" y="2489809"/>
                  <a:pt x="2041673" y="2443447"/>
                  <a:pt x="1829808" y="2457469"/>
                </a:cubicBezTo>
                <a:cubicBezTo>
                  <a:pt x="1617943" y="2471491"/>
                  <a:pt x="1471612" y="2451517"/>
                  <a:pt x="1250755" y="2457469"/>
                </a:cubicBezTo>
                <a:cubicBezTo>
                  <a:pt x="1029898" y="2463421"/>
                  <a:pt x="855761" y="2402219"/>
                  <a:pt x="671702" y="2457469"/>
                </a:cubicBezTo>
                <a:cubicBezTo>
                  <a:pt x="487643" y="2512719"/>
                  <a:pt x="203141" y="2438169"/>
                  <a:pt x="0" y="2457469"/>
                </a:cubicBezTo>
                <a:cubicBezTo>
                  <a:pt x="-48977" y="2225299"/>
                  <a:pt x="41910" y="2130519"/>
                  <a:pt x="0" y="1941401"/>
                </a:cubicBezTo>
                <a:cubicBezTo>
                  <a:pt x="-41910" y="1752283"/>
                  <a:pt x="43805" y="1670687"/>
                  <a:pt x="0" y="1425332"/>
                </a:cubicBezTo>
                <a:cubicBezTo>
                  <a:pt x="-43805" y="1179977"/>
                  <a:pt x="60477" y="1099848"/>
                  <a:pt x="0" y="909264"/>
                </a:cubicBezTo>
                <a:cubicBezTo>
                  <a:pt x="-60477" y="718680"/>
                  <a:pt x="102741" y="350678"/>
                  <a:pt x="0" y="0"/>
                </a:cubicBezTo>
                <a:close/>
              </a:path>
              <a:path w="4632426" h="2457469" stroke="0" extrusionOk="0">
                <a:moveTo>
                  <a:pt x="0" y="0"/>
                </a:moveTo>
                <a:cubicBezTo>
                  <a:pt x="142793" y="-29135"/>
                  <a:pt x="278094" y="10824"/>
                  <a:pt x="532729" y="0"/>
                </a:cubicBezTo>
                <a:cubicBezTo>
                  <a:pt x="787364" y="-10824"/>
                  <a:pt x="802212" y="5571"/>
                  <a:pt x="972809" y="0"/>
                </a:cubicBezTo>
                <a:cubicBezTo>
                  <a:pt x="1143406" y="-5571"/>
                  <a:pt x="1341946" y="71041"/>
                  <a:pt x="1644511" y="0"/>
                </a:cubicBezTo>
                <a:cubicBezTo>
                  <a:pt x="1947076" y="-71041"/>
                  <a:pt x="1933511" y="13924"/>
                  <a:pt x="2177240" y="0"/>
                </a:cubicBezTo>
                <a:cubicBezTo>
                  <a:pt x="2420969" y="-13924"/>
                  <a:pt x="2573241" y="39382"/>
                  <a:pt x="2709969" y="0"/>
                </a:cubicBezTo>
                <a:cubicBezTo>
                  <a:pt x="2846697" y="-39382"/>
                  <a:pt x="3050320" y="9194"/>
                  <a:pt x="3381671" y="0"/>
                </a:cubicBezTo>
                <a:cubicBezTo>
                  <a:pt x="3713022" y="-9194"/>
                  <a:pt x="3625287" y="29128"/>
                  <a:pt x="3868076" y="0"/>
                </a:cubicBezTo>
                <a:cubicBezTo>
                  <a:pt x="4110865" y="-29128"/>
                  <a:pt x="4403660" y="39099"/>
                  <a:pt x="4632426" y="0"/>
                </a:cubicBezTo>
                <a:cubicBezTo>
                  <a:pt x="4670251" y="261145"/>
                  <a:pt x="4622957" y="382502"/>
                  <a:pt x="4632426" y="540643"/>
                </a:cubicBezTo>
                <a:cubicBezTo>
                  <a:pt x="4641895" y="698784"/>
                  <a:pt x="4608162" y="779632"/>
                  <a:pt x="4632426" y="982988"/>
                </a:cubicBezTo>
                <a:cubicBezTo>
                  <a:pt x="4656690" y="1186345"/>
                  <a:pt x="4600998" y="1342047"/>
                  <a:pt x="4632426" y="1474481"/>
                </a:cubicBezTo>
                <a:cubicBezTo>
                  <a:pt x="4663854" y="1606915"/>
                  <a:pt x="4632010" y="1809850"/>
                  <a:pt x="4632426" y="1990550"/>
                </a:cubicBezTo>
                <a:cubicBezTo>
                  <a:pt x="4632842" y="2171250"/>
                  <a:pt x="4580673" y="2299755"/>
                  <a:pt x="4632426" y="2457469"/>
                </a:cubicBezTo>
                <a:cubicBezTo>
                  <a:pt x="4345471" y="2475186"/>
                  <a:pt x="4237641" y="2398049"/>
                  <a:pt x="4053373" y="2457469"/>
                </a:cubicBezTo>
                <a:cubicBezTo>
                  <a:pt x="3869105" y="2516889"/>
                  <a:pt x="3794283" y="2400439"/>
                  <a:pt x="3566968" y="2457469"/>
                </a:cubicBezTo>
                <a:cubicBezTo>
                  <a:pt x="3339653" y="2514499"/>
                  <a:pt x="3137608" y="2391089"/>
                  <a:pt x="2987915" y="2457469"/>
                </a:cubicBezTo>
                <a:cubicBezTo>
                  <a:pt x="2838222" y="2523849"/>
                  <a:pt x="2518874" y="2393290"/>
                  <a:pt x="2316213" y="2457469"/>
                </a:cubicBezTo>
                <a:cubicBezTo>
                  <a:pt x="2113552" y="2521648"/>
                  <a:pt x="1954357" y="2442101"/>
                  <a:pt x="1737160" y="2457469"/>
                </a:cubicBezTo>
                <a:cubicBezTo>
                  <a:pt x="1519963" y="2472837"/>
                  <a:pt x="1485486" y="2439339"/>
                  <a:pt x="1297079" y="2457469"/>
                </a:cubicBezTo>
                <a:cubicBezTo>
                  <a:pt x="1108672" y="2475599"/>
                  <a:pt x="968525" y="2418438"/>
                  <a:pt x="810675" y="2457469"/>
                </a:cubicBezTo>
                <a:cubicBezTo>
                  <a:pt x="652825" y="2496500"/>
                  <a:pt x="201201" y="2413529"/>
                  <a:pt x="0" y="2457469"/>
                </a:cubicBezTo>
                <a:cubicBezTo>
                  <a:pt x="-46071" y="2256671"/>
                  <a:pt x="34641" y="2100005"/>
                  <a:pt x="0" y="1965975"/>
                </a:cubicBezTo>
                <a:cubicBezTo>
                  <a:pt x="-34641" y="1831945"/>
                  <a:pt x="52693" y="1578602"/>
                  <a:pt x="0" y="1474481"/>
                </a:cubicBezTo>
                <a:cubicBezTo>
                  <a:pt x="-52693" y="1370360"/>
                  <a:pt x="178" y="1213406"/>
                  <a:pt x="0" y="1007562"/>
                </a:cubicBezTo>
                <a:cubicBezTo>
                  <a:pt x="-178" y="801718"/>
                  <a:pt x="42249" y="787258"/>
                  <a:pt x="0" y="589793"/>
                </a:cubicBezTo>
                <a:cubicBezTo>
                  <a:pt x="-42249" y="392328"/>
                  <a:pt x="51992" y="224134"/>
                  <a:pt x="0" y="0"/>
                </a:cubicBezTo>
                <a:close/>
              </a:path>
            </a:pathLst>
          </a:custGeom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400" u="sng" kern="0" dirty="0"/>
              <a:t>Hard to protect memory space!</a:t>
            </a:r>
          </a:p>
          <a:p>
            <a:pPr marL="0" indent="0">
              <a:buNone/>
            </a:pPr>
            <a:r>
              <a:rPr lang="en-US" altLang="en-US" sz="2400" kern="0" dirty="0"/>
              <a:t>Two processes are occupying the same physical locations </a:t>
            </a:r>
          </a:p>
          <a:p>
            <a:pPr marL="0" indent="0">
              <a:buNone/>
            </a:pPr>
            <a:r>
              <a:rPr lang="en-US" altLang="en-US" sz="2400" kern="0" dirty="0">
                <a:sym typeface="Wingdings" pitchFamily="2" charset="2"/>
              </a:rPr>
              <a:t> </a:t>
            </a:r>
            <a:r>
              <a:rPr lang="en-US" altLang="en-US" sz="2400" kern="0" dirty="0"/>
              <a:t>Conflict: Both processes assume memory starts at 0!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6C984-14E6-D649-BA5B-1E4F205A1D9B}"/>
              </a:ext>
            </a:extLst>
          </p:cNvPr>
          <p:cNvSpPr txBox="1"/>
          <p:nvPr/>
        </p:nvSpPr>
        <p:spPr>
          <a:xfrm>
            <a:off x="13768754" y="-2637692"/>
            <a:ext cx="1847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C09A7-9E6F-4897-A400-5AB386FC823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Fix Attempt: </a:t>
            </a:r>
            <a:r>
              <a:rPr lang="en-US" altLang="en-US" sz="3800" b="1" dirty="0">
                <a:solidFill>
                  <a:srgbClr val="C00000"/>
                </a:solidFill>
              </a:rPr>
              <a:t>Address Relocation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Recalculate the memory references during loading:</a:t>
            </a:r>
          </a:p>
          <a:p>
            <a:pPr lvl="2">
              <a:buFont typeface="Wingdings" pitchFamily="2" charset="2"/>
              <a:buNone/>
            </a:pPr>
            <a:endParaRPr lang="en-US" altLang="en-US" sz="26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endParaRPr lang="en-US" altLang="en-US" sz="26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endParaRPr lang="en-US" altLang="en-US" sz="26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endParaRPr lang="en-US" altLang="en-US" sz="26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endParaRPr lang="en-US" altLang="en-US" sz="2600" b="1" dirty="0">
              <a:latin typeface="Courier New" pitchFamily="49" charset="0"/>
            </a:endParaRPr>
          </a:p>
          <a:p>
            <a:r>
              <a:rPr lang="en-US" altLang="en-US" b="1" dirty="0">
                <a:solidFill>
                  <a:srgbClr val="C00000"/>
                </a:solidFill>
              </a:rPr>
              <a:t>Problems:</a:t>
            </a:r>
          </a:p>
          <a:p>
            <a:pPr lvl="1"/>
            <a:r>
              <a:rPr lang="en-US" altLang="en-US" dirty="0"/>
              <a:t>Slow loading time</a:t>
            </a:r>
          </a:p>
          <a:p>
            <a:pPr lvl="1"/>
            <a:r>
              <a:rPr lang="en-US" altLang="en-US" dirty="0"/>
              <a:t>Not easy to distinguish memory reference from normal integer constant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93147" y="1696201"/>
            <a:ext cx="4962798" cy="2496021"/>
            <a:chOff x="2885802" y="2115021"/>
            <a:chExt cx="4580709" cy="1981200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885802" y="2115021"/>
              <a:ext cx="2362200" cy="114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lw</a:t>
              </a:r>
              <a:r>
                <a:rPr lang="en-US" altLang="en-US" sz="1600" b="1" dirty="0">
                  <a:latin typeface="Courier New" pitchFamily="49" charset="0"/>
                </a:rPr>
                <a:t>    $1, [</a:t>
              </a:r>
              <a:r>
                <a:rPr lang="en-US" altLang="en-US" sz="1600" b="1" i="1" dirty="0">
                  <a:solidFill>
                    <a:srgbClr val="C00000"/>
                  </a:solidFill>
                  <a:latin typeface="Courier New" pitchFamily="49" charset="0"/>
                </a:rPr>
                <a:t>4096</a:t>
              </a:r>
              <a:r>
                <a:rPr lang="en-US" altLang="en-US" sz="1600" b="1" dirty="0">
                  <a:latin typeface="Courier New" pitchFamily="49" charset="0"/>
                </a:rPr>
                <a:t>]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addi</a:t>
              </a:r>
              <a:r>
                <a:rPr lang="en-US" altLang="en-US" sz="1600" b="1" dirty="0">
                  <a:latin typeface="Courier New" pitchFamily="49" charset="0"/>
                </a:rPr>
                <a:t>  $1, $1, 20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sw</a:t>
              </a:r>
              <a:r>
                <a:rPr lang="en-US" altLang="en-US" sz="1600" b="1" dirty="0">
                  <a:latin typeface="Courier New" pitchFamily="49" charset="0"/>
                </a:rPr>
                <a:t>    $1, [</a:t>
              </a:r>
              <a:r>
                <a:rPr lang="en-US" altLang="en-US" sz="1600" b="1" i="1" dirty="0">
                  <a:solidFill>
                    <a:srgbClr val="C00000"/>
                  </a:solidFill>
                  <a:latin typeface="Courier New" pitchFamily="49" charset="0"/>
                </a:rPr>
                <a:t>4096</a:t>
              </a:r>
              <a:r>
                <a:rPr lang="en-US" altLang="en-US" sz="1600" b="1" dirty="0">
                  <a:latin typeface="Courier New" pitchFamily="49" charset="0"/>
                </a:rPr>
                <a:t>]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85802" y="3258021"/>
              <a:ext cx="23622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0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16" name="AutoShape 20"/>
            <p:cNvSpPr>
              <a:spLocks/>
            </p:cNvSpPr>
            <p:nvPr/>
          </p:nvSpPr>
          <p:spPr bwMode="auto">
            <a:xfrm>
              <a:off x="5415688" y="2115021"/>
              <a:ext cx="228600" cy="1981200"/>
            </a:xfrm>
            <a:prstGeom prst="rightBrace">
              <a:avLst>
                <a:gd name="adj1" fmla="val 9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5713911" y="3181821"/>
              <a:ext cx="1752600" cy="293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/>
                <a:t>Process B</a:t>
              </a:r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132747" y="1600200"/>
            <a:ext cx="68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92778" y="3397516"/>
            <a:ext cx="86650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2287-B34D-478D-BD5E-F1E9DB1153A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Fix Attempt 2: </a:t>
            </a:r>
            <a:r>
              <a:rPr lang="en-US" altLang="en-US" sz="3800" b="1" dirty="0">
                <a:solidFill>
                  <a:srgbClr val="C00000"/>
                </a:solidFill>
              </a:rPr>
              <a:t>Base</a:t>
            </a:r>
            <a:r>
              <a:rPr lang="en-US" altLang="en-US" sz="3800" b="1" dirty="0"/>
              <a:t> + </a:t>
            </a:r>
            <a:r>
              <a:rPr lang="en-US" altLang="en-US" sz="3800" b="1" dirty="0">
                <a:solidFill>
                  <a:srgbClr val="006600"/>
                </a:solidFill>
              </a:rPr>
              <a:t>Limit</a:t>
            </a:r>
            <a:r>
              <a:rPr lang="en-US" altLang="en-US" sz="3800" b="1" dirty="0"/>
              <a:t> Registers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1277600" cy="5486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600" dirty="0"/>
              <a:t>Use a special register as the base of all memory references:</a:t>
            </a:r>
          </a:p>
          <a:p>
            <a:pPr lvl="1"/>
            <a:r>
              <a:rPr lang="en-US" altLang="en-US" sz="2200" dirty="0"/>
              <a:t>Known as </a:t>
            </a:r>
            <a:r>
              <a:rPr lang="en-US" altLang="en-US" sz="2200" b="1" dirty="0">
                <a:solidFill>
                  <a:srgbClr val="C00000"/>
                </a:solidFill>
              </a:rPr>
              <a:t>Base Register</a:t>
            </a:r>
            <a:endParaRPr lang="en-US" altLang="en-US" sz="2200" dirty="0">
              <a:solidFill>
                <a:srgbClr val="C00000"/>
              </a:solidFill>
            </a:endParaRPr>
          </a:p>
          <a:p>
            <a:pPr lvl="1"/>
            <a:r>
              <a:rPr lang="en-US" altLang="en-US" sz="2200" dirty="0"/>
              <a:t>During compilation time, all memory references are compiled as an offset from this register</a:t>
            </a:r>
          </a:p>
          <a:p>
            <a:pPr lvl="1"/>
            <a:r>
              <a:rPr lang="en-US" altLang="en-US" sz="2200" dirty="0"/>
              <a:t>At loading time, the base register is initialized to the starting address of the process memory space</a:t>
            </a:r>
          </a:p>
          <a:p>
            <a:pPr marL="801687" lvl="1" indent="-457200">
              <a:buFont typeface="+mj-lt"/>
              <a:buAutoNum type="arabicPeriod"/>
            </a:pPr>
            <a:endParaRPr lang="en-US" alt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600" dirty="0"/>
              <a:t>Add another special register to indicate the range of the memory space of current process:</a:t>
            </a:r>
          </a:p>
          <a:p>
            <a:pPr lvl="1"/>
            <a:r>
              <a:rPr lang="en-US" altLang="en-US" sz="2200" dirty="0"/>
              <a:t>Known as </a:t>
            </a:r>
            <a:r>
              <a:rPr lang="en-US" altLang="en-US" sz="2200" b="1" dirty="0">
                <a:solidFill>
                  <a:srgbClr val="006600"/>
                </a:solidFill>
              </a:rPr>
              <a:t>Limit Register</a:t>
            </a:r>
            <a:endParaRPr lang="en-US" altLang="en-US" sz="2200" dirty="0">
              <a:solidFill>
                <a:srgbClr val="006600"/>
              </a:solidFill>
            </a:endParaRPr>
          </a:p>
          <a:p>
            <a:pPr lvl="1"/>
            <a:r>
              <a:rPr lang="en-US" altLang="en-US" sz="2200" dirty="0"/>
              <a:t>Every memory access is checked against the limit to protect memory space integrity </a:t>
            </a:r>
          </a:p>
          <a:p>
            <a:pPr lvl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47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627636" y="1506436"/>
            <a:ext cx="3440164" cy="5046764"/>
            <a:chOff x="4103636" y="1506436"/>
            <a:chExt cx="3440164" cy="5046764"/>
          </a:xfrm>
        </p:grpSpPr>
        <p:grpSp>
          <p:nvGrpSpPr>
            <p:cNvPr id="19" name="Group 18"/>
            <p:cNvGrpSpPr/>
            <p:nvPr/>
          </p:nvGrpSpPr>
          <p:grpSpPr>
            <a:xfrm>
              <a:off x="4103636" y="5867400"/>
              <a:ext cx="3135364" cy="685800"/>
              <a:chOff x="4103636" y="5867400"/>
              <a:chExt cx="3135364" cy="685800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0" y="5903900"/>
                <a:ext cx="1905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Main Memory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4103636" y="5867400"/>
                <a:ext cx="1241527" cy="685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dirty="0"/>
                  <a:t>physical address</a:t>
                </a:r>
              </a:p>
            </p:txBody>
          </p:sp>
        </p:grp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5181600" y="1506436"/>
              <a:ext cx="2362200" cy="4341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 i="1" dirty="0">
                  <a:latin typeface="Courier New" pitchFamily="49" charset="0"/>
                </a:rPr>
                <a:t>......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90600" y="1127125"/>
            <a:ext cx="3429000" cy="3886200"/>
            <a:chOff x="-557349" y="1371600"/>
            <a:chExt cx="3429000" cy="3886200"/>
          </a:xfrm>
        </p:grpSpPr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-557349" y="1371600"/>
              <a:ext cx="3429000" cy="3429000"/>
              <a:chOff x="1632" y="1248"/>
              <a:chExt cx="2160" cy="2160"/>
            </a:xfrm>
          </p:grpSpPr>
          <p:grpSp>
            <p:nvGrpSpPr>
              <p:cNvPr id="34" name="Group 9"/>
              <p:cNvGrpSpPr>
                <a:grpSpLocks/>
              </p:cNvGrpSpPr>
              <p:nvPr/>
            </p:nvGrpSpPr>
            <p:grpSpPr bwMode="auto">
              <a:xfrm>
                <a:off x="2092" y="1880"/>
                <a:ext cx="1700" cy="1528"/>
                <a:chOff x="2284" y="1880"/>
                <a:chExt cx="1700" cy="1528"/>
              </a:xfrm>
            </p:grpSpPr>
            <p:sp>
              <p:nvSpPr>
                <p:cNvPr id="37" name="Rectangle 5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1488" cy="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call inc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38" name="Text Box 6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2064" y="2850"/>
                  <a:ext cx="6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 dirty="0">
                      <a:latin typeface="Courier New" pitchFamily="49" charset="0"/>
                    </a:rPr>
                    <a:t>main()</a:t>
                  </a:r>
                </a:p>
              </p:txBody>
            </p:sp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1488" cy="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 sz="1600" b="1" dirty="0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lw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  $1, [</a:t>
                  </a:r>
                  <a:r>
                    <a:rPr lang="en-US" altLang="en-US" sz="16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B+</a:t>
                  </a:r>
                  <a:r>
                    <a:rPr lang="en-US" altLang="en-US" sz="1600" b="1" dirty="0">
                      <a:latin typeface="Courier New" pitchFamily="49" charset="0"/>
                    </a:rPr>
                    <a:t>4096]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addi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$1, $1, 20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sw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  $1, [</a:t>
                  </a:r>
                  <a:r>
                    <a:rPr lang="en-US" altLang="en-US" sz="16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B+</a:t>
                  </a:r>
                  <a:r>
                    <a:rPr lang="en-US" altLang="en-US" sz="1600" b="1" dirty="0">
                      <a:latin typeface="Courier New" pitchFamily="49" charset="0"/>
                    </a:rPr>
                    <a:t>4096]</a:t>
                  </a:r>
                </a:p>
                <a:p>
                  <a:r>
                    <a:rPr lang="en-US" altLang="en-US" sz="1600" b="1" dirty="0">
                      <a:latin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40" name="Text Box 8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2054" y="2110"/>
                  <a:ext cx="6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>
                      <a:latin typeface="Courier New" pitchFamily="49" charset="0"/>
                    </a:rPr>
                    <a:t>inc()</a:t>
                  </a:r>
                </a:p>
              </p:txBody>
            </p:sp>
          </p:grp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1488" cy="7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0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</p:txBody>
          </p:sp>
          <p:sp>
            <p:nvSpPr>
              <p:cNvPr id="36" name="Text Box 26"/>
              <p:cNvSpPr txBox="1">
                <a:spLocks noChangeArrowheads="1"/>
              </p:cNvSpPr>
              <p:nvPr/>
            </p:nvSpPr>
            <p:spPr bwMode="auto">
              <a:xfrm>
                <a:off x="1632" y="1488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en-US" sz="1600" b="1" dirty="0" err="1">
                    <a:latin typeface="Courier New" pitchFamily="49" charset="0"/>
                  </a:rPr>
                  <a:t>i</a:t>
                </a:r>
                <a:endParaRPr lang="en-US" altLang="en-US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738051" y="4800600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Executable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rgbClr val="660066"/>
                </a:solidFill>
              </a:rPr>
              <a:t>Base</a:t>
            </a:r>
            <a:r>
              <a:rPr lang="en-US" altLang="en-US" sz="4400" dirty="0"/>
              <a:t> + </a:t>
            </a:r>
            <a:r>
              <a:rPr lang="en-US" altLang="en-US" sz="4400" b="1" dirty="0">
                <a:solidFill>
                  <a:srgbClr val="C00000"/>
                </a:solidFill>
              </a:rPr>
              <a:t>Limit</a:t>
            </a:r>
            <a:r>
              <a:rPr lang="en-US" altLang="en-US" sz="4400" dirty="0"/>
              <a:t> Register: 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19800" y="1480029"/>
            <a:ext cx="4648200" cy="1994997"/>
            <a:chOff x="4495800" y="1480028"/>
            <a:chExt cx="4648200" cy="199499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495800" y="1493430"/>
              <a:ext cx="685800" cy="276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dirty="0"/>
                <a:t>0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181600" y="1493825"/>
              <a:ext cx="2362200" cy="114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lw</a:t>
              </a:r>
              <a:r>
                <a:rPr lang="en-US" altLang="en-US" sz="1600" b="1" dirty="0">
                  <a:latin typeface="Courier New" pitchFamily="49" charset="0"/>
                </a:rPr>
                <a:t>    $1, [</a:t>
              </a:r>
              <a:r>
                <a:rPr lang="en-US" altLang="en-US" sz="1600" b="1" dirty="0">
                  <a:solidFill>
                    <a:srgbClr val="C00000"/>
                  </a:solidFill>
                  <a:latin typeface="Courier New" pitchFamily="49" charset="0"/>
                </a:rPr>
                <a:t>B+</a:t>
              </a:r>
              <a:r>
                <a:rPr lang="en-US" altLang="en-US" sz="1600" b="1" dirty="0">
                  <a:latin typeface="Courier New" pitchFamily="49" charset="0"/>
                </a:rPr>
                <a:t>4096]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addi</a:t>
              </a:r>
              <a:r>
                <a:rPr lang="en-US" altLang="en-US" sz="1600" b="1" dirty="0">
                  <a:latin typeface="Courier New" pitchFamily="49" charset="0"/>
                </a:rPr>
                <a:t>  $1, $1, 20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sw</a:t>
              </a:r>
              <a:r>
                <a:rPr lang="en-US" altLang="en-US" sz="1600" b="1" dirty="0">
                  <a:latin typeface="Courier New" pitchFamily="49" charset="0"/>
                </a:rPr>
                <a:t>    $1, [</a:t>
              </a:r>
              <a:r>
                <a:rPr lang="en-US" altLang="en-US" sz="1600" b="1" dirty="0">
                  <a:solidFill>
                    <a:srgbClr val="C00000"/>
                  </a:solidFill>
                  <a:latin typeface="Courier New" pitchFamily="49" charset="0"/>
                </a:rPr>
                <a:t>B+</a:t>
              </a:r>
              <a:r>
                <a:rPr lang="en-US" altLang="en-US" sz="1600" b="1" dirty="0">
                  <a:latin typeface="Courier New" pitchFamily="49" charset="0"/>
                </a:rPr>
                <a:t>4096]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181600" y="2636825"/>
              <a:ext cx="23622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0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533900" y="2789225"/>
              <a:ext cx="6858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4096</a:t>
              </a:r>
            </a:p>
          </p:txBody>
        </p:sp>
        <p:sp>
          <p:nvSpPr>
            <p:cNvPr id="17" name="AutoShape 20"/>
            <p:cNvSpPr>
              <a:spLocks/>
            </p:cNvSpPr>
            <p:nvPr/>
          </p:nvSpPr>
          <p:spPr bwMode="auto">
            <a:xfrm>
              <a:off x="7702777" y="1493825"/>
              <a:ext cx="228600" cy="1981200"/>
            </a:xfrm>
            <a:prstGeom prst="rightBrace">
              <a:avLst>
                <a:gd name="adj1" fmla="val 9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8001000" y="1480028"/>
              <a:ext cx="1143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/>
                <a:t>Process </a:t>
              </a:r>
              <a:r>
                <a:rPr lang="en-US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82789" y="3800245"/>
            <a:ext cx="4676503" cy="2056031"/>
            <a:chOff x="4458788" y="3800244"/>
            <a:chExt cx="4676503" cy="2056031"/>
          </a:xfrm>
        </p:grpSpPr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5181600" y="3875075"/>
              <a:ext cx="2362200" cy="114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lw</a:t>
              </a:r>
              <a:r>
                <a:rPr lang="en-US" altLang="en-US" sz="1600" b="1" dirty="0">
                  <a:latin typeface="Courier New" pitchFamily="49" charset="0"/>
                </a:rPr>
                <a:t>    $1, [</a:t>
              </a:r>
              <a:r>
                <a:rPr lang="en-US" altLang="en-US" sz="1600" b="1" dirty="0">
                  <a:solidFill>
                    <a:srgbClr val="C00000"/>
                  </a:solidFill>
                  <a:latin typeface="Courier New" pitchFamily="49" charset="0"/>
                </a:rPr>
                <a:t>B+</a:t>
              </a:r>
              <a:r>
                <a:rPr lang="en-US" altLang="en-US" sz="1600" b="1" dirty="0">
                  <a:latin typeface="Courier New" pitchFamily="49" charset="0"/>
                </a:rPr>
                <a:t>4096]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addi</a:t>
              </a:r>
              <a:r>
                <a:rPr lang="en-US" altLang="en-US" sz="1600" b="1" dirty="0">
                  <a:latin typeface="Courier New" pitchFamily="49" charset="0"/>
                </a:rPr>
                <a:t>  $1, $1, 20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sw</a:t>
              </a:r>
              <a:r>
                <a:rPr lang="en-US" altLang="en-US" sz="1600" b="1" dirty="0">
                  <a:latin typeface="Courier New" pitchFamily="49" charset="0"/>
                </a:rPr>
                <a:t>    $1, [</a:t>
              </a:r>
              <a:r>
                <a:rPr lang="en-US" altLang="en-US" sz="1600" b="1" dirty="0">
                  <a:solidFill>
                    <a:srgbClr val="C00000"/>
                  </a:solidFill>
                  <a:latin typeface="Courier New" pitchFamily="49" charset="0"/>
                </a:rPr>
                <a:t>B+</a:t>
              </a:r>
              <a:r>
                <a:rPr lang="en-US" altLang="en-US" sz="1600" b="1" dirty="0">
                  <a:latin typeface="Courier New" pitchFamily="49" charset="0"/>
                </a:rPr>
                <a:t>4096]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5181600" y="5018075"/>
              <a:ext cx="23622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0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22" name="AutoShape 20"/>
            <p:cNvSpPr>
              <a:spLocks/>
            </p:cNvSpPr>
            <p:nvPr/>
          </p:nvSpPr>
          <p:spPr bwMode="auto">
            <a:xfrm>
              <a:off x="7711486" y="3875075"/>
              <a:ext cx="228600" cy="1981200"/>
            </a:xfrm>
            <a:prstGeom prst="rightBrace">
              <a:avLst>
                <a:gd name="adj1" fmla="val 9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8001000" y="3800244"/>
              <a:ext cx="113429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/>
                <a:t>Process </a:t>
              </a:r>
              <a:r>
                <a:rPr lang="en-US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4458788" y="3899474"/>
              <a:ext cx="722811" cy="28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8000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4533900" y="5180272"/>
              <a:ext cx="6858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12096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86200" y="4419600"/>
            <a:ext cx="2133600" cy="1143000"/>
            <a:chOff x="2362200" y="4419600"/>
            <a:chExt cx="2133600" cy="1143000"/>
          </a:xfrm>
        </p:grpSpPr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2362200" y="4419600"/>
              <a:ext cx="381000" cy="9144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41" name="Group 42"/>
            <p:cNvGrpSpPr>
              <a:grpSpLocks/>
            </p:cNvGrpSpPr>
            <p:nvPr/>
          </p:nvGrpSpPr>
          <p:grpSpPr bwMode="auto">
            <a:xfrm>
              <a:off x="2362200" y="4800600"/>
              <a:ext cx="2133600" cy="762000"/>
              <a:chOff x="2256" y="1920"/>
              <a:chExt cx="1248" cy="480"/>
            </a:xfrm>
          </p:grpSpPr>
          <p:sp>
            <p:nvSpPr>
              <p:cNvPr id="42" name="AutoShape 43"/>
              <p:cNvSpPr>
                <a:spLocks noChangeArrowheads="1"/>
              </p:cNvSpPr>
              <p:nvPr/>
            </p:nvSpPr>
            <p:spPr bwMode="auto">
              <a:xfrm>
                <a:off x="2256" y="1920"/>
                <a:ext cx="1248" cy="480"/>
              </a:xfrm>
              <a:prstGeom prst="rightArrow">
                <a:avLst>
                  <a:gd name="adj1" fmla="val 50000"/>
                  <a:gd name="adj2" fmla="val 6500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960" cy="192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Load and Run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5377" y="2065325"/>
            <a:ext cx="1066800" cy="609600"/>
            <a:chOff x="7931377" y="2065325"/>
            <a:chExt cx="1066800" cy="609600"/>
          </a:xfrm>
        </p:grpSpPr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8083777" y="2370125"/>
              <a:ext cx="9144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7931377" y="2065325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Courier New" pitchFamily="49" charset="0"/>
                </a:rPr>
                <a:t>Base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31577" y="2827325"/>
            <a:ext cx="990600" cy="609600"/>
            <a:chOff x="8007577" y="2827325"/>
            <a:chExt cx="990600" cy="609600"/>
          </a:xfrm>
        </p:grpSpPr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8083777" y="3132125"/>
              <a:ext cx="9144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5000</a:t>
              </a:r>
            </a:p>
          </p:txBody>
        </p:sp>
        <p:sp>
          <p:nvSpPr>
            <p:cNvPr id="49" name="Text Box 41"/>
            <p:cNvSpPr txBox="1">
              <a:spLocks noChangeArrowheads="1"/>
            </p:cNvSpPr>
            <p:nvPr/>
          </p:nvSpPr>
          <p:spPr bwMode="auto">
            <a:xfrm>
              <a:off x="8007577" y="2827325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Courier New" pitchFamily="49" charset="0"/>
                </a:rPr>
                <a:t>Limit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55377" y="4510834"/>
            <a:ext cx="1066800" cy="609600"/>
            <a:chOff x="7931377" y="4510834"/>
            <a:chExt cx="1066800" cy="609600"/>
          </a:xfrm>
        </p:grpSpPr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8083777" y="4815634"/>
              <a:ext cx="9144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>
                  <a:solidFill>
                    <a:srgbClr val="C00000"/>
                  </a:solidFill>
                </a:rPr>
                <a:t>8000</a:t>
              </a: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7931377" y="4510834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Courier New" pitchFamily="49" charset="0"/>
                </a:rPr>
                <a:t>Base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31577" y="5272834"/>
            <a:ext cx="990600" cy="609600"/>
            <a:chOff x="8007577" y="5272834"/>
            <a:chExt cx="990600" cy="609600"/>
          </a:xfrm>
        </p:grpSpPr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8083777" y="5577634"/>
              <a:ext cx="9144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13000</a:t>
              </a:r>
            </a:p>
          </p:txBody>
        </p:sp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8007577" y="5272834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Courier New" pitchFamily="49" charset="0"/>
                </a:rPr>
                <a:t>Limit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90600" y="1125436"/>
            <a:ext cx="3429000" cy="3886200"/>
            <a:chOff x="-557349" y="1371600"/>
            <a:chExt cx="3429000" cy="388620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-557349" y="1371600"/>
              <a:ext cx="3429000" cy="3429000"/>
              <a:chOff x="1632" y="1248"/>
              <a:chExt cx="2160" cy="2160"/>
            </a:xfrm>
          </p:grpSpPr>
          <p:grpSp>
            <p:nvGrpSpPr>
              <p:cNvPr id="58" name="Group 9"/>
              <p:cNvGrpSpPr>
                <a:grpSpLocks/>
              </p:cNvGrpSpPr>
              <p:nvPr/>
            </p:nvGrpSpPr>
            <p:grpSpPr bwMode="auto">
              <a:xfrm>
                <a:off x="2092" y="1880"/>
                <a:ext cx="1700" cy="1528"/>
                <a:chOff x="2284" y="1880"/>
                <a:chExt cx="1700" cy="1528"/>
              </a:xfrm>
            </p:grpSpPr>
            <p:sp>
              <p:nvSpPr>
                <p:cNvPr id="61" name="Rectangle 5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1488" cy="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call inc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62" name="Text Box 6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2064" y="2850"/>
                  <a:ext cx="6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 dirty="0">
                      <a:latin typeface="Courier New" pitchFamily="49" charset="0"/>
                    </a:rPr>
                    <a:t>main()</a:t>
                  </a:r>
                </a:p>
              </p:txBody>
            </p:sp>
            <p:sp>
              <p:nvSpPr>
                <p:cNvPr id="63" name="Rectangle 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1488" cy="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 sz="1600" b="1" dirty="0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lw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  $1, [4096]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addi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$1, $1, 20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sw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  $1, [4096]</a:t>
                  </a:r>
                </a:p>
                <a:p>
                  <a:r>
                    <a:rPr lang="en-US" altLang="en-US" sz="1600" b="1" dirty="0">
                      <a:latin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64" name="Text Box 8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2054" y="2110"/>
                  <a:ext cx="6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>
                      <a:latin typeface="Courier New" pitchFamily="49" charset="0"/>
                    </a:rPr>
                    <a:t>inc()</a:t>
                  </a:r>
                </a:p>
              </p:txBody>
            </p:sp>
          </p:grp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1488" cy="7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0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</p:txBody>
          </p:sp>
          <p:sp>
            <p:nvSpPr>
              <p:cNvPr id="60" name="Text Box 26"/>
              <p:cNvSpPr txBox="1">
                <a:spLocks noChangeArrowheads="1"/>
              </p:cNvSpPr>
              <p:nvPr/>
            </p:nvSpPr>
            <p:spPr bwMode="auto">
              <a:xfrm>
                <a:off x="1632" y="1488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en-US" sz="1600" b="1" dirty="0" err="1">
                    <a:latin typeface="Courier New" pitchFamily="49" charset="0"/>
                  </a:rPr>
                  <a:t>i</a:t>
                </a:r>
                <a:endParaRPr lang="en-US" altLang="en-US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738051" y="4800600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Executable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92710" y="1208254"/>
            <a:ext cx="1510686" cy="980742"/>
            <a:chOff x="3495012" y="1404548"/>
            <a:chExt cx="1510686" cy="980742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731239" y="1972738"/>
              <a:ext cx="1038232" cy="41255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b="1" dirty="0"/>
                <a:t>XXX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495012" y="1404548"/>
              <a:ext cx="151068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Courier New" pitchFamily="49" charset="0"/>
                </a:rPr>
                <a:t>Base Register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85314" y="2295858"/>
            <a:ext cx="1510686" cy="980742"/>
            <a:chOff x="3495012" y="1404548"/>
            <a:chExt cx="1510686" cy="980742"/>
          </a:xfrm>
        </p:grpSpPr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3731239" y="1972738"/>
              <a:ext cx="1038232" cy="41255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b="1" dirty="0"/>
                <a:t>XXX</a:t>
              </a: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3495012" y="1404548"/>
              <a:ext cx="151068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Courier New" pitchFamily="49" charset="0"/>
                </a:rPr>
                <a:t>Limit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7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F0E4-9A21-47CF-A150-A75ADE9211D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Base + Limit: </a:t>
            </a:r>
            <a:r>
              <a:rPr lang="en-US" altLang="en-US" sz="3800" b="1" dirty="0"/>
              <a:t>Summary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Problems:</a:t>
            </a:r>
          </a:p>
          <a:p>
            <a:pPr lvl="1"/>
            <a:r>
              <a:rPr lang="en-US" altLang="en-US" dirty="0"/>
              <a:t>To access address </a:t>
            </a:r>
            <a:r>
              <a:rPr lang="en-US" altLang="en-US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</a:t>
            </a:r>
            <a:r>
              <a:rPr lang="en-US" altLang="en-US" dirty="0"/>
              <a:t>: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Actual</a:t>
            </a:r>
            <a:r>
              <a:rPr lang="en-US" altLang="en-US" b="1" dirty="0">
                <a:latin typeface="Courier New" pitchFamily="49" charset="0"/>
              </a:rPr>
              <a:t> = </a:t>
            </a:r>
            <a:r>
              <a:rPr lang="en-US" altLang="en-US" b="1" dirty="0">
                <a:solidFill>
                  <a:srgbClr val="006600"/>
                </a:solidFill>
                <a:latin typeface="Courier New" pitchFamily="49" charset="0"/>
              </a:rPr>
              <a:t>Base</a:t>
            </a:r>
            <a:r>
              <a:rPr lang="en-US" altLang="en-US" b="1" dirty="0">
                <a:latin typeface="Courier New" pitchFamily="49" charset="0"/>
              </a:rPr>
              <a:t> + </a:t>
            </a:r>
            <a:r>
              <a:rPr lang="en-US" altLang="en-US" b="1" dirty="0" err="1">
                <a:solidFill>
                  <a:srgbClr val="660066"/>
                </a:solidFill>
                <a:latin typeface="Courier New" pitchFamily="49" charset="0"/>
              </a:rPr>
              <a:t>Adr</a:t>
            </a:r>
            <a:endParaRPr lang="en-US" altLang="en-US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1128712" lvl="2" indent="-457200">
              <a:buFont typeface="+mj-lt"/>
              <a:buAutoNum type="arabicPeriod"/>
            </a:pPr>
            <a:r>
              <a:rPr lang="en-US" altLang="en-US" dirty="0"/>
              <a:t>Check </a:t>
            </a:r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Actual</a:t>
            </a:r>
            <a:r>
              <a:rPr lang="en-US" altLang="en-US" b="1" dirty="0">
                <a:latin typeface="Courier New" pitchFamily="49" charset="0"/>
              </a:rPr>
              <a:t> &lt;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Limit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for validity </a:t>
            </a:r>
          </a:p>
          <a:p>
            <a:pPr marL="344487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every memory access incurs an addition and a comparison</a:t>
            </a:r>
          </a:p>
          <a:p>
            <a:pPr lvl="1"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The idea is very useful:</a:t>
            </a:r>
          </a:p>
          <a:p>
            <a:pPr lvl="1"/>
            <a:r>
              <a:rPr lang="en-US" altLang="en-US" dirty="0"/>
              <a:t>Later generalized to </a:t>
            </a:r>
            <a:r>
              <a:rPr lang="en-US" altLang="en-US" b="1" dirty="0">
                <a:solidFill>
                  <a:srgbClr val="C00000"/>
                </a:solidFill>
              </a:rPr>
              <a:t>segmentation mechanism</a:t>
            </a:r>
          </a:p>
          <a:p>
            <a:pPr lvl="1"/>
            <a:r>
              <a:rPr lang="en-US" altLang="en-US" dirty="0"/>
              <a:t>Provides a </a:t>
            </a:r>
            <a:r>
              <a:rPr lang="en-US" altLang="en-US" b="1" dirty="0">
                <a:solidFill>
                  <a:srgbClr val="660066"/>
                </a:solidFill>
              </a:rPr>
              <a:t>crude memory abstraction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Address </a:t>
            </a:r>
            <a:r>
              <a:rPr lang="en-US" altLang="en-US" b="1" dirty="0">
                <a:latin typeface="Courier New" pitchFamily="49" charset="0"/>
              </a:rPr>
              <a:t>4096</a:t>
            </a:r>
            <a:r>
              <a:rPr lang="en-US" altLang="en-US" dirty="0"/>
              <a:t> in Process </a:t>
            </a:r>
            <a:r>
              <a:rPr lang="en-US" altLang="en-US" b="1" dirty="0">
                <a:latin typeface="Courier New" pitchFamily="49" charset="0"/>
              </a:rPr>
              <a:t>A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B</a:t>
            </a:r>
            <a:r>
              <a:rPr lang="en-US" altLang="en-US" dirty="0"/>
              <a:t> are no longer the same physical location!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98860-F810-4679-AF3D-B0203565FF4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Memory Abstraction: </a:t>
            </a:r>
            <a:r>
              <a:rPr lang="en-US" altLang="en-US" sz="3800" b="1" dirty="0">
                <a:solidFill>
                  <a:srgbClr val="006600"/>
                </a:solidFill>
              </a:rPr>
              <a:t>Logical Address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Embedding actual physical address in program is a </a:t>
            </a:r>
            <a:r>
              <a:rPr lang="en-US" altLang="en-US" b="1" dirty="0">
                <a:solidFill>
                  <a:srgbClr val="C00000"/>
                </a:solidFill>
              </a:rPr>
              <a:t>bad idea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Wingdings" panose="05000000000000000000" pitchFamily="2" charset="2"/>
              </a:rPr>
              <a:t>Give birth to the idea of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logical address</a:t>
            </a:r>
            <a:r>
              <a:rPr lang="en-US" altLang="en-US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Logical address == how the process view its memory space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Logical address != Physical address in general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mapping between logical address and physical address is needed</a:t>
            </a:r>
          </a:p>
          <a:p>
            <a:pPr marL="671512" lvl="2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Each process has a self-contained, independent logical memory space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1702-7D57-4614-8356-D803A2A5D27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  <a:endParaRPr lang="en-US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Overview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Basics of Memory:</a:t>
            </a:r>
          </a:p>
          <a:p>
            <a:pPr lvl="1"/>
            <a:r>
              <a:rPr lang="en-US" altLang="en-US" dirty="0"/>
              <a:t>Hardware</a:t>
            </a:r>
          </a:p>
          <a:p>
            <a:pPr lvl="1"/>
            <a:r>
              <a:rPr lang="en-US" altLang="en-US" dirty="0"/>
              <a:t>Memory usage of a process</a:t>
            </a:r>
          </a:p>
          <a:p>
            <a:pPr lvl="1"/>
            <a:r>
              <a:rPr lang="en-US" altLang="en-US" dirty="0"/>
              <a:t>Role of OS</a:t>
            </a:r>
          </a:p>
          <a:p>
            <a:r>
              <a:rPr lang="en-US" altLang="en-US" b="1" dirty="0">
                <a:solidFill>
                  <a:srgbClr val="006600"/>
                </a:solidFill>
              </a:rPr>
              <a:t>Memory abstractions:</a:t>
            </a:r>
          </a:p>
          <a:p>
            <a:pPr lvl="1"/>
            <a:r>
              <a:rPr lang="en-US" altLang="en-US" dirty="0"/>
              <a:t>Physical address</a:t>
            </a:r>
          </a:p>
          <a:p>
            <a:pPr lvl="1"/>
            <a:r>
              <a:rPr lang="en-US" altLang="en-US" dirty="0"/>
              <a:t>Logical address</a:t>
            </a:r>
          </a:p>
          <a:p>
            <a:r>
              <a:rPr lang="en-US" altLang="en-US" b="1" dirty="0">
                <a:solidFill>
                  <a:srgbClr val="660066"/>
                </a:solidFill>
              </a:rPr>
              <a:t>Contiguous Memory Allocation</a:t>
            </a:r>
            <a:r>
              <a:rPr lang="en-US" altLang="en-US" b="1" dirty="0">
                <a:solidFill>
                  <a:schemeClr val="accent5"/>
                </a:solidFill>
              </a:rPr>
              <a:t>:</a:t>
            </a:r>
          </a:p>
          <a:p>
            <a:pPr lvl="1"/>
            <a:r>
              <a:rPr lang="en-US" altLang="en-US" dirty="0"/>
              <a:t>Fixed Size Partitions</a:t>
            </a:r>
          </a:p>
          <a:p>
            <a:pPr lvl="1"/>
            <a:r>
              <a:rPr lang="en-US" altLang="en-US" dirty="0"/>
              <a:t>Variable Size Partitions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1A94BBE4-BF43-4F6D-B9DD-A63722EC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845" y="1570109"/>
            <a:ext cx="2362200" cy="43417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 i="1" dirty="0">
                <a:latin typeface="Courier New" pitchFamily="49" charset="0"/>
              </a:rPr>
              <a:t>......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7404AE-788B-4E4F-BFFD-F6AA0564495C}"/>
              </a:ext>
            </a:extLst>
          </p:cNvPr>
          <p:cNvSpPr txBox="1"/>
          <p:nvPr/>
        </p:nvSpPr>
        <p:spPr>
          <a:xfrm>
            <a:off x="9373370" y="533400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Physical address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EA316-D3CA-4BDB-8253-1164E8A82124}"/>
              </a:ext>
            </a:extLst>
          </p:cNvPr>
          <p:cNvSpPr txBox="1"/>
          <p:nvPr/>
        </p:nvSpPr>
        <p:spPr>
          <a:xfrm>
            <a:off x="2043323" y="1173092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Logical address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98860-F810-4679-AF3D-B0203565FF4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Illustration: </a:t>
            </a:r>
            <a:r>
              <a:rPr lang="en-US" altLang="en-US" sz="3800" b="1" dirty="0">
                <a:solidFill>
                  <a:srgbClr val="006600"/>
                </a:solidFill>
              </a:rPr>
              <a:t>Logical Addresses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407F52-1461-4D33-888E-56B5EEB4449A}"/>
              </a:ext>
            </a:extLst>
          </p:cNvPr>
          <p:cNvGrpSpPr/>
          <p:nvPr/>
        </p:nvGrpSpPr>
        <p:grpSpPr>
          <a:xfrm>
            <a:off x="381770" y="1368034"/>
            <a:ext cx="4628256" cy="1733367"/>
            <a:chOff x="4117992" y="1082828"/>
            <a:chExt cx="3813385" cy="2392197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ABD6C32-17D7-40E2-8811-C4855FA7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493825"/>
              <a:ext cx="2362200" cy="114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600" b="1" dirty="0">
                <a:latin typeface="Courier New" pitchFamily="49" charset="0"/>
              </a:endParaRPr>
            </a:p>
            <a:p>
              <a:r>
                <a:rPr lang="en-US" altLang="en-US" sz="1600" b="1" dirty="0" err="1">
                  <a:latin typeface="Courier New" pitchFamily="49" charset="0"/>
                </a:rPr>
                <a:t>lw</a:t>
              </a:r>
              <a:r>
                <a:rPr lang="en-US" altLang="en-US" sz="1600" b="1" dirty="0">
                  <a:latin typeface="Courier New" pitchFamily="49" charset="0"/>
                </a:rPr>
                <a:t>    $1, [4096]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addi</a:t>
              </a:r>
              <a:r>
                <a:rPr lang="en-US" altLang="en-US" sz="1600" b="1" dirty="0">
                  <a:latin typeface="Courier New" pitchFamily="49" charset="0"/>
                </a:rPr>
                <a:t>  $1, $1, 20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sw</a:t>
              </a:r>
              <a:r>
                <a:rPr lang="en-US" altLang="en-US" sz="1600" b="1" dirty="0">
                  <a:latin typeface="Courier New" pitchFamily="49" charset="0"/>
                </a:rPr>
                <a:t>    $1, [4096]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7362D631-6B62-4D76-B239-8950DF79C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636825"/>
              <a:ext cx="23622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0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12" name="AutoShape 20">
              <a:extLst>
                <a:ext uri="{FF2B5EF4-FFF2-40B4-BE49-F238E27FC236}">
                  <a16:creationId xmlns:a16="http://schemas.microsoft.com/office/drawing/2014/main" id="{C8DAD66F-122F-4694-BC58-4029FC007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777" y="1493825"/>
              <a:ext cx="228600" cy="1981200"/>
            </a:xfrm>
            <a:prstGeom prst="rightBrace">
              <a:avLst>
                <a:gd name="adj1" fmla="val 9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A651039B-E352-4D90-9035-9D315F8CC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992" y="1082828"/>
              <a:ext cx="1143000" cy="509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/>
                <a:t>Process </a:t>
              </a:r>
              <a:r>
                <a:rPr lang="en-US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E90A4C-C2D3-4935-A5E7-3226F5C7B2CB}"/>
              </a:ext>
            </a:extLst>
          </p:cNvPr>
          <p:cNvGrpSpPr/>
          <p:nvPr/>
        </p:nvGrpSpPr>
        <p:grpSpPr>
          <a:xfrm>
            <a:off x="381770" y="3299774"/>
            <a:ext cx="4647932" cy="1794209"/>
            <a:chOff x="4110489" y="3380111"/>
            <a:chExt cx="3829597" cy="2476164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0A30CE66-704A-4DF6-A592-3D7C28665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875075"/>
              <a:ext cx="2362200" cy="114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600" b="1" dirty="0">
                <a:latin typeface="Courier New" pitchFamily="49" charset="0"/>
              </a:endParaRPr>
            </a:p>
            <a:p>
              <a:r>
                <a:rPr lang="en-US" altLang="en-US" sz="1600" b="1" dirty="0" err="1">
                  <a:latin typeface="Courier New" pitchFamily="49" charset="0"/>
                </a:rPr>
                <a:t>lw</a:t>
              </a:r>
              <a:r>
                <a:rPr lang="en-US" altLang="en-US" sz="1600" b="1" dirty="0">
                  <a:latin typeface="Courier New" pitchFamily="49" charset="0"/>
                </a:rPr>
                <a:t>    $1, [4096]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addi</a:t>
              </a:r>
              <a:r>
                <a:rPr lang="en-US" altLang="en-US" sz="1600" b="1" dirty="0">
                  <a:latin typeface="Courier New" pitchFamily="49" charset="0"/>
                </a:rPr>
                <a:t>  $1, $1, 20</a:t>
              </a:r>
            </a:p>
            <a:p>
              <a:r>
                <a:rPr lang="en-US" altLang="en-US" sz="1600" b="1" dirty="0" err="1">
                  <a:latin typeface="Courier New" pitchFamily="49" charset="0"/>
                </a:rPr>
                <a:t>sw</a:t>
              </a:r>
              <a:r>
                <a:rPr lang="en-US" altLang="en-US" sz="1600" b="1" dirty="0">
                  <a:latin typeface="Courier New" pitchFamily="49" charset="0"/>
                </a:rPr>
                <a:t>    $1, [4096]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023D29B0-D4A0-4819-8265-BB7E8865D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018075"/>
              <a:ext cx="23622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0</a:t>
              </a:r>
            </a:p>
            <a:p>
              <a:r>
                <a:rPr lang="en-US" altLang="en-US" sz="16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id="{A18EDE48-21ED-46A9-A542-12ED52005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1486" y="3875075"/>
              <a:ext cx="228600" cy="1981200"/>
            </a:xfrm>
            <a:prstGeom prst="rightBrace">
              <a:avLst>
                <a:gd name="adj1" fmla="val 9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990909FD-9484-44B5-A25C-E3099641C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0489" y="3380111"/>
              <a:ext cx="1134291" cy="64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/>
                <a:t>Process </a:t>
              </a:r>
              <a:r>
                <a:rPr lang="en-US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8CB22DDC-BA1B-409C-953E-A87040B82A4D}"/>
              </a:ext>
            </a:extLst>
          </p:cNvPr>
          <p:cNvCxnSpPr/>
          <p:nvPr/>
        </p:nvCxnSpPr>
        <p:spPr>
          <a:xfrm>
            <a:off x="5182370" y="2383620"/>
            <a:ext cx="4308475" cy="222053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C8F5C5E-E640-49AE-84F2-3E0DC9F0193A}"/>
              </a:ext>
            </a:extLst>
          </p:cNvPr>
          <p:cNvCxnSpPr/>
          <p:nvPr/>
        </p:nvCxnSpPr>
        <p:spPr>
          <a:xfrm flipV="1">
            <a:off x="5180761" y="1836360"/>
            <a:ext cx="4192609" cy="25362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A41966-FCA2-4F9B-B441-7F7EE8F720EE}"/>
              </a:ext>
            </a:extLst>
          </p:cNvPr>
          <p:cNvSpPr txBox="1"/>
          <p:nvPr/>
        </p:nvSpPr>
        <p:spPr>
          <a:xfrm>
            <a:off x="9490845" y="4073157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/>
              <a:t>Process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6A3234-0443-40FB-A924-9F0F8E6DC6F3}"/>
              </a:ext>
            </a:extLst>
          </p:cNvPr>
          <p:cNvSpPr txBox="1"/>
          <p:nvPr/>
        </p:nvSpPr>
        <p:spPr>
          <a:xfrm>
            <a:off x="9490845" y="1536208"/>
            <a:ext cx="2362200" cy="57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/>
              <a:t>Process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</a:t>
            </a:r>
          </a:p>
          <a:p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lw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17835B-5C44-4BD3-B6E2-29417093F2CA}"/>
              </a:ext>
            </a:extLst>
          </p:cNvPr>
          <p:cNvSpPr txBox="1"/>
          <p:nvPr/>
        </p:nvSpPr>
        <p:spPr>
          <a:xfrm>
            <a:off x="6530424" y="1727841"/>
            <a:ext cx="1493281" cy="31835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Mapping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7CE428-C0F1-C74C-AB30-05A23AB2394A}"/>
              </a:ext>
            </a:extLst>
          </p:cNvPr>
          <p:cNvSpPr txBox="1"/>
          <p:nvPr/>
        </p:nvSpPr>
        <p:spPr>
          <a:xfrm>
            <a:off x="329251" y="5231763"/>
            <a:ext cx="68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This mechanism achieves: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Logical vs. physical address separation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Relocatable programs</a:t>
            </a:r>
          </a:p>
        </p:txBody>
      </p:sp>
    </p:spTree>
    <p:extLst>
      <p:ext uri="{BB962C8B-B14F-4D97-AF65-F5344CB8AC3E}">
        <p14:creationId xmlns:p14="http://schemas.microsoft.com/office/powerpoint/2010/main" val="39442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4" grpId="0"/>
      <p:bldP spid="25" grpId="0" animBg="1"/>
      <p:bldP spid="29" grpId="0" animBg="1"/>
      <p:bldP spid="33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upcoming lectures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CA81-7D9B-4EB8-93B9-0D05F3834E0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B8430-C926-7C4E-84AF-8DC1BCE48AFA}"/>
              </a:ext>
            </a:extLst>
          </p:cNvPr>
          <p:cNvSpPr txBox="1"/>
          <p:nvPr/>
        </p:nvSpPr>
        <p:spPr>
          <a:xfrm>
            <a:off x="609600" y="1619018"/>
            <a:ext cx="1752600" cy="41448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19980D-1C55-CD43-9B67-94FB699B9F38}"/>
              </a:ext>
            </a:extLst>
          </p:cNvPr>
          <p:cNvCxnSpPr>
            <a:cxnSpLocks/>
          </p:cNvCxnSpPr>
          <p:nvPr/>
        </p:nvCxnSpPr>
        <p:spPr>
          <a:xfrm>
            <a:off x="609600" y="4683330"/>
            <a:ext cx="17526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E7AED-150B-2047-8219-EC2E7663B5C2}"/>
              </a:ext>
            </a:extLst>
          </p:cNvPr>
          <p:cNvCxnSpPr>
            <a:cxnSpLocks/>
          </p:cNvCxnSpPr>
          <p:nvPr/>
        </p:nvCxnSpPr>
        <p:spPr>
          <a:xfrm>
            <a:off x="609600" y="3608086"/>
            <a:ext cx="17526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C98F5-6548-6D40-9A8D-CDFF588E1946}"/>
              </a:ext>
            </a:extLst>
          </p:cNvPr>
          <p:cNvCxnSpPr>
            <a:cxnSpLocks/>
          </p:cNvCxnSpPr>
          <p:nvPr/>
        </p:nvCxnSpPr>
        <p:spPr>
          <a:xfrm>
            <a:off x="609600" y="2628783"/>
            <a:ext cx="17526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CC470BB-84BE-2647-BF35-DB9833611B6F}"/>
              </a:ext>
            </a:extLst>
          </p:cNvPr>
          <p:cNvGrpSpPr/>
          <p:nvPr/>
        </p:nvGrpSpPr>
        <p:grpSpPr>
          <a:xfrm>
            <a:off x="2514600" y="1646322"/>
            <a:ext cx="1832811" cy="4144878"/>
            <a:chOff x="2514600" y="1646322"/>
            <a:chExt cx="1832811" cy="4144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81A2CD-CD8B-314F-A13D-C21BBB681932}"/>
                </a:ext>
              </a:extLst>
            </p:cNvPr>
            <p:cNvSpPr txBox="1"/>
            <p:nvPr/>
          </p:nvSpPr>
          <p:spPr>
            <a:xfrm>
              <a:off x="2620211" y="1646322"/>
              <a:ext cx="1727200" cy="41448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EE468-18C0-924A-8122-D0EFDFA09484}"/>
                </a:ext>
              </a:extLst>
            </p:cNvPr>
            <p:cNvSpPr txBox="1"/>
            <p:nvPr/>
          </p:nvSpPr>
          <p:spPr>
            <a:xfrm>
              <a:off x="2620211" y="4543733"/>
              <a:ext cx="1727200" cy="86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E4E0DC-31D5-B240-9DF3-403C6B697EFE}"/>
                </a:ext>
              </a:extLst>
            </p:cNvPr>
            <p:cNvSpPr txBox="1"/>
            <p:nvPr/>
          </p:nvSpPr>
          <p:spPr>
            <a:xfrm>
              <a:off x="2620211" y="2031600"/>
              <a:ext cx="1727200" cy="86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72847B-AE75-754C-871C-6055E2FA22C3}"/>
                </a:ext>
              </a:extLst>
            </p:cNvPr>
            <p:cNvSpPr txBox="1"/>
            <p:nvPr/>
          </p:nvSpPr>
          <p:spPr>
            <a:xfrm>
              <a:off x="2620211" y="4114800"/>
              <a:ext cx="1727200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4C6B1F-6166-A041-A41E-60F563A0584B}"/>
                </a:ext>
              </a:extLst>
            </p:cNvPr>
            <p:cNvSpPr txBox="1"/>
            <p:nvPr/>
          </p:nvSpPr>
          <p:spPr>
            <a:xfrm>
              <a:off x="2518611" y="47360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12DDBF-0A03-1F4F-A2C7-BD4D0C5991D5}"/>
                </a:ext>
              </a:extLst>
            </p:cNvPr>
            <p:cNvSpPr txBox="1"/>
            <p:nvPr/>
          </p:nvSpPr>
          <p:spPr>
            <a:xfrm>
              <a:off x="2569411" y="2286000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549592-EE95-8B44-A466-E611C086AAF2}"/>
                </a:ext>
              </a:extLst>
            </p:cNvPr>
            <p:cNvSpPr txBox="1"/>
            <p:nvPr/>
          </p:nvSpPr>
          <p:spPr>
            <a:xfrm>
              <a:off x="2514600" y="4169135"/>
              <a:ext cx="178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61491B-91AC-D840-AEB6-CF4DFBC567B6}"/>
              </a:ext>
            </a:extLst>
          </p:cNvPr>
          <p:cNvGrpSpPr/>
          <p:nvPr/>
        </p:nvGrpSpPr>
        <p:grpSpPr>
          <a:xfrm>
            <a:off x="406400" y="1752600"/>
            <a:ext cx="1955800" cy="4038600"/>
            <a:chOff x="406400" y="1752600"/>
            <a:chExt cx="1955800" cy="40386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96FD06-0FF6-C349-93DA-B7E2C79DDC19}"/>
                </a:ext>
              </a:extLst>
            </p:cNvPr>
            <p:cNvSpPr txBox="1"/>
            <p:nvPr/>
          </p:nvSpPr>
          <p:spPr>
            <a:xfrm>
              <a:off x="609600" y="1752600"/>
              <a:ext cx="1752600" cy="86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B1204C-EC79-D645-9444-B98526E7DC5C}"/>
                </a:ext>
              </a:extLst>
            </p:cNvPr>
            <p:cNvSpPr txBox="1"/>
            <p:nvPr/>
          </p:nvSpPr>
          <p:spPr>
            <a:xfrm>
              <a:off x="609600" y="3819330"/>
              <a:ext cx="1752600" cy="86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79DD8C-9E0B-8A4B-B066-D35123B4FD32}"/>
                </a:ext>
              </a:extLst>
            </p:cNvPr>
            <p:cNvSpPr txBox="1"/>
            <p:nvPr/>
          </p:nvSpPr>
          <p:spPr>
            <a:xfrm>
              <a:off x="609600" y="5323200"/>
              <a:ext cx="1752600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807A3C-FC14-BF4B-BABE-8FBE27B0C6CC}"/>
                </a:ext>
              </a:extLst>
            </p:cNvPr>
            <p:cNvSpPr txBox="1"/>
            <p:nvPr/>
          </p:nvSpPr>
          <p:spPr>
            <a:xfrm>
              <a:off x="508000" y="4063290"/>
              <a:ext cx="185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F96247-46D7-864F-8FB2-F9DFB473F68A}"/>
                </a:ext>
              </a:extLst>
            </p:cNvPr>
            <p:cNvSpPr txBox="1"/>
            <p:nvPr/>
          </p:nvSpPr>
          <p:spPr>
            <a:xfrm>
              <a:off x="406400" y="5372534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C8C83F-4721-E64C-B428-F672104D9AE2}"/>
                </a:ext>
              </a:extLst>
            </p:cNvPr>
            <p:cNvSpPr txBox="1"/>
            <p:nvPr/>
          </p:nvSpPr>
          <p:spPr>
            <a:xfrm>
              <a:off x="495300" y="2010506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A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B80EF46-61F6-D64A-ABE5-397993ECE373}"/>
              </a:ext>
            </a:extLst>
          </p:cNvPr>
          <p:cNvSpPr txBox="1"/>
          <p:nvPr/>
        </p:nvSpPr>
        <p:spPr>
          <a:xfrm>
            <a:off x="838200" y="94844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Process fits in memory as a </a:t>
            </a:r>
            <a:r>
              <a:rPr lang="en-US" b="1" i="1" dirty="0">
                <a:solidFill>
                  <a:srgbClr val="C00000"/>
                </a:solidFill>
              </a:rPr>
              <a:t>contiguous</a:t>
            </a:r>
            <a:r>
              <a:rPr lang="en-US" i="1" dirty="0"/>
              <a:t> piece (</a:t>
            </a:r>
            <a:r>
              <a:rPr lang="en-US" b="1" i="1" dirty="0">
                <a:solidFill>
                  <a:srgbClr val="0033CC"/>
                </a:solidFill>
              </a:rPr>
              <a:t>week 8</a:t>
            </a:r>
            <a:r>
              <a:rPr lang="en-US" i="1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294C2-C661-0E48-90FB-87A01B147042}"/>
              </a:ext>
            </a:extLst>
          </p:cNvPr>
          <p:cNvSpPr txBox="1"/>
          <p:nvPr/>
        </p:nvSpPr>
        <p:spPr>
          <a:xfrm>
            <a:off x="8840579" y="907074"/>
            <a:ext cx="36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Process </a:t>
            </a:r>
            <a:r>
              <a:rPr lang="en-US" b="1" i="1" dirty="0">
                <a:solidFill>
                  <a:srgbClr val="C00000"/>
                </a:solidFill>
              </a:rPr>
              <a:t>doesn’t fit </a:t>
            </a:r>
          </a:p>
          <a:p>
            <a:pPr algn="ctr"/>
            <a:r>
              <a:rPr lang="en-US" i="1" dirty="0"/>
              <a:t>(and split into chunks)</a:t>
            </a:r>
          </a:p>
          <a:p>
            <a:pPr algn="ctr"/>
            <a:r>
              <a:rPr lang="en-US" i="1" dirty="0"/>
              <a:t>(</a:t>
            </a:r>
            <a:r>
              <a:rPr lang="en-US" b="1" i="1" dirty="0">
                <a:solidFill>
                  <a:srgbClr val="0033CC"/>
                </a:solidFill>
              </a:rPr>
              <a:t>week 10</a:t>
            </a:r>
            <a:r>
              <a:rPr lang="en-US" i="1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8987-D2C1-4B44-9D36-8E5E7BEFB273}"/>
              </a:ext>
            </a:extLst>
          </p:cNvPr>
          <p:cNvSpPr txBox="1"/>
          <p:nvPr/>
        </p:nvSpPr>
        <p:spPr>
          <a:xfrm>
            <a:off x="4953000" y="610766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chunks are fixed or variable size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D8A22-7335-7643-939A-32F356F78599}"/>
              </a:ext>
            </a:extLst>
          </p:cNvPr>
          <p:cNvSpPr txBox="1"/>
          <p:nvPr/>
        </p:nvSpPr>
        <p:spPr>
          <a:xfrm>
            <a:off x="609600" y="609323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slots of fixed size and variable size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5B034F-4523-9848-A8E7-9B70E917C6E1}"/>
              </a:ext>
            </a:extLst>
          </p:cNvPr>
          <p:cNvSpPr txBox="1"/>
          <p:nvPr/>
        </p:nvSpPr>
        <p:spPr>
          <a:xfrm>
            <a:off x="4953000" y="1661228"/>
            <a:ext cx="1727200" cy="41448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2060ECB-D806-754D-B301-12EF9A3FCE4F}"/>
              </a:ext>
            </a:extLst>
          </p:cNvPr>
          <p:cNvGrpSpPr/>
          <p:nvPr/>
        </p:nvGrpSpPr>
        <p:grpSpPr>
          <a:xfrm>
            <a:off x="4953000" y="1752600"/>
            <a:ext cx="1727200" cy="3969686"/>
            <a:chOff x="4953000" y="1752600"/>
            <a:chExt cx="1727200" cy="396968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23FE39-0023-CD48-913A-A0D7AB84D9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75260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CF98473-A7FC-1241-8BD7-A83685B7308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88948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E458FA-5364-984E-B39E-BE85899A843F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02637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2F7203-91AD-6849-B423-157C2C0FB63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16325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AF71393-0E9D-AD4A-83C2-423875C261D9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30014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1FB43D-7FC8-864A-9FCE-08CACC5808C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43703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40FF8D-5D5D-9647-AA1C-BDEE65AE845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57391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4C1D6E-856A-BD43-A0DE-7ED30E4A2649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71080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376BFA-4B88-E940-8448-0A8F5597D4CB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84768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E7D301-3C91-004F-96A7-9E8196817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12146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E0F38FC-4BCD-8B47-854F-7A6264226E1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39523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A64F0F-2976-D24A-93FA-0B56026E8A3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66900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1405FD-5911-EF46-BDDD-AC957129B503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94277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9710E7-A8F5-BC4B-9FA7-8B89C358F79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21654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32E7A3-5221-D545-8EE7-7ECB52132744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49032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77533F-DBE8-584A-858F-5B3771624F1F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62720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596F41-76C0-0C47-8570-66F090D4EE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76409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5C94D8E-1E0D-8A48-A536-33B1DA75AF2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90097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C5AF65-1978-CC42-A8C1-F12D7BCAF20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03786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BF70DA-E077-0148-88BD-2AB3B5AA5169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17475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7C92759-B0D9-6043-8329-5F304A63CA4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31163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6C9C88-7D2A-904D-A513-016071BA0AFC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44852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1EEEF7-D6BC-8140-8759-1BA23B3C266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58540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56834B-BF42-A347-92E0-795F6044FD01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72228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2B65E1F-93F9-A44E-A745-B5F8D22342F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98457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4EC1B2C-ACA3-294E-BF8C-38DADE1A801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25834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3D56C04-12EF-444E-B381-2C37EA039A0F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53211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2D3319-C060-CB4C-8E1B-E52AD7F82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80589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20D262D-B7F9-8A4B-945B-8371BC2C183B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07966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93B2DC-A131-8D42-985C-C404192CE5B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35343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B89E3BC-2CC4-1B45-8CAD-BD4AFFE84439}"/>
              </a:ext>
            </a:extLst>
          </p:cNvPr>
          <p:cNvGrpSpPr/>
          <p:nvPr/>
        </p:nvGrpSpPr>
        <p:grpSpPr>
          <a:xfrm>
            <a:off x="4953000" y="1905000"/>
            <a:ext cx="1738923" cy="3414322"/>
            <a:chOff x="4953000" y="2148278"/>
            <a:chExt cx="1738923" cy="341432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AB7F78-12A0-A449-AA90-53962615F535}"/>
                </a:ext>
              </a:extLst>
            </p:cNvPr>
            <p:cNvSpPr txBox="1"/>
            <p:nvPr/>
          </p:nvSpPr>
          <p:spPr>
            <a:xfrm>
              <a:off x="4953000" y="2691974"/>
              <a:ext cx="17272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C78F22-436D-5A48-8890-EC57260FB060}"/>
                </a:ext>
              </a:extLst>
            </p:cNvPr>
            <p:cNvSpPr txBox="1"/>
            <p:nvPr/>
          </p:nvSpPr>
          <p:spPr>
            <a:xfrm>
              <a:off x="4953000" y="2404066"/>
              <a:ext cx="1727200" cy="14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8C898E-3887-8942-AD8F-2C4C623071CC}"/>
                </a:ext>
              </a:extLst>
            </p:cNvPr>
            <p:cNvSpPr txBox="1"/>
            <p:nvPr/>
          </p:nvSpPr>
          <p:spPr>
            <a:xfrm>
              <a:off x="4953000" y="3374723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A8C1635-6020-2845-B37A-AD62077B954E}"/>
                </a:ext>
              </a:extLst>
            </p:cNvPr>
            <p:cNvSpPr txBox="1"/>
            <p:nvPr/>
          </p:nvSpPr>
          <p:spPr>
            <a:xfrm>
              <a:off x="4953000" y="5019036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A73650-A4A7-2C48-8A7B-0B38882F464D}"/>
                </a:ext>
              </a:extLst>
            </p:cNvPr>
            <p:cNvSpPr txBox="1"/>
            <p:nvPr/>
          </p:nvSpPr>
          <p:spPr>
            <a:xfrm>
              <a:off x="4953000" y="2148278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BDF4A24-622D-AD44-951A-D089197CBC4B}"/>
                </a:ext>
              </a:extLst>
            </p:cNvPr>
            <p:cNvSpPr txBox="1"/>
            <p:nvPr/>
          </p:nvSpPr>
          <p:spPr>
            <a:xfrm>
              <a:off x="4964723" y="4327509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FEFF0C9-1F11-2347-AEA2-4277DEBECB35}"/>
                </a:ext>
              </a:extLst>
            </p:cNvPr>
            <p:cNvSpPr txBox="1"/>
            <p:nvPr/>
          </p:nvSpPr>
          <p:spPr>
            <a:xfrm>
              <a:off x="4953000" y="4742647"/>
              <a:ext cx="17272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F8ECE-5EFD-214D-B996-DD9BAE6E7A27}"/>
                </a:ext>
              </a:extLst>
            </p:cNvPr>
            <p:cNvSpPr txBox="1"/>
            <p:nvPr/>
          </p:nvSpPr>
          <p:spPr>
            <a:xfrm>
              <a:off x="4953000" y="5418600"/>
              <a:ext cx="17272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0391E3-CD9F-8B4C-A61C-65036CC3286C}"/>
                </a:ext>
              </a:extLst>
            </p:cNvPr>
            <p:cNvSpPr txBox="1"/>
            <p:nvPr/>
          </p:nvSpPr>
          <p:spPr>
            <a:xfrm>
              <a:off x="4953000" y="3812560"/>
              <a:ext cx="17272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56582BD-F5DC-2645-8065-12E1BFE97875}"/>
                </a:ext>
              </a:extLst>
            </p:cNvPr>
            <p:cNvSpPr txBox="1"/>
            <p:nvPr/>
          </p:nvSpPr>
          <p:spPr>
            <a:xfrm>
              <a:off x="4954254" y="4039546"/>
              <a:ext cx="1727200" cy="14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1F141FC-62DB-1E46-8E2C-3865C91834B4}"/>
              </a:ext>
            </a:extLst>
          </p:cNvPr>
          <p:cNvGrpSpPr/>
          <p:nvPr/>
        </p:nvGrpSpPr>
        <p:grpSpPr>
          <a:xfrm>
            <a:off x="6934200" y="1661228"/>
            <a:ext cx="1732410" cy="4144878"/>
            <a:chOff x="6934200" y="1661228"/>
            <a:chExt cx="1732410" cy="414487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9DBFAF-FE6A-2143-BF87-BE1D09A45350}"/>
                </a:ext>
              </a:extLst>
            </p:cNvPr>
            <p:cNvSpPr txBox="1"/>
            <p:nvPr/>
          </p:nvSpPr>
          <p:spPr>
            <a:xfrm>
              <a:off x="6939410" y="1661228"/>
              <a:ext cx="1727200" cy="41448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ABD6D74-5444-C34B-99C2-69AE447FAEE4}"/>
                </a:ext>
              </a:extLst>
            </p:cNvPr>
            <p:cNvSpPr txBox="1"/>
            <p:nvPr/>
          </p:nvSpPr>
          <p:spPr>
            <a:xfrm>
              <a:off x="6939410" y="2286000"/>
              <a:ext cx="1727200" cy="39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D22B40-7727-814A-AB8C-EC5E1E1FF5AA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216325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CA6432D-6DD3-3E4A-B4F1-31B82A296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339523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8BF1DE2-D162-BE40-A49A-DD6BC3D37D5F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421654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773753C-1477-3E48-94AF-ADDC52694C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462720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A222AB3-256B-3443-90B8-E97582A1EE04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476409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6134E8-4497-1346-B670-3BB94BFCBBED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531163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35815B-680C-A641-B538-EA9680E7717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325834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0F4CAD-CDE9-BA4E-943E-8929B3579A4E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380589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AA86035-AF1D-CD45-AA3D-2CEDABEF2717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435343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964B7D5-EC34-EC45-ADF7-FF28E810F99F}"/>
                </a:ext>
              </a:extLst>
            </p:cNvPr>
            <p:cNvSpPr txBox="1"/>
            <p:nvPr/>
          </p:nvSpPr>
          <p:spPr>
            <a:xfrm>
              <a:off x="6939410" y="3256657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7DBFCAB-3E27-6749-B6CA-89298F8E958F}"/>
                </a:ext>
              </a:extLst>
            </p:cNvPr>
            <p:cNvSpPr txBox="1"/>
            <p:nvPr/>
          </p:nvSpPr>
          <p:spPr>
            <a:xfrm>
              <a:off x="6939410" y="2030212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6AAC359-3F9D-E04A-9C6D-33A4014DA9A0}"/>
                </a:ext>
              </a:extLst>
            </p:cNvPr>
            <p:cNvSpPr txBox="1"/>
            <p:nvPr/>
          </p:nvSpPr>
          <p:spPr>
            <a:xfrm>
              <a:off x="6934200" y="4209443"/>
              <a:ext cx="1727200" cy="32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F72F38A-8A60-8948-9225-75E9597618F3}"/>
                </a:ext>
              </a:extLst>
            </p:cNvPr>
            <p:cNvSpPr txBox="1"/>
            <p:nvPr/>
          </p:nvSpPr>
          <p:spPr>
            <a:xfrm>
              <a:off x="6939410" y="4624581"/>
              <a:ext cx="1727200" cy="28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B217BF-39D8-5B4E-A373-6B7C61550E42}"/>
                </a:ext>
              </a:extLst>
            </p:cNvPr>
            <p:cNvSpPr txBox="1"/>
            <p:nvPr/>
          </p:nvSpPr>
          <p:spPr>
            <a:xfrm>
              <a:off x="6939410" y="5300534"/>
              <a:ext cx="1727200" cy="28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D87929A-E074-5947-9A86-2FD225D19DBB}"/>
                </a:ext>
              </a:extLst>
            </p:cNvPr>
            <p:cNvSpPr txBox="1"/>
            <p:nvPr/>
          </p:nvSpPr>
          <p:spPr>
            <a:xfrm>
              <a:off x="6939410" y="3694494"/>
              <a:ext cx="1727200" cy="18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A5F2B1-983B-C140-9FDB-3AD1380EA9B2}"/>
                </a:ext>
              </a:extLst>
            </p:cNvPr>
            <p:cNvSpPr txBox="1"/>
            <p:nvPr/>
          </p:nvSpPr>
          <p:spPr>
            <a:xfrm>
              <a:off x="6934200" y="5145600"/>
              <a:ext cx="1727200" cy="72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BD014AF-1F42-1742-84A2-274AB498E7A0}"/>
              </a:ext>
            </a:extLst>
          </p:cNvPr>
          <p:cNvSpPr txBox="1"/>
          <p:nvPr/>
        </p:nvSpPr>
        <p:spPr>
          <a:xfrm>
            <a:off x="4724400" y="953869"/>
            <a:ext cx="395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Process fits in memory but split </a:t>
            </a:r>
          </a:p>
          <a:p>
            <a:pPr algn="ctr"/>
            <a:r>
              <a:rPr lang="en-US" i="1" dirty="0"/>
              <a:t>into </a:t>
            </a:r>
            <a:r>
              <a:rPr lang="en-US" b="1" i="1" dirty="0">
                <a:solidFill>
                  <a:srgbClr val="C00000"/>
                </a:solidFill>
              </a:rPr>
              <a:t>disjoint</a:t>
            </a:r>
            <a:r>
              <a:rPr lang="en-US" i="1" dirty="0"/>
              <a:t> chunks (</a:t>
            </a:r>
            <a:r>
              <a:rPr lang="en-US" b="1" i="1" dirty="0">
                <a:solidFill>
                  <a:srgbClr val="0033CC"/>
                </a:solidFill>
              </a:rPr>
              <a:t>week 9</a:t>
            </a:r>
            <a:r>
              <a:rPr lang="en-US" i="1" dirty="0"/>
              <a:t>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168355B-1529-9347-B4BB-ABB76B9C4F44}"/>
              </a:ext>
            </a:extLst>
          </p:cNvPr>
          <p:cNvSpPr txBox="1"/>
          <p:nvPr/>
        </p:nvSpPr>
        <p:spPr>
          <a:xfrm>
            <a:off x="9472478" y="2860460"/>
            <a:ext cx="193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Virtual memory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9B361A1-EE4F-3A49-B569-03F1F1D2A82D}"/>
              </a:ext>
            </a:extLst>
          </p:cNvPr>
          <p:cNvCxnSpPr/>
          <p:nvPr/>
        </p:nvCxnSpPr>
        <p:spPr>
          <a:xfrm>
            <a:off x="9144000" y="1447800"/>
            <a:ext cx="0" cy="464543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B685ECE-9FA9-9540-941B-E76AF872BA0E}"/>
              </a:ext>
            </a:extLst>
          </p:cNvPr>
          <p:cNvCxnSpPr/>
          <p:nvPr/>
        </p:nvCxnSpPr>
        <p:spPr>
          <a:xfrm>
            <a:off x="4572000" y="1368739"/>
            <a:ext cx="0" cy="464543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8" grpId="0"/>
      <p:bldP spid="39" grpId="0" animBg="1"/>
      <p:bldP spid="133" grpId="0"/>
      <p:bldP spid="1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Contiguous Memory </a:t>
            </a:r>
            <a:r>
              <a:rPr lang="en-US" altLang="en-US" dirty="0"/>
              <a:t>Management</a:t>
            </a:r>
          </a:p>
        </p:txBody>
      </p:sp>
      <p:sp>
        <p:nvSpPr>
          <p:cNvPr id="726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Chunk of continuous addresses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D6D7B-56E0-48DE-8615-F854836813E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Contiguous Memory Management: Assumptions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990600"/>
            <a:ext cx="11271069" cy="137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Process must be in memory, as one piece, during whole execution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7745604"/>
              </p:ext>
            </p:extLst>
          </p:nvPr>
        </p:nvGraphicFramePr>
        <p:xfrm>
          <a:off x="1213184" y="2047928"/>
          <a:ext cx="7543800" cy="346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670AABF-7DAE-BF46-9E11-D132D9A72F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059960"/>
            <a:ext cx="2584269" cy="3617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C0E42-2092-5448-B66D-DA91F46399E3}"/>
              </a:ext>
            </a:extLst>
          </p:cNvPr>
          <p:cNvSpPr txBox="1"/>
          <p:nvPr/>
        </p:nvSpPr>
        <p:spPr>
          <a:xfrm>
            <a:off x="609598" y="5989947"/>
            <a:ext cx="9906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sz="2400" i="1" dirty="0"/>
              <a:t>Note: These assumptions will be removed in later topics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7D5C-54CE-477F-8412-1BC9D5415FC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/>
              <a:t>Multitasking, Context Switching &amp; Swapping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support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003300"/>
                </a:solidFill>
              </a:rPr>
              <a:t>multitasking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Allow multiple processes in the physical memory at the same time</a:t>
            </a:r>
          </a:p>
          <a:p>
            <a:pPr lvl="2"/>
            <a:r>
              <a:rPr lang="en-US" altLang="en-US" dirty="0"/>
              <a:t>So that we can switch from one process to another</a:t>
            </a:r>
          </a:p>
          <a:p>
            <a:pPr lvl="1"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When the physical memory is </a:t>
            </a:r>
            <a:r>
              <a:rPr lang="en-US" altLang="en-US" b="1" dirty="0">
                <a:solidFill>
                  <a:srgbClr val="C00000"/>
                </a:solidFill>
              </a:rPr>
              <a:t>full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Free up memory by:</a:t>
            </a:r>
          </a:p>
          <a:p>
            <a:pPr lvl="2"/>
            <a:r>
              <a:rPr lang="en-US" altLang="en-US" dirty="0"/>
              <a:t>Removing terminated process</a:t>
            </a:r>
          </a:p>
          <a:p>
            <a:pPr lvl="2"/>
            <a:r>
              <a:rPr lang="en-US" altLang="en-US" dirty="0"/>
              <a:t>Swapping blocked process to secondary storage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E396-016B-4983-BF4E-3F8A24E25F3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Memory Partitioning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871200" cy="5486400"/>
          </a:xfrm>
        </p:spPr>
        <p:txBody>
          <a:bodyPr/>
          <a:lstStyle/>
          <a:p>
            <a:r>
              <a:rPr lang="en-US" altLang="en-US" b="1" dirty="0">
                <a:solidFill>
                  <a:srgbClr val="660066"/>
                </a:solidFill>
              </a:rPr>
              <a:t>Memory Partition</a:t>
            </a:r>
            <a:r>
              <a:rPr lang="en-US" altLang="en-US" b="1" dirty="0"/>
              <a:t>:</a:t>
            </a:r>
          </a:p>
          <a:p>
            <a:pPr lvl="1"/>
            <a:r>
              <a:rPr lang="en-US" altLang="en-US" dirty="0"/>
              <a:t>A contiguous memory region allocated to a single process</a:t>
            </a:r>
            <a:endParaRPr lang="en-US" altLang="en-US" b="1" dirty="0"/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Two allocation schemes: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C00000"/>
                </a:solidFill>
              </a:rPr>
              <a:t>Fixed-Size Partitions</a:t>
            </a:r>
          </a:p>
          <a:p>
            <a:pPr lvl="2"/>
            <a:r>
              <a:rPr lang="en-US" altLang="en-US" dirty="0"/>
              <a:t>Physical memory is split into fixed number of partitions of equal size</a:t>
            </a:r>
          </a:p>
          <a:p>
            <a:pPr lvl="2"/>
            <a:r>
              <a:rPr lang="en-US" altLang="en-US" dirty="0"/>
              <a:t>A process will occupy one of the partitions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006600"/>
                </a:solidFill>
              </a:rPr>
              <a:t>Variable-Size Partitions</a:t>
            </a:r>
          </a:p>
          <a:p>
            <a:pPr lvl="2"/>
            <a:r>
              <a:rPr lang="en-US" altLang="en-US" dirty="0"/>
              <a:t>Partition is created based on the actual size of process</a:t>
            </a:r>
          </a:p>
          <a:p>
            <a:pPr lvl="2"/>
            <a:r>
              <a:rPr lang="en-US" altLang="en-US" dirty="0"/>
              <a:t>OS keep track of the occupied and free memory regions </a:t>
            </a:r>
          </a:p>
          <a:p>
            <a:pPr lvl="3"/>
            <a:r>
              <a:rPr lang="en-US" altLang="en-US" dirty="0"/>
              <a:t>Perform splitting and merging when necessary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1729-CC47-4D48-8E96-33A56793964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Fixed Partitioning</a:t>
            </a:r>
            <a:r>
              <a:rPr lang="en-US" altLang="en-US" sz="3800" dirty="0"/>
              <a:t>: Illustration</a:t>
            </a:r>
          </a:p>
        </p:txBody>
      </p:sp>
      <p:sp>
        <p:nvSpPr>
          <p:cNvPr id="36" name="Rectangle 59"/>
          <p:cNvSpPr>
            <a:spLocks noChangeArrowheads="1"/>
          </p:cNvSpPr>
          <p:nvPr/>
        </p:nvSpPr>
        <p:spPr bwMode="auto">
          <a:xfrm>
            <a:off x="4648200" y="990600"/>
            <a:ext cx="22860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</a:rPr>
              <a:t> Free Memory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4648200" y="5867400"/>
            <a:ext cx="22860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2000" b="1">
                <a:latin typeface="Courier New" pitchFamily="49" charset="0"/>
              </a:rPr>
              <a:t>OS</a:t>
            </a:r>
          </a:p>
        </p:txBody>
      </p:sp>
      <p:grpSp>
        <p:nvGrpSpPr>
          <p:cNvPr id="38" name="Group 58"/>
          <p:cNvGrpSpPr>
            <a:grpSpLocks/>
          </p:cNvGrpSpPr>
          <p:nvPr/>
        </p:nvGrpSpPr>
        <p:grpSpPr bwMode="auto">
          <a:xfrm>
            <a:off x="4648200" y="990600"/>
            <a:ext cx="2286000" cy="4876800"/>
            <a:chOff x="288" y="672"/>
            <a:chExt cx="912" cy="3072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88" y="672"/>
              <a:ext cx="912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 b="1">
                  <a:latin typeface="Courier New" pitchFamily="49" charset="0"/>
                </a:rPr>
                <a:t> Partition 4</a:t>
              </a: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288" y="1440"/>
              <a:ext cx="912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 b="1">
                  <a:latin typeface="Courier New" pitchFamily="49" charset="0"/>
                </a:rPr>
                <a:t> Partition 3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288" y="2208"/>
              <a:ext cx="912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 b="1">
                  <a:latin typeface="Courier New" pitchFamily="49" charset="0"/>
                </a:rPr>
                <a:t> Partition 2</a:t>
              </a:r>
            </a:p>
          </p:txBody>
        </p:sp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288" y="2976"/>
              <a:ext cx="912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 b="1">
                  <a:latin typeface="Courier New" pitchFamily="49" charset="0"/>
                </a:rPr>
                <a:t> Partition 1</a:t>
              </a:r>
            </a:p>
          </p:txBody>
        </p:sp>
      </p:grpSp>
      <p:sp>
        <p:nvSpPr>
          <p:cNvPr id="43" name="Rectangle 37" descr="Wide downward diagonal"/>
          <p:cNvSpPr>
            <a:spLocks noChangeArrowheads="1"/>
          </p:cNvSpPr>
          <p:nvPr/>
        </p:nvSpPr>
        <p:spPr bwMode="auto">
          <a:xfrm>
            <a:off x="4648200" y="4648200"/>
            <a:ext cx="2286000" cy="12192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 Partition 1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4648200" y="4876800"/>
            <a:ext cx="2286000" cy="990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Process A</a:t>
            </a:r>
          </a:p>
        </p:txBody>
      </p:sp>
      <p:sp>
        <p:nvSpPr>
          <p:cNvPr id="45" name="Rectangle 41" descr="Wide downward diagonal"/>
          <p:cNvSpPr>
            <a:spLocks noChangeArrowheads="1"/>
          </p:cNvSpPr>
          <p:nvPr/>
        </p:nvSpPr>
        <p:spPr bwMode="auto">
          <a:xfrm>
            <a:off x="4648200" y="3429000"/>
            <a:ext cx="2286000" cy="12192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 </a:t>
            </a: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4648200" y="3962400"/>
            <a:ext cx="2286000" cy="685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Process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D143-F5EC-407E-A4F0-DA9DB6B6B10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Fixed Partitioning</a:t>
            </a:r>
            <a:r>
              <a:rPr lang="en-US" altLang="en-US" sz="3800" dirty="0">
                <a:solidFill>
                  <a:schemeClr val="tx1"/>
                </a:solidFill>
              </a:rPr>
              <a:t>:</a:t>
            </a:r>
            <a:r>
              <a:rPr lang="en-US" altLang="en-US" sz="3800" dirty="0">
                <a:solidFill>
                  <a:srgbClr val="FF0000"/>
                </a:solidFill>
              </a:rPr>
              <a:t> </a:t>
            </a:r>
            <a:r>
              <a:rPr lang="en-US" altLang="en-US" sz="3800" b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If a process does not occupy the whole partition: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Any leftover space is wasted!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660066"/>
                </a:solidFill>
              </a:rPr>
              <a:t>internal fragmentation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b="1" dirty="0">
              <a:solidFill>
                <a:srgbClr val="66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00"/>
                </a:solidFill>
              </a:rPr>
              <a:t>Pros: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Easy to manage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 to allocate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Every free partition is the same </a:t>
            </a:r>
            <a:r>
              <a:rPr lang="en-US" altLang="en-US" dirty="0">
                <a:sym typeface="Wingdings" pitchFamily="2" charset="2"/>
              </a:rPr>
              <a:t> </a:t>
            </a:r>
            <a:r>
              <a:rPr lang="en-US" altLang="en-US" dirty="0"/>
              <a:t>No need to choose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Cons: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Partition size need be large enough to contain the largest of the processes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Smaller process will waste memory space </a:t>
            </a:r>
            <a:r>
              <a:rPr lang="en-US" altLang="en-US" dirty="0">
                <a:sym typeface="Wingdings" pitchFamily="2" charset="2"/>
              </a:rPr>
              <a:t> internal fragmentation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EBE5F-A4D2-46A4-BB5F-460B39CDA33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Dynamic Partitioning</a:t>
            </a:r>
            <a:r>
              <a:rPr lang="en-US" altLang="en-US" sz="3800" dirty="0"/>
              <a:t>: Illustration</a:t>
            </a: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4648200" y="1219200"/>
            <a:ext cx="22098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Free Memory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648200" y="4114800"/>
            <a:ext cx="2209800" cy="1219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Process A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648200" y="1219200"/>
            <a:ext cx="22098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Free Memory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648200" y="5334000"/>
            <a:ext cx="22098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OS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4648200" y="3429000"/>
            <a:ext cx="2209800" cy="685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Process B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4648200" y="1828800"/>
            <a:ext cx="2209800" cy="160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Process C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4648200" y="4114800"/>
            <a:ext cx="22098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 dirty="0">
                <a:latin typeface="Courier New" pitchFamily="49" charset="0"/>
              </a:rPr>
              <a:t>Free Memory</a:t>
            </a:r>
          </a:p>
        </p:txBody>
      </p: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4648200" y="4114800"/>
            <a:ext cx="2209800" cy="1219200"/>
            <a:chOff x="4656" y="2640"/>
            <a:chExt cx="720" cy="768"/>
          </a:xfrm>
        </p:grpSpPr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4656" y="2640"/>
              <a:ext cx="7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 b="1">
                  <a:latin typeface="Courier New" pitchFamily="49" charset="0"/>
                </a:rPr>
                <a:t>Free Memory</a:t>
              </a:r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4656" y="2928"/>
              <a:ext cx="720" cy="48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2000" b="1" dirty="0">
                  <a:latin typeface="Courier New" pitchFamily="49" charset="0"/>
                </a:rPr>
                <a:t>Process D</a:t>
              </a:r>
            </a:p>
          </p:txBody>
        </p:sp>
      </p:grp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4648200" y="12192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>
                <a:latin typeface="Courier New" pitchFamily="49" charset="0"/>
              </a:rPr>
              <a:t>Free 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991B4B-9A47-D441-A5CD-5C6B8C030FC7}"/>
              </a:ext>
            </a:extLst>
          </p:cNvPr>
          <p:cNvCxnSpPr>
            <a:cxnSpLocks/>
          </p:cNvCxnSpPr>
          <p:nvPr/>
        </p:nvCxnSpPr>
        <p:spPr>
          <a:xfrm>
            <a:off x="6629400" y="1447801"/>
            <a:ext cx="1600200" cy="13627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69CFAC-85F9-A649-A56E-AC3EB8DF1AFC}"/>
              </a:ext>
            </a:extLst>
          </p:cNvPr>
          <p:cNvCxnSpPr>
            <a:cxnSpLocks/>
          </p:cNvCxnSpPr>
          <p:nvPr/>
        </p:nvCxnSpPr>
        <p:spPr>
          <a:xfrm flipV="1">
            <a:off x="6626087" y="3390900"/>
            <a:ext cx="1603513" cy="9524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602309-4551-AC4A-B9DE-77AA08C7DF86}"/>
              </a:ext>
            </a:extLst>
          </p:cNvPr>
          <p:cNvSpPr txBox="1"/>
          <p:nvPr/>
        </p:nvSpPr>
        <p:spPr>
          <a:xfrm>
            <a:off x="8213035" y="2623676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free</a:t>
            </a:r>
          </a:p>
          <a:p>
            <a:pPr algn="ctr"/>
            <a:r>
              <a:rPr lang="en-US" sz="2800" i="1" dirty="0"/>
              <a:t>“holes”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6" grpId="0" animBg="1"/>
      <p:bldP spid="37" grpId="0" animBg="1"/>
      <p:bldP spid="38" grpId="0" animBg="1"/>
      <p:bldP spid="15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0FDF1-C70D-4FB2-BD65-06B3E900D01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Dynamic Partitioning: </a:t>
            </a:r>
            <a:r>
              <a:rPr lang="en-US" altLang="en-US" sz="3800" b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Free memory space is known as </a:t>
            </a:r>
            <a:r>
              <a:rPr lang="en-US" altLang="en-US" b="1" dirty="0"/>
              <a:t>hole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With process creation/termination/swapping: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ym typeface="Wingdings" pitchFamily="2" charset="2"/>
              </a:rPr>
              <a:t>	 tend </a:t>
            </a:r>
            <a:r>
              <a:rPr lang="en-US" altLang="en-US" dirty="0"/>
              <a:t>to have a large number of holes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660066"/>
                </a:solidFill>
              </a:rPr>
              <a:t>external fragmentation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Merging of neighboring holes is possible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00"/>
                </a:solidFill>
              </a:rPr>
              <a:t>Pros: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Flexible and removes internal fragmentation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Cons: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Need to maintain more information in OS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Takes more time to locate appropriate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7FC7D-5100-4A72-BB7B-13D256171AA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Memory Hardware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010400" cy="5486400"/>
          </a:xfrm>
        </p:spPr>
        <p:txBody>
          <a:bodyPr/>
          <a:lstStyle/>
          <a:p>
            <a:r>
              <a:rPr lang="en-US" altLang="en-US" dirty="0"/>
              <a:t>Physical memory storage:</a:t>
            </a:r>
          </a:p>
          <a:p>
            <a:pPr lvl="1"/>
            <a:r>
              <a:rPr lang="en-US" altLang="en-US" b="1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u="sng" dirty="0">
                <a:solidFill>
                  <a:srgbClr val="660066"/>
                </a:solidFill>
              </a:rPr>
              <a:t>andom </a:t>
            </a:r>
            <a:r>
              <a:rPr lang="en-US" altLang="en-US" b="1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en-US" u="sng" dirty="0">
                <a:solidFill>
                  <a:srgbClr val="660066"/>
                </a:solidFill>
              </a:rPr>
              <a:t>ccess</a:t>
            </a:r>
            <a:r>
              <a:rPr lang="en-US" altLang="en-US" i="1" dirty="0">
                <a:solidFill>
                  <a:srgbClr val="660066"/>
                </a:solidFill>
              </a:rPr>
              <a:t> </a:t>
            </a:r>
            <a:r>
              <a:rPr lang="en-US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en-US" dirty="0">
                <a:solidFill>
                  <a:srgbClr val="660066"/>
                </a:solidFill>
              </a:rPr>
              <a:t>emory </a:t>
            </a:r>
            <a:r>
              <a:rPr lang="en-US" altLang="en-US" dirty="0"/>
              <a:t>(RAM)</a:t>
            </a:r>
          </a:p>
          <a:p>
            <a:pPr lvl="2"/>
            <a:r>
              <a:rPr lang="en-US" altLang="en-US" sz="2400" dirty="0"/>
              <a:t>Access latency (approximately) constant regardless of the location (address)</a:t>
            </a:r>
          </a:p>
          <a:p>
            <a:pPr lvl="1"/>
            <a:r>
              <a:rPr lang="en-US" altLang="en-US" dirty="0"/>
              <a:t>Can be treated as a 1D array of AUs</a:t>
            </a:r>
          </a:p>
          <a:p>
            <a:pPr lvl="2"/>
            <a:r>
              <a:rPr lang="en-US" altLang="en-US" dirty="0"/>
              <a:t>AU = addressable unit  = (historically) </a:t>
            </a:r>
            <a:r>
              <a:rPr lang="en-US" altLang="en-US" b="1" dirty="0"/>
              <a:t>1 byte</a:t>
            </a:r>
          </a:p>
          <a:p>
            <a:pPr lvl="1"/>
            <a:r>
              <a:rPr lang="en-US" altLang="en-US" dirty="0"/>
              <a:t>Each AU (byte) has a unique index</a:t>
            </a:r>
          </a:p>
          <a:p>
            <a:pPr lvl="2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C00000"/>
                </a:solidFill>
              </a:rPr>
              <a:t>physical address</a:t>
            </a:r>
          </a:p>
          <a:p>
            <a:pPr marL="671512" lvl="2" indent="0">
              <a:buNone/>
            </a:pPr>
            <a:endParaRPr lang="en-US" altLang="en-US" b="1" dirty="0"/>
          </a:p>
          <a:p>
            <a:r>
              <a:rPr lang="en-US" altLang="en-US" b="1" dirty="0"/>
              <a:t>A </a:t>
            </a:r>
            <a:r>
              <a:rPr lang="en-US" altLang="en-US" b="1" i="1" dirty="0">
                <a:solidFill>
                  <a:srgbClr val="0033CC"/>
                </a:solidFill>
              </a:rPr>
              <a:t>contiguous</a:t>
            </a:r>
            <a:r>
              <a:rPr lang="en-US" altLang="en-US" b="1" dirty="0"/>
              <a:t> memory region:</a:t>
            </a:r>
          </a:p>
          <a:p>
            <a:pPr lvl="1"/>
            <a:r>
              <a:rPr lang="en-US" altLang="en-US" dirty="0"/>
              <a:t>A range of consecutive addresses</a:t>
            </a:r>
          </a:p>
        </p:txBody>
      </p: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8991600" y="4062413"/>
            <a:ext cx="738188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755" tIns="49378" rIns="98755" bIns="49378">
            <a:spAutoFit/>
          </a:bodyPr>
          <a:lstStyle>
            <a:lvl1pPr defTabSz="9874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93713" defTabSz="9874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87425" defTabSz="9874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81138" defTabSz="9874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74850" defTabSz="9874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32050" defTabSz="987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9250" defTabSz="987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46450" defTabSz="987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03650" defTabSz="987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000" b="1" dirty="0">
              <a:latin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91600" y="1776413"/>
            <a:ext cx="762000" cy="3913188"/>
            <a:chOff x="7467600" y="1776413"/>
            <a:chExt cx="762000" cy="3913188"/>
          </a:xfrm>
        </p:grpSpPr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7467600" y="5281613"/>
              <a:ext cx="738188" cy="407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755" tIns="49378" rIns="98755" bIns="49378">
              <a:spAutoFit/>
            </a:bodyPr>
            <a:lstStyle>
              <a:lvl1pPr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493713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987425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481138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1974850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4320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8892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3464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036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 dirty="0">
                  <a:latin typeface="Courier New" pitchFamily="49" charset="0"/>
                </a:rPr>
                <a:t>n-1</a:t>
              </a:r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7467600" y="1776413"/>
              <a:ext cx="739775" cy="407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755" tIns="49378" rIns="98755" bIns="49378">
              <a:spAutoFit/>
            </a:bodyPr>
            <a:lstStyle>
              <a:lvl1pPr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493713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987425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481138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1974850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4320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8892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3464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036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7467600" y="2309813"/>
              <a:ext cx="762000" cy="407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755" tIns="49378" rIns="98755" bIns="49378">
              <a:spAutoFit/>
            </a:bodyPr>
            <a:lstStyle>
              <a:lvl1pPr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493713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987425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481138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1974850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4320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8892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3464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036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7467600" y="2843213"/>
              <a:ext cx="762000" cy="407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755" tIns="49378" rIns="98755" bIns="49378">
              <a:spAutoFit/>
            </a:bodyPr>
            <a:lstStyle>
              <a:lvl1pPr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493713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987425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481138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1974850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4320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8892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3464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036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>
                  <a:latin typeface="Courier New" pitchFamily="49" charset="0"/>
                </a:rPr>
                <a:t>.</a:t>
              </a:r>
            </a:p>
          </p:txBody>
        </p:sp>
        <p:sp>
          <p:nvSpPr>
            <p:cNvPr id="710673" name="Text Box 17"/>
            <p:cNvSpPr txBox="1">
              <a:spLocks noChangeArrowheads="1"/>
            </p:cNvSpPr>
            <p:nvPr/>
          </p:nvSpPr>
          <p:spPr bwMode="auto">
            <a:xfrm>
              <a:off x="7467600" y="3452813"/>
              <a:ext cx="762000" cy="407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755" tIns="49378" rIns="98755" bIns="49378">
              <a:spAutoFit/>
            </a:bodyPr>
            <a:lstStyle>
              <a:lvl1pPr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493713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987425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481138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1974850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4320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8892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3464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036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>
                  <a:latin typeface="Courier New" pitchFamily="49" charset="0"/>
                </a:rPr>
                <a:t>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20200" y="1700213"/>
            <a:ext cx="1219200" cy="4038600"/>
            <a:chOff x="7696200" y="1700213"/>
            <a:chExt cx="1219200" cy="4038600"/>
          </a:xfrm>
        </p:grpSpPr>
        <p:sp>
          <p:nvSpPr>
            <p:cNvPr id="710675" name="Line 19"/>
            <p:cNvSpPr>
              <a:spLocks noChangeShapeType="1"/>
            </p:cNvSpPr>
            <p:nvPr/>
          </p:nvSpPr>
          <p:spPr bwMode="auto">
            <a:xfrm>
              <a:off x="7924800" y="1700213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0676" name="Line 20"/>
            <p:cNvSpPr>
              <a:spLocks noChangeShapeType="1"/>
            </p:cNvSpPr>
            <p:nvPr/>
          </p:nvSpPr>
          <p:spPr bwMode="auto">
            <a:xfrm>
              <a:off x="8001000" y="5738813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0677" name="Line 21"/>
            <p:cNvSpPr>
              <a:spLocks noChangeShapeType="1"/>
            </p:cNvSpPr>
            <p:nvPr/>
          </p:nvSpPr>
          <p:spPr bwMode="auto">
            <a:xfrm>
              <a:off x="8305800" y="1700213"/>
              <a:ext cx="0" cy="1082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0678" name="Line 22"/>
            <p:cNvSpPr>
              <a:spLocks noChangeShapeType="1"/>
            </p:cNvSpPr>
            <p:nvPr/>
          </p:nvSpPr>
          <p:spPr bwMode="auto">
            <a:xfrm>
              <a:off x="8305800" y="1700213"/>
              <a:ext cx="0" cy="403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0674" name="Text Box 18"/>
            <p:cNvSpPr txBox="1">
              <a:spLocks noChangeArrowheads="1"/>
            </p:cNvSpPr>
            <p:nvPr/>
          </p:nvSpPr>
          <p:spPr bwMode="auto">
            <a:xfrm>
              <a:off x="7696200" y="3322638"/>
              <a:ext cx="1219200" cy="71596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8755" tIns="49378" rIns="98755" bIns="49378">
              <a:spAutoFit/>
            </a:bodyPr>
            <a:lstStyle>
              <a:lvl1pPr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493713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987425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481138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1974850" defTabSz="9874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4320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8892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3464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03650" defTabSz="987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C00000"/>
                  </a:solidFill>
                </a:rPr>
                <a:t>physical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C00000"/>
                  </a:solidFill>
                </a:rPr>
                <a:t>addresses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96200" y="1676401"/>
            <a:ext cx="1258888" cy="4081463"/>
            <a:chOff x="6172200" y="1676400"/>
            <a:chExt cx="1258888" cy="4081463"/>
          </a:xfrm>
        </p:grpSpPr>
        <p:grpSp>
          <p:nvGrpSpPr>
            <p:cNvPr id="710679" name="Group 23"/>
            <p:cNvGrpSpPr>
              <a:grpSpLocks/>
            </p:cNvGrpSpPr>
            <p:nvPr/>
          </p:nvGrpSpPr>
          <p:grpSpPr bwMode="auto">
            <a:xfrm>
              <a:off x="6172200" y="1676400"/>
              <a:ext cx="1258888" cy="4081463"/>
              <a:chOff x="3752" y="945"/>
              <a:chExt cx="977" cy="2571"/>
            </a:xfrm>
          </p:grpSpPr>
          <p:sp>
            <p:nvSpPr>
              <p:cNvPr id="710660" name="Rectangle 4"/>
              <p:cNvSpPr>
                <a:spLocks noChangeArrowheads="1"/>
              </p:cNvSpPr>
              <p:nvPr/>
            </p:nvSpPr>
            <p:spPr bwMode="auto">
              <a:xfrm>
                <a:off x="3752" y="945"/>
                <a:ext cx="977" cy="36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10663" name="Rectangle 7"/>
              <p:cNvSpPr>
                <a:spLocks noChangeArrowheads="1"/>
              </p:cNvSpPr>
              <p:nvPr/>
            </p:nvSpPr>
            <p:spPr bwMode="auto">
              <a:xfrm>
                <a:off x="3752" y="1651"/>
                <a:ext cx="977" cy="14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10666" name="Rectangle 10"/>
              <p:cNvSpPr>
                <a:spLocks noChangeArrowheads="1"/>
              </p:cNvSpPr>
              <p:nvPr/>
            </p:nvSpPr>
            <p:spPr bwMode="auto">
              <a:xfrm>
                <a:off x="3752" y="3149"/>
                <a:ext cx="977" cy="36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6172200" y="2233613"/>
              <a:ext cx="1258888" cy="5826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FECEF-D394-4575-BA6E-1528E18CECD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/>
              <a:t>Dynamic Partitioning: </a:t>
            </a:r>
            <a:r>
              <a:rPr lang="en-US" altLang="en-US" sz="3400" b="1" dirty="0">
                <a:solidFill>
                  <a:srgbClr val="C00000"/>
                </a:solidFill>
              </a:rPr>
              <a:t>Allocation Algorithms </a:t>
            </a:r>
            <a:endParaRPr lang="en-US" altLang="en-US" sz="3400" b="1" dirty="0">
              <a:solidFill>
                <a:srgbClr val="FFC000"/>
              </a:solidFill>
            </a:endParaRP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Assuming the OS maintain a list of partitions and holes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Algorithm to locate partition of size </a:t>
            </a:r>
            <a:r>
              <a:rPr lang="en-US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 for hole with size </a:t>
            </a: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3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. Several variants:</a:t>
            </a:r>
          </a:p>
          <a:p>
            <a:pPr marL="1128712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b="1" dirty="0">
                <a:solidFill>
                  <a:srgbClr val="660066"/>
                </a:solidFill>
              </a:rPr>
              <a:t>First-Fit: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Take the first hole that is large enough</a:t>
            </a:r>
          </a:p>
          <a:p>
            <a:pPr marL="1128712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b="1" dirty="0">
                <a:solidFill>
                  <a:srgbClr val="006600"/>
                </a:solidFill>
              </a:rPr>
              <a:t>Best-Fit: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Find the smallest hole that is large enough</a:t>
            </a:r>
          </a:p>
          <a:p>
            <a:pPr marL="1128712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b="1" dirty="0">
                <a:solidFill>
                  <a:srgbClr val="C00000"/>
                </a:solidFill>
              </a:rPr>
              <a:t>Worst-Fit: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Find the largest hole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Split the hole into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altLang="en-US" sz="2800" b="1" dirty="0">
                <a:solidFill>
                  <a:srgbClr val="0033CC"/>
                </a:solidFill>
                <a:latin typeface="Courier New" pitchFamily="49" charset="0"/>
              </a:rPr>
              <a:t>N</a:t>
            </a:r>
            <a:r>
              <a:rPr lang="en-US" altLang="en-US" dirty="0"/>
              <a:t> and </a:t>
            </a:r>
            <a:r>
              <a:rPr lang="en-US" altLang="en-US" sz="2800" b="1" dirty="0">
                <a:solidFill>
                  <a:srgbClr val="0033CC"/>
                </a:solidFill>
                <a:latin typeface="Courier New" pitchFamily="49" charset="0"/>
              </a:rPr>
              <a:t>M-N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N</a:t>
            </a:r>
            <a:r>
              <a:rPr lang="en-US" altLang="en-US" dirty="0"/>
              <a:t> will be the new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dirty="0">
                <a:solidFill>
                  <a:srgbClr val="0033CC"/>
                </a:solidFill>
                <a:latin typeface="Courier New" pitchFamily="49" charset="0"/>
              </a:rPr>
              <a:t>M-N</a:t>
            </a:r>
            <a:r>
              <a:rPr lang="en-US" altLang="en-US" dirty="0"/>
              <a:t> will be the left over space </a:t>
            </a:r>
            <a:r>
              <a:rPr lang="en-US" altLang="en-US" dirty="0">
                <a:sym typeface="Wingdings" pitchFamily="2" charset="2"/>
              </a:rPr>
              <a:t> a </a:t>
            </a:r>
            <a:r>
              <a:rPr lang="en-US" altLang="en-US" b="1" u="sng" dirty="0">
                <a:sym typeface="Wingdings" pitchFamily="2" charset="2"/>
              </a:rPr>
              <a:t>new hole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53200" y="2590800"/>
            <a:ext cx="5181600" cy="941386"/>
            <a:chOff x="1714500" y="2804615"/>
            <a:chExt cx="5181600" cy="941386"/>
          </a:xfrm>
        </p:grpSpPr>
        <p:grpSp>
          <p:nvGrpSpPr>
            <p:cNvPr id="8" name="Group 7"/>
            <p:cNvGrpSpPr/>
            <p:nvPr/>
          </p:nvGrpSpPr>
          <p:grpSpPr>
            <a:xfrm>
              <a:off x="2247900" y="3276600"/>
              <a:ext cx="4648200" cy="469401"/>
              <a:chOff x="1752600" y="2902993"/>
              <a:chExt cx="4648200" cy="469401"/>
            </a:xfrm>
          </p:grpSpPr>
          <p:sp>
            <p:nvSpPr>
              <p:cNvPr id="14" name="Rectangle 71"/>
              <p:cNvSpPr>
                <a:spLocks noChangeArrowheads="1"/>
              </p:cNvSpPr>
              <p:nvPr/>
            </p:nvSpPr>
            <p:spPr bwMode="auto">
              <a:xfrm>
                <a:off x="1752600" y="2902993"/>
                <a:ext cx="762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en-US" sz="3200" b="1" dirty="0"/>
                  <a:t>3</a:t>
                </a:r>
              </a:p>
            </p:txBody>
          </p:sp>
          <p:sp>
            <p:nvSpPr>
              <p:cNvPr id="15" name="Rectangle 71"/>
              <p:cNvSpPr>
                <a:spLocks noChangeArrowheads="1"/>
              </p:cNvSpPr>
              <p:nvPr/>
            </p:nvSpPr>
            <p:spPr bwMode="auto">
              <a:xfrm>
                <a:off x="3048000" y="2902993"/>
                <a:ext cx="762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en-US" sz="3200" b="1" dirty="0"/>
                  <a:t>8</a:t>
                </a:r>
              </a:p>
            </p:txBody>
          </p:sp>
          <p:sp>
            <p:nvSpPr>
              <p:cNvPr id="16" name="Line 32"/>
              <p:cNvSpPr>
                <a:spLocks noChangeShapeType="1"/>
              </p:cNvSpPr>
              <p:nvPr/>
            </p:nvSpPr>
            <p:spPr bwMode="auto">
              <a:xfrm>
                <a:off x="2514600" y="3124200"/>
                <a:ext cx="533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3200"/>
              </a:p>
            </p:txBody>
          </p:sp>
          <p:sp>
            <p:nvSpPr>
              <p:cNvPr id="17" name="Rectangle 71"/>
              <p:cNvSpPr>
                <a:spLocks noChangeArrowheads="1"/>
              </p:cNvSpPr>
              <p:nvPr/>
            </p:nvSpPr>
            <p:spPr bwMode="auto">
              <a:xfrm>
                <a:off x="4343400" y="2902993"/>
                <a:ext cx="762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en-US" sz="3200" b="1" dirty="0"/>
                  <a:t>7</a:t>
                </a:r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3810000" y="3150325"/>
                <a:ext cx="533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3200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5638800" y="2915194"/>
                <a:ext cx="762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en-US" sz="3200" b="1" dirty="0"/>
                  <a:t>11</a:t>
                </a:r>
              </a:p>
            </p:txBody>
          </p:sp>
          <p:sp>
            <p:nvSpPr>
              <p:cNvPr id="20" name="Line 32"/>
              <p:cNvSpPr>
                <a:spLocks noChangeShapeType="1"/>
              </p:cNvSpPr>
              <p:nvPr/>
            </p:nvSpPr>
            <p:spPr bwMode="auto">
              <a:xfrm>
                <a:off x="5105400" y="3143794"/>
                <a:ext cx="533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3200"/>
              </a:p>
            </p:txBody>
          </p:sp>
        </p:grp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1714500" y="3523932"/>
              <a:ext cx="533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3200"/>
            </a:p>
          </p:txBody>
        </p:sp>
        <p:sp>
          <p:nvSpPr>
            <p:cNvPr id="10" name="Rectangle 71"/>
            <p:cNvSpPr>
              <a:spLocks noChangeArrowheads="1"/>
            </p:cNvSpPr>
            <p:nvPr/>
          </p:nvSpPr>
          <p:spPr bwMode="auto">
            <a:xfrm>
              <a:off x="2247900" y="2804615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3200" b="1" dirty="0"/>
                <a:t>A</a:t>
              </a:r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3543300" y="2804615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3200" b="1" dirty="0"/>
                <a:t>B</a:t>
              </a:r>
            </a:p>
          </p:txBody>
        </p:sp>
        <p:sp>
          <p:nvSpPr>
            <p:cNvPr id="12" name="Rectangle 71"/>
            <p:cNvSpPr>
              <a:spLocks noChangeArrowheads="1"/>
            </p:cNvSpPr>
            <p:nvPr/>
          </p:nvSpPr>
          <p:spPr bwMode="auto">
            <a:xfrm>
              <a:off x="4838700" y="2804615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3200" b="1" dirty="0"/>
                <a:t>C</a:t>
              </a:r>
            </a:p>
          </p:txBody>
        </p:sp>
        <p:sp>
          <p:nvSpPr>
            <p:cNvPr id="13" name="Rectangle 71"/>
            <p:cNvSpPr>
              <a:spLocks noChangeArrowheads="1"/>
            </p:cNvSpPr>
            <p:nvPr/>
          </p:nvSpPr>
          <p:spPr bwMode="auto">
            <a:xfrm>
              <a:off x="6134100" y="2816816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3200" b="1" dirty="0"/>
                <a:t>D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F058555-3CCB-D84B-AF4D-561466DC07B4}"/>
              </a:ext>
            </a:extLst>
          </p:cNvPr>
          <p:cNvSpPr txBox="1"/>
          <p:nvPr/>
        </p:nvSpPr>
        <p:spPr>
          <a:xfrm rot="19274807">
            <a:off x="10668000" y="56791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Archipelago</a:t>
            </a:r>
          </a:p>
        </p:txBody>
      </p:sp>
    </p:spTree>
    <p:extLst>
      <p:ext uri="{BB962C8B-B14F-4D97-AF65-F5344CB8AC3E}">
        <p14:creationId xmlns:p14="http://schemas.microsoft.com/office/powerpoint/2010/main" val="15392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B6316-43F6-41A5-B273-A2A83504CCD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Reducing External Fragmentation: </a:t>
            </a:r>
            <a:r>
              <a:rPr lang="en-US" altLang="en-US" sz="3200" b="1" dirty="0">
                <a:solidFill>
                  <a:srgbClr val="660066"/>
                </a:solidFill>
              </a:rPr>
              <a:t>Merging</a:t>
            </a:r>
            <a:r>
              <a:rPr lang="en-US" altLang="en-US" sz="3200" dirty="0"/>
              <a:t> and </a:t>
            </a:r>
            <a:r>
              <a:rPr lang="en-US" altLang="en-US" sz="3200" b="1" dirty="0">
                <a:solidFill>
                  <a:srgbClr val="C00000"/>
                </a:solidFill>
              </a:rPr>
              <a:t>Compaction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When an occupied partition is freed:</a:t>
            </a:r>
          </a:p>
          <a:p>
            <a:pPr lvl="1"/>
            <a:r>
              <a:rPr lang="en-US" altLang="en-US" b="1" dirty="0">
                <a:solidFill>
                  <a:srgbClr val="660066"/>
                </a:solidFill>
              </a:rPr>
              <a:t>Merge</a:t>
            </a:r>
            <a:r>
              <a:rPr lang="en-US" altLang="en-US" dirty="0"/>
              <a:t> with adjacent hole if possible</a:t>
            </a:r>
          </a:p>
          <a:p>
            <a:pPr lvl="1"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C00000"/>
                </a:solidFill>
              </a:rPr>
              <a:t>Compaction</a:t>
            </a:r>
            <a:r>
              <a:rPr lang="en-US" altLang="en-US" dirty="0"/>
              <a:t> can also be used:</a:t>
            </a:r>
          </a:p>
          <a:p>
            <a:pPr lvl="1"/>
            <a:r>
              <a:rPr lang="en-US" altLang="en-US" dirty="0"/>
              <a:t>Move the occupied partitions around to create bigger, consolidated holes</a:t>
            </a:r>
          </a:p>
          <a:p>
            <a:pPr marL="344487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Cannot be invoked too frequently as it is very time consuming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A621-B735-45D8-B781-46551B5BC7C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Dynamic Partitioning in Action: </a:t>
            </a:r>
            <a:r>
              <a:rPr lang="en-US" altLang="en-US" sz="3800" b="1" dirty="0"/>
              <a:t>Example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9601200" cy="914400"/>
          </a:xfrm>
        </p:spPr>
        <p:txBody>
          <a:bodyPr/>
          <a:lstStyle/>
          <a:p>
            <a:r>
              <a:rPr lang="en-US" altLang="en-US" sz="2600" dirty="0"/>
              <a:t>OS maintains a linked list for partition info</a:t>
            </a:r>
          </a:p>
          <a:p>
            <a:pPr lvl="1"/>
            <a:r>
              <a:rPr lang="en-US" altLang="en-US" sz="2200" dirty="0"/>
              <a:t>Assume </a:t>
            </a:r>
            <a:r>
              <a:rPr lang="en-US" altLang="en-US" sz="2200" b="1" dirty="0"/>
              <a:t>First-Fit </a:t>
            </a:r>
            <a:r>
              <a:rPr lang="en-US" altLang="en-US" sz="2200" dirty="0"/>
              <a:t>algorithm is used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362200" y="4495800"/>
            <a:ext cx="2514600" cy="457200"/>
            <a:chOff x="1536" y="1824"/>
            <a:chExt cx="1584" cy="288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1536" y="1824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 dirty="0"/>
                <a:t>F</a:t>
              </a: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1872" y="1824"/>
              <a:ext cx="480" cy="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256</a:t>
              </a: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2352" y="1824"/>
              <a:ext cx="480" cy="2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3840</a:t>
              </a:r>
            </a:p>
          </p:txBody>
        </p:sp>
        <p:sp>
          <p:nvSpPr>
            <p:cNvPr id="45" name="Rectangle 8" descr="Wide downward diagonal"/>
            <p:cNvSpPr>
              <a:spLocks noChangeArrowheads="1"/>
            </p:cNvSpPr>
            <p:nvPr/>
          </p:nvSpPr>
          <p:spPr bwMode="auto">
            <a:xfrm>
              <a:off x="2832" y="1824"/>
              <a:ext cx="288" cy="28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1828800" y="2438400"/>
            <a:ext cx="5334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i="0" dirty="0"/>
              <a:t>T0</a:t>
            </a:r>
          </a:p>
        </p:txBody>
      </p:sp>
      <p:grpSp>
        <p:nvGrpSpPr>
          <p:cNvPr id="47" name="Group 41"/>
          <p:cNvGrpSpPr>
            <a:grpSpLocks/>
          </p:cNvGrpSpPr>
          <p:nvPr/>
        </p:nvGrpSpPr>
        <p:grpSpPr bwMode="auto">
          <a:xfrm>
            <a:off x="7996646" y="1526019"/>
            <a:ext cx="1828800" cy="4648200"/>
            <a:chOff x="3264" y="1104"/>
            <a:chExt cx="1152" cy="2928"/>
          </a:xfrm>
        </p:grpSpPr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3696" y="1104"/>
              <a:ext cx="720" cy="2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Courier New" pitchFamily="49" charset="0"/>
                </a:rPr>
                <a:t>Free Memory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3696" y="3696"/>
              <a:ext cx="720" cy="33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Courier New" pitchFamily="49" charset="0"/>
                </a:rPr>
                <a:t>OS</a:t>
              </a: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3264" y="35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/>
                <a:t>256</a:t>
              </a:r>
            </a:p>
          </p:txBody>
        </p: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3264" y="11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/>
                <a:t>4095</a:t>
              </a:r>
            </a:p>
          </p:txBody>
        </p:sp>
      </p:grp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2438400" y="2956719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b="1" dirty="0">
                <a:solidFill>
                  <a:srgbClr val="C00000"/>
                </a:solidFill>
              </a:rPr>
              <a:t>Request: </a:t>
            </a:r>
            <a:r>
              <a:rPr lang="en-US" altLang="en-US" b="1" dirty="0"/>
              <a:t>Process A</a:t>
            </a:r>
            <a:r>
              <a:rPr lang="en-US" altLang="en-US" b="1" dirty="0">
                <a:solidFill>
                  <a:srgbClr val="C00000"/>
                </a:solidFill>
              </a:rPr>
              <a:t> (size </a:t>
            </a:r>
            <a:r>
              <a:rPr lang="en-US" altLang="en-US" b="1" dirty="0">
                <a:solidFill>
                  <a:srgbClr val="660066"/>
                </a:solidFill>
              </a:rPr>
              <a:t>512</a:t>
            </a:r>
            <a:r>
              <a:rPr lang="en-US" alt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1866900" y="2956718"/>
            <a:ext cx="5334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i="0"/>
              <a:t>T1</a:t>
            </a:r>
          </a:p>
        </p:txBody>
      </p: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4114800" y="5181600"/>
            <a:ext cx="2514600" cy="457200"/>
            <a:chOff x="1536" y="1824"/>
            <a:chExt cx="1584" cy="288"/>
          </a:xfrm>
        </p:grpSpPr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1536" y="1824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 dirty="0"/>
                <a:t>F</a:t>
              </a: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1872" y="1824"/>
              <a:ext cx="480" cy="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768</a:t>
              </a:r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2352" y="1824"/>
              <a:ext cx="480" cy="2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3328</a:t>
              </a:r>
            </a:p>
          </p:txBody>
        </p:sp>
        <p:sp>
          <p:nvSpPr>
            <p:cNvPr id="58" name="Rectangle 31" descr="Wide downward diagonal"/>
            <p:cNvSpPr>
              <a:spLocks noChangeArrowheads="1"/>
            </p:cNvSpPr>
            <p:nvPr/>
          </p:nvSpPr>
          <p:spPr bwMode="auto">
            <a:xfrm>
              <a:off x="2832" y="1824"/>
              <a:ext cx="288" cy="28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59" name="Group 42"/>
          <p:cNvGrpSpPr>
            <a:grpSpLocks/>
          </p:cNvGrpSpPr>
          <p:nvPr/>
        </p:nvGrpSpPr>
        <p:grpSpPr bwMode="auto">
          <a:xfrm>
            <a:off x="2362200" y="4495800"/>
            <a:ext cx="2514600" cy="685800"/>
            <a:chOff x="528" y="2832"/>
            <a:chExt cx="1584" cy="432"/>
          </a:xfrm>
        </p:grpSpPr>
        <p:grpSp>
          <p:nvGrpSpPr>
            <p:cNvPr id="60" name="Group 20"/>
            <p:cNvGrpSpPr>
              <a:grpSpLocks/>
            </p:cNvGrpSpPr>
            <p:nvPr/>
          </p:nvGrpSpPr>
          <p:grpSpPr bwMode="auto">
            <a:xfrm>
              <a:off x="528" y="2832"/>
              <a:ext cx="1584" cy="288"/>
              <a:chOff x="1536" y="1824"/>
              <a:chExt cx="1584" cy="288"/>
            </a:xfrm>
          </p:grpSpPr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 dirty="0">
                    <a:solidFill>
                      <a:srgbClr val="C00000"/>
                    </a:solidFill>
                  </a:rPr>
                  <a:t>T</a:t>
                </a:r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480" cy="2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/>
                  <a:t>256</a:t>
                </a:r>
              </a:p>
            </p:txBody>
          </p:sp>
          <p:sp>
            <p:nvSpPr>
              <p:cNvPr id="64" name="Rectangle 23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480" cy="2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/>
                  <a:t>512</a:t>
                </a: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 flipH="1">
              <a:off x="1776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6" name="Group 43"/>
          <p:cNvGrpSpPr>
            <a:grpSpLocks/>
          </p:cNvGrpSpPr>
          <p:nvPr/>
        </p:nvGrpSpPr>
        <p:grpSpPr bwMode="auto">
          <a:xfrm>
            <a:off x="8001000" y="1524000"/>
            <a:ext cx="1828800" cy="4648200"/>
            <a:chOff x="4416" y="1104"/>
            <a:chExt cx="1152" cy="2928"/>
          </a:xfrm>
        </p:grpSpPr>
        <p:sp>
          <p:nvSpPr>
            <p:cNvPr id="67" name="Rectangle 35"/>
            <p:cNvSpPr>
              <a:spLocks noChangeArrowheads="1"/>
            </p:cNvSpPr>
            <p:nvPr/>
          </p:nvSpPr>
          <p:spPr bwMode="auto">
            <a:xfrm>
              <a:off x="4848" y="1104"/>
              <a:ext cx="720" cy="18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Courier New" pitchFamily="49" charset="0"/>
                </a:rPr>
                <a:t>Free Memory</a:t>
              </a:r>
            </a:p>
          </p:txBody>
        </p:sp>
        <p:sp>
          <p:nvSpPr>
            <p:cNvPr id="68" name="Rectangle 36"/>
            <p:cNvSpPr>
              <a:spLocks noChangeArrowheads="1"/>
            </p:cNvSpPr>
            <p:nvPr/>
          </p:nvSpPr>
          <p:spPr bwMode="auto">
            <a:xfrm>
              <a:off x="4848" y="3696"/>
              <a:ext cx="720" cy="33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Courier New" pitchFamily="49" charset="0"/>
                </a:rPr>
                <a:t>OS</a:t>
              </a:r>
            </a:p>
          </p:txBody>
        </p:sp>
        <p:sp>
          <p:nvSpPr>
            <p:cNvPr id="69" name="Rectangle 37"/>
            <p:cNvSpPr>
              <a:spLocks noChangeArrowheads="1"/>
            </p:cNvSpPr>
            <p:nvPr/>
          </p:nvSpPr>
          <p:spPr bwMode="auto">
            <a:xfrm>
              <a:off x="4416" y="35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/>
                <a:t>256</a:t>
              </a:r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4416" y="11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/>
                <a:t>4095</a:t>
              </a:r>
            </a:p>
          </p:txBody>
        </p:sp>
        <p:sp>
          <p:nvSpPr>
            <p:cNvPr id="71" name="Rectangle 39"/>
            <p:cNvSpPr>
              <a:spLocks noChangeArrowheads="1"/>
            </p:cNvSpPr>
            <p:nvPr/>
          </p:nvSpPr>
          <p:spPr bwMode="auto">
            <a:xfrm>
              <a:off x="4848" y="2928"/>
              <a:ext cx="720" cy="76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Process A</a:t>
              </a:r>
            </a:p>
          </p:txBody>
        </p:sp>
        <p:sp>
          <p:nvSpPr>
            <p:cNvPr id="72" name="Rectangle 40"/>
            <p:cNvSpPr>
              <a:spLocks noChangeArrowheads="1"/>
            </p:cNvSpPr>
            <p:nvPr/>
          </p:nvSpPr>
          <p:spPr bwMode="auto">
            <a:xfrm>
              <a:off x="4416" y="273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/>
                <a:t>768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286ECF-72BE-7848-B2C3-BD456B28A744}"/>
              </a:ext>
            </a:extLst>
          </p:cNvPr>
          <p:cNvGrpSpPr/>
          <p:nvPr/>
        </p:nvGrpSpPr>
        <p:grpSpPr>
          <a:xfrm>
            <a:off x="345077" y="3581400"/>
            <a:ext cx="4379323" cy="2425700"/>
            <a:chOff x="345077" y="3581400"/>
            <a:chExt cx="4379323" cy="2425700"/>
          </a:xfrm>
        </p:grpSpPr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F579719A-0D28-6A44-B08D-DFC1CB4F0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77" y="5181600"/>
              <a:ext cx="1828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Status:</a:t>
              </a:r>
              <a:br>
                <a:rPr lang="en-US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en-US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rue = occupied</a:t>
              </a:r>
              <a:br>
                <a:rPr lang="en-US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r>
                <a:rPr lang="en-US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alse= hole</a:t>
              </a:r>
              <a:endPara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8058BCC-9599-774A-BC0C-B659BFFC7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4876800"/>
              <a:ext cx="1293223" cy="529016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45DD028-BB9A-F64E-BF7C-251A5876B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4038600"/>
              <a:ext cx="0" cy="53340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75B3D5-DDF4-F648-87C5-8F8F1AE2D2AA}"/>
                </a:ext>
              </a:extLst>
            </p:cNvPr>
            <p:cNvSpPr txBox="1"/>
            <p:nvPr/>
          </p:nvSpPr>
          <p:spPr>
            <a:xfrm>
              <a:off x="3429002" y="3581400"/>
              <a:ext cx="1295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length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3817040-BD65-E040-B5DB-3D2A96348092}"/>
                </a:ext>
              </a:extLst>
            </p:cNvPr>
            <p:cNvSpPr txBox="1"/>
            <p:nvPr/>
          </p:nvSpPr>
          <p:spPr>
            <a:xfrm>
              <a:off x="2590800" y="3581400"/>
              <a:ext cx="1295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98E881F-0801-574A-BF25-E974F6B49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600" y="4038600"/>
              <a:ext cx="0" cy="533400"/>
            </a:xfrm>
            <a:prstGeom prst="straightConnector1">
              <a:avLst/>
            </a:prstGeom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2" grpId="0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078A-87C5-4C46-8B80-F2216900D37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Dynamic Partitioning in Action: Example</a:t>
            </a:r>
          </a:p>
        </p:txBody>
      </p: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2209800" y="3574271"/>
            <a:ext cx="2514600" cy="457200"/>
            <a:chOff x="1536" y="1824"/>
            <a:chExt cx="1584" cy="288"/>
          </a:xfrm>
        </p:grpSpPr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1536" y="1824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1872" y="1824"/>
              <a:ext cx="480" cy="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256</a:t>
              </a: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2352" y="1824"/>
              <a:ext cx="480" cy="2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512</a:t>
              </a: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2832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67" name="Group 109"/>
          <p:cNvGrpSpPr>
            <a:grpSpLocks/>
          </p:cNvGrpSpPr>
          <p:nvPr/>
        </p:nvGrpSpPr>
        <p:grpSpPr bwMode="auto">
          <a:xfrm>
            <a:off x="1828800" y="1057276"/>
            <a:ext cx="4495800" cy="390525"/>
            <a:chOff x="192" y="666"/>
            <a:chExt cx="2832" cy="246"/>
          </a:xfrm>
        </p:grpSpPr>
        <p:sp>
          <p:nvSpPr>
            <p:cNvPr id="68" name="Text Box 26"/>
            <p:cNvSpPr txBox="1">
              <a:spLocks noChangeArrowheads="1"/>
            </p:cNvSpPr>
            <p:nvPr/>
          </p:nvSpPr>
          <p:spPr bwMode="auto">
            <a:xfrm>
              <a:off x="528" y="666"/>
              <a:ext cx="2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C00000"/>
                  </a:solidFill>
                </a:rPr>
                <a:t>Request: </a:t>
              </a:r>
              <a:r>
                <a:rPr lang="en-US" altLang="en-US" b="1" dirty="0"/>
                <a:t>Process B</a:t>
              </a:r>
              <a:r>
                <a:rPr lang="en-US" altLang="en-US" b="1" dirty="0">
                  <a:solidFill>
                    <a:srgbClr val="C00000"/>
                  </a:solidFill>
                </a:rPr>
                <a:t> (size </a:t>
              </a:r>
              <a:r>
                <a:rPr lang="en-US" altLang="en-US" b="1" dirty="0">
                  <a:solidFill>
                    <a:srgbClr val="660066"/>
                  </a:solidFill>
                </a:rPr>
                <a:t>1024</a:t>
              </a:r>
              <a:r>
                <a:rPr lang="en-US" altLang="en-US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69" name="Oval 27"/>
            <p:cNvSpPr>
              <a:spLocks noChangeArrowheads="1"/>
            </p:cNvSpPr>
            <p:nvPr/>
          </p:nvSpPr>
          <p:spPr bwMode="auto">
            <a:xfrm>
              <a:off x="192" y="672"/>
              <a:ext cx="336" cy="2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i="0"/>
                <a:t>T2</a:t>
              </a:r>
            </a:p>
          </p:txBody>
        </p:sp>
      </p:grpSp>
      <p:grpSp>
        <p:nvGrpSpPr>
          <p:cNvPr id="70" name="Group 125"/>
          <p:cNvGrpSpPr>
            <a:grpSpLocks/>
          </p:cNvGrpSpPr>
          <p:nvPr/>
        </p:nvGrpSpPr>
        <p:grpSpPr bwMode="auto">
          <a:xfrm>
            <a:off x="1830026" y="1528045"/>
            <a:ext cx="4538663" cy="381000"/>
            <a:chOff x="192" y="1824"/>
            <a:chExt cx="2859" cy="240"/>
          </a:xfrm>
        </p:grpSpPr>
        <p:sp>
          <p:nvSpPr>
            <p:cNvPr id="71" name="Text Box 36"/>
            <p:cNvSpPr txBox="1">
              <a:spLocks noChangeArrowheads="1"/>
            </p:cNvSpPr>
            <p:nvPr/>
          </p:nvSpPr>
          <p:spPr bwMode="auto">
            <a:xfrm>
              <a:off x="555" y="1824"/>
              <a:ext cx="2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6600"/>
                  </a:solidFill>
                </a:rPr>
                <a:t>Free: </a:t>
              </a:r>
              <a:r>
                <a:rPr lang="en-US" altLang="en-US" b="1" dirty="0"/>
                <a:t>Process A</a:t>
              </a: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192" y="1824"/>
              <a:ext cx="336" cy="2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 i="0"/>
                <a:t>T3</a:t>
              </a:r>
            </a:p>
          </p:txBody>
        </p:sp>
      </p:grpSp>
      <p:grpSp>
        <p:nvGrpSpPr>
          <p:cNvPr id="73" name="Group 123"/>
          <p:cNvGrpSpPr>
            <a:grpSpLocks/>
          </p:cNvGrpSpPr>
          <p:nvPr/>
        </p:nvGrpSpPr>
        <p:grpSpPr bwMode="auto">
          <a:xfrm>
            <a:off x="4505190" y="3577075"/>
            <a:ext cx="2971800" cy="457200"/>
            <a:chOff x="1968" y="960"/>
            <a:chExt cx="1872" cy="288"/>
          </a:xfrm>
        </p:grpSpPr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1968" y="11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6" name="Group 44"/>
            <p:cNvGrpSpPr>
              <a:grpSpLocks/>
            </p:cNvGrpSpPr>
            <p:nvPr/>
          </p:nvGrpSpPr>
          <p:grpSpPr bwMode="auto">
            <a:xfrm>
              <a:off x="2256" y="960"/>
              <a:ext cx="1584" cy="288"/>
              <a:chOff x="1536" y="1824"/>
              <a:chExt cx="1584" cy="288"/>
            </a:xfrm>
          </p:grpSpPr>
          <p:sp>
            <p:nvSpPr>
              <p:cNvPr id="78" name="Rectangle 45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 dirty="0">
                    <a:solidFill>
                      <a:srgbClr val="C00000"/>
                    </a:solidFill>
                  </a:rPr>
                  <a:t>T</a:t>
                </a:r>
              </a:p>
            </p:txBody>
          </p:sp>
          <p:sp>
            <p:nvSpPr>
              <p:cNvPr id="79" name="Rectangle 46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480" cy="2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768</a:t>
                </a:r>
              </a:p>
            </p:txBody>
          </p:sp>
          <p:sp>
            <p:nvSpPr>
              <p:cNvPr id="80" name="Rectangle 47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480" cy="2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1024</a:t>
                </a:r>
              </a:p>
            </p:txBody>
          </p:sp>
          <p:sp>
            <p:nvSpPr>
              <p:cNvPr id="81" name="Rectangle 48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86" name="Group 126"/>
          <p:cNvGrpSpPr>
            <a:grpSpLocks/>
          </p:cNvGrpSpPr>
          <p:nvPr/>
        </p:nvGrpSpPr>
        <p:grpSpPr bwMode="auto">
          <a:xfrm>
            <a:off x="1828800" y="1990506"/>
            <a:ext cx="4491038" cy="388938"/>
            <a:chOff x="192" y="2443"/>
            <a:chExt cx="2829" cy="245"/>
          </a:xfrm>
        </p:grpSpPr>
        <p:sp>
          <p:nvSpPr>
            <p:cNvPr id="87" name="Text Box 50"/>
            <p:cNvSpPr txBox="1">
              <a:spLocks noChangeArrowheads="1"/>
            </p:cNvSpPr>
            <p:nvPr/>
          </p:nvSpPr>
          <p:spPr bwMode="auto">
            <a:xfrm>
              <a:off x="525" y="2443"/>
              <a:ext cx="2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C00000"/>
                  </a:solidFill>
                </a:rPr>
                <a:t>Request: </a:t>
              </a:r>
              <a:r>
                <a:rPr lang="en-US" altLang="en-US" b="1" dirty="0"/>
                <a:t>Process C</a:t>
              </a:r>
              <a:r>
                <a:rPr lang="en-US" altLang="en-US" b="1" dirty="0">
                  <a:solidFill>
                    <a:srgbClr val="C00000"/>
                  </a:solidFill>
                </a:rPr>
                <a:t> (size </a:t>
              </a:r>
              <a:r>
                <a:rPr lang="en-US" altLang="en-US" b="1" dirty="0">
                  <a:solidFill>
                    <a:srgbClr val="660066"/>
                  </a:solidFill>
                </a:rPr>
                <a:t>640</a:t>
              </a:r>
              <a:r>
                <a:rPr lang="en-US" altLang="en-US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88" name="Oval 51"/>
            <p:cNvSpPr>
              <a:spLocks noChangeArrowheads="1"/>
            </p:cNvSpPr>
            <p:nvPr/>
          </p:nvSpPr>
          <p:spPr bwMode="auto">
            <a:xfrm>
              <a:off x="192" y="2448"/>
              <a:ext cx="336" cy="2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 i="0"/>
                <a:t>T4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93622" y="3574271"/>
            <a:ext cx="2973978" cy="457200"/>
            <a:chOff x="2955471" y="3048000"/>
            <a:chExt cx="2973978" cy="457200"/>
          </a:xfrm>
        </p:grpSpPr>
        <p:grpSp>
          <p:nvGrpSpPr>
            <p:cNvPr id="127" name="Group 110"/>
            <p:cNvGrpSpPr>
              <a:grpSpLocks/>
            </p:cNvGrpSpPr>
            <p:nvPr/>
          </p:nvGrpSpPr>
          <p:grpSpPr bwMode="auto">
            <a:xfrm>
              <a:off x="3414849" y="3048000"/>
              <a:ext cx="2514600" cy="457200"/>
              <a:chOff x="1536" y="1824"/>
              <a:chExt cx="1584" cy="288"/>
            </a:xfrm>
          </p:grpSpPr>
          <p:sp>
            <p:nvSpPr>
              <p:cNvPr id="135" name="Rectangle 111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 dirty="0"/>
                  <a:t>F</a:t>
                </a:r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480" cy="2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/>
                  <a:t>768</a:t>
                </a:r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480" cy="2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3328</a:t>
                </a:r>
              </a:p>
            </p:txBody>
          </p:sp>
          <p:sp>
            <p:nvSpPr>
              <p:cNvPr id="138" name="Rectangle 114" descr="Wide downward diagonal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88" cy="2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40" name="Line 33"/>
            <p:cNvSpPr>
              <a:spLocks noChangeShapeType="1"/>
            </p:cNvSpPr>
            <p:nvPr/>
          </p:nvSpPr>
          <p:spPr bwMode="auto">
            <a:xfrm>
              <a:off x="2955471" y="3276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41" name="Group 43"/>
          <p:cNvGrpSpPr>
            <a:grpSpLocks/>
          </p:cNvGrpSpPr>
          <p:nvPr/>
        </p:nvGrpSpPr>
        <p:grpSpPr bwMode="auto">
          <a:xfrm>
            <a:off x="8001000" y="1447800"/>
            <a:ext cx="1828800" cy="4648200"/>
            <a:chOff x="4416" y="1104"/>
            <a:chExt cx="1152" cy="2928"/>
          </a:xfrm>
        </p:grpSpPr>
        <p:sp>
          <p:nvSpPr>
            <p:cNvPr id="142" name="Rectangle 35"/>
            <p:cNvSpPr>
              <a:spLocks noChangeArrowheads="1"/>
            </p:cNvSpPr>
            <p:nvPr/>
          </p:nvSpPr>
          <p:spPr bwMode="auto">
            <a:xfrm>
              <a:off x="4848" y="1104"/>
              <a:ext cx="720" cy="18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Courier New" pitchFamily="49" charset="0"/>
                </a:rPr>
                <a:t>Free Memory</a:t>
              </a:r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4848" y="3696"/>
              <a:ext cx="720" cy="33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Courier New" pitchFamily="49" charset="0"/>
                </a:rPr>
                <a:t>OS</a:t>
              </a:r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4416" y="35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/>
                <a:t>256</a:t>
              </a:r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4416" y="11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/>
                <a:t>4095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848" y="2928"/>
              <a:ext cx="720" cy="76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itchFamily="49" charset="0"/>
                </a:rPr>
                <a:t>Process A</a:t>
              </a:r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4416" y="273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en-US"/>
                <a:t>768</a:t>
              </a:r>
            </a:p>
          </p:txBody>
        </p:sp>
      </p:grpSp>
      <p:sp>
        <p:nvSpPr>
          <p:cNvPr id="148" name="Rectangle 104"/>
          <p:cNvSpPr>
            <a:spLocks noChangeArrowheads="1"/>
          </p:cNvSpPr>
          <p:nvPr/>
        </p:nvSpPr>
        <p:spPr bwMode="auto">
          <a:xfrm>
            <a:off x="8686800" y="2819400"/>
            <a:ext cx="1143000" cy="152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itchFamily="49" charset="0"/>
              </a:rPr>
              <a:t>Process B</a:t>
            </a:r>
          </a:p>
        </p:txBody>
      </p:sp>
      <p:sp>
        <p:nvSpPr>
          <p:cNvPr id="149" name="Rectangle 102"/>
          <p:cNvSpPr>
            <a:spLocks noChangeArrowheads="1"/>
          </p:cNvSpPr>
          <p:nvPr/>
        </p:nvSpPr>
        <p:spPr bwMode="auto">
          <a:xfrm>
            <a:off x="8686800" y="4355374"/>
            <a:ext cx="1143000" cy="12072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600" b="1">
                <a:latin typeface="Courier New" pitchFamily="49" charset="0"/>
              </a:rPr>
              <a:t>Free Memory</a:t>
            </a:r>
          </a:p>
        </p:txBody>
      </p:sp>
      <p:sp>
        <p:nvSpPr>
          <p:cNvPr id="152" name="Rectangle 102"/>
          <p:cNvSpPr>
            <a:spLocks noChangeArrowheads="1"/>
          </p:cNvSpPr>
          <p:nvPr/>
        </p:nvSpPr>
        <p:spPr bwMode="auto">
          <a:xfrm>
            <a:off x="8686800" y="1453788"/>
            <a:ext cx="1143000" cy="13536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600" b="1">
                <a:latin typeface="Courier New" pitchFamily="49" charset="0"/>
              </a:rPr>
              <a:t>Free Memory</a:t>
            </a:r>
          </a:p>
        </p:txBody>
      </p:sp>
      <p:sp>
        <p:nvSpPr>
          <p:cNvPr id="150" name="Rectangle 98"/>
          <p:cNvSpPr>
            <a:spLocks noChangeArrowheads="1"/>
          </p:cNvSpPr>
          <p:nvPr/>
        </p:nvSpPr>
        <p:spPr bwMode="auto">
          <a:xfrm>
            <a:off x="8686800" y="14478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600" b="1" dirty="0">
                <a:latin typeface="Courier New" pitchFamily="49" charset="0"/>
              </a:rPr>
              <a:t>Free Memory</a:t>
            </a:r>
          </a:p>
        </p:txBody>
      </p:sp>
      <p:sp>
        <p:nvSpPr>
          <p:cNvPr id="151" name="Rectangle 105"/>
          <p:cNvSpPr>
            <a:spLocks noChangeArrowheads="1"/>
          </p:cNvSpPr>
          <p:nvPr/>
        </p:nvSpPr>
        <p:spPr bwMode="auto">
          <a:xfrm>
            <a:off x="8686800" y="1992084"/>
            <a:ext cx="1143000" cy="82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itchFamily="49" charset="0"/>
              </a:rPr>
              <a:t>Process C</a:t>
            </a:r>
          </a:p>
        </p:txBody>
      </p:sp>
      <p:grpSp>
        <p:nvGrpSpPr>
          <p:cNvPr id="153" name="Group 21"/>
          <p:cNvGrpSpPr>
            <a:grpSpLocks/>
          </p:cNvGrpSpPr>
          <p:nvPr/>
        </p:nvGrpSpPr>
        <p:grpSpPr bwMode="auto">
          <a:xfrm>
            <a:off x="2209803" y="3577042"/>
            <a:ext cx="2514600" cy="457200"/>
            <a:chOff x="1536" y="1824"/>
            <a:chExt cx="1584" cy="288"/>
          </a:xfrm>
        </p:grpSpPr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1536" y="182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 dirty="0"/>
                <a:t>F</a:t>
              </a: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1872" y="1824"/>
              <a:ext cx="480" cy="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256</a:t>
              </a:r>
            </a:p>
          </p:txBody>
        </p:sp>
        <p:sp>
          <p:nvSpPr>
            <p:cNvPr id="156" name="Rectangle 24"/>
            <p:cNvSpPr>
              <a:spLocks noChangeArrowheads="1"/>
            </p:cNvSpPr>
            <p:nvPr/>
          </p:nvSpPr>
          <p:spPr bwMode="auto">
            <a:xfrm>
              <a:off x="2352" y="1824"/>
              <a:ext cx="480" cy="2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512</a:t>
              </a:r>
            </a:p>
          </p:txBody>
        </p:sp>
        <p:sp>
          <p:nvSpPr>
            <p:cNvPr id="157" name="Rectangle 25"/>
            <p:cNvSpPr>
              <a:spLocks noChangeArrowheads="1"/>
            </p:cNvSpPr>
            <p:nvPr/>
          </p:nvSpPr>
          <p:spPr bwMode="auto">
            <a:xfrm>
              <a:off x="2832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01" name="Group 128"/>
          <p:cNvGrpSpPr>
            <a:grpSpLocks/>
          </p:cNvGrpSpPr>
          <p:nvPr/>
        </p:nvGrpSpPr>
        <p:grpSpPr bwMode="auto">
          <a:xfrm>
            <a:off x="2265453" y="3886200"/>
            <a:ext cx="5181600" cy="990600"/>
            <a:chOff x="576" y="2976"/>
            <a:chExt cx="3264" cy="624"/>
          </a:xfrm>
        </p:grpSpPr>
        <p:grpSp>
          <p:nvGrpSpPr>
            <p:cNvPr id="102" name="Group 74"/>
            <p:cNvGrpSpPr>
              <a:grpSpLocks/>
            </p:cNvGrpSpPr>
            <p:nvPr/>
          </p:nvGrpSpPr>
          <p:grpSpPr bwMode="auto">
            <a:xfrm>
              <a:off x="2256" y="3312"/>
              <a:ext cx="1584" cy="288"/>
              <a:chOff x="1536" y="1824"/>
              <a:chExt cx="1584" cy="288"/>
            </a:xfrm>
          </p:grpSpPr>
          <p:sp>
            <p:nvSpPr>
              <p:cNvPr id="110" name="Rectangle 75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/>
                  <a:t>F</a:t>
                </a:r>
              </a:p>
            </p:txBody>
          </p:sp>
          <p:sp>
            <p:nvSpPr>
              <p:cNvPr id="111" name="Rectangle 76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480" cy="2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2432</a:t>
                </a:r>
              </a:p>
            </p:txBody>
          </p:sp>
          <p:sp>
            <p:nvSpPr>
              <p:cNvPr id="112" name="Rectangle 77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480" cy="2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1664</a:t>
                </a:r>
              </a:p>
            </p:txBody>
          </p:sp>
          <p:sp>
            <p:nvSpPr>
              <p:cNvPr id="113" name="Rectangle 78" descr="Wide downward diagonal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88" cy="2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H="1">
              <a:off x="768" y="2976"/>
              <a:ext cx="29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4" name="Group 86"/>
            <p:cNvGrpSpPr>
              <a:grpSpLocks/>
            </p:cNvGrpSpPr>
            <p:nvPr/>
          </p:nvGrpSpPr>
          <p:grpSpPr bwMode="auto">
            <a:xfrm>
              <a:off x="576" y="3312"/>
              <a:ext cx="1584" cy="288"/>
              <a:chOff x="1536" y="1824"/>
              <a:chExt cx="1584" cy="288"/>
            </a:xfrm>
          </p:grpSpPr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 dirty="0">
                    <a:solidFill>
                      <a:srgbClr val="C00000"/>
                    </a:solidFill>
                  </a:rPr>
                  <a:t>T</a:t>
                </a:r>
              </a:p>
            </p:txBody>
          </p:sp>
          <p:sp>
            <p:nvSpPr>
              <p:cNvPr id="107" name="Rectangle 88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480" cy="2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1792</a:t>
                </a:r>
              </a:p>
            </p:txBody>
          </p:sp>
          <p:sp>
            <p:nvSpPr>
              <p:cNvPr id="108" name="Rectangle 89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480" cy="2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640</a:t>
                </a:r>
              </a:p>
            </p:txBody>
          </p:sp>
          <p:sp>
            <p:nvSpPr>
              <p:cNvPr id="109" name="Rectangle 90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05" name="Line 91"/>
            <p:cNvSpPr>
              <a:spLocks noChangeShapeType="1"/>
            </p:cNvSpPr>
            <p:nvPr/>
          </p:nvSpPr>
          <p:spPr bwMode="auto">
            <a:xfrm>
              <a:off x="2016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86190" y="3958075"/>
            <a:ext cx="2514600" cy="685800"/>
            <a:chOff x="1028496" y="3648858"/>
            <a:chExt cx="2514600" cy="685800"/>
          </a:xfrm>
        </p:grpSpPr>
        <p:sp>
          <p:nvSpPr>
            <p:cNvPr id="158" name="Rectangle 29"/>
            <p:cNvSpPr>
              <a:spLocks noChangeArrowheads="1"/>
            </p:cNvSpPr>
            <p:nvPr/>
          </p:nvSpPr>
          <p:spPr bwMode="auto">
            <a:xfrm>
              <a:off x="1028496" y="3877458"/>
              <a:ext cx="533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/>
                <a:t>F</a:t>
              </a:r>
            </a:p>
          </p:txBody>
        </p:sp>
        <p:sp>
          <p:nvSpPr>
            <p:cNvPr id="159" name="Rectangle 30"/>
            <p:cNvSpPr>
              <a:spLocks noChangeArrowheads="1"/>
            </p:cNvSpPr>
            <p:nvPr/>
          </p:nvSpPr>
          <p:spPr bwMode="auto">
            <a:xfrm>
              <a:off x="1561896" y="3877458"/>
              <a:ext cx="762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1792</a:t>
              </a:r>
            </a:p>
          </p:txBody>
        </p:sp>
        <p:sp>
          <p:nvSpPr>
            <p:cNvPr id="160" name="Rectangle 31"/>
            <p:cNvSpPr>
              <a:spLocks noChangeArrowheads="1"/>
            </p:cNvSpPr>
            <p:nvPr/>
          </p:nvSpPr>
          <p:spPr bwMode="auto">
            <a:xfrm>
              <a:off x="2323896" y="3877458"/>
              <a:ext cx="7620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2304</a:t>
              </a:r>
            </a:p>
          </p:txBody>
        </p:sp>
        <p:sp>
          <p:nvSpPr>
            <p:cNvPr id="161" name="Rectangle 32" descr="Wide downward diagonal"/>
            <p:cNvSpPr>
              <a:spLocks noChangeArrowheads="1"/>
            </p:cNvSpPr>
            <p:nvPr/>
          </p:nvSpPr>
          <p:spPr bwMode="auto">
            <a:xfrm>
              <a:off x="3085896" y="3877458"/>
              <a:ext cx="457200" cy="457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2" name="Line 49"/>
            <p:cNvSpPr>
              <a:spLocks noChangeShapeType="1"/>
            </p:cNvSpPr>
            <p:nvPr/>
          </p:nvSpPr>
          <p:spPr bwMode="auto">
            <a:xfrm flipH="1">
              <a:off x="1409496" y="3648858"/>
              <a:ext cx="1905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4" name="Rectangle 105"/>
          <p:cNvSpPr>
            <a:spLocks noChangeArrowheads="1"/>
          </p:cNvSpPr>
          <p:nvPr/>
        </p:nvSpPr>
        <p:spPr bwMode="auto">
          <a:xfrm>
            <a:off x="8686800" y="1993174"/>
            <a:ext cx="1143000" cy="8262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1600" b="1" dirty="0">
                <a:latin typeface="Courier New" pitchFamily="49" charset="0"/>
              </a:rPr>
              <a:t>Free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2" grpId="0" animBg="1"/>
      <p:bldP spid="150" grpId="0" animBg="1"/>
      <p:bldP spid="151" grpId="0" animBg="1"/>
      <p:bldP spid="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Free Lists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3940"/>
            <a:ext cx="11277600" cy="190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/>
              <a:t>1. Separate list of free holes from list of occupied partitions</a:t>
            </a:r>
          </a:p>
          <a:p>
            <a:pPr marL="0" indent="0">
              <a:buNone/>
            </a:pPr>
            <a:r>
              <a:rPr lang="en-US" b="0" dirty="0"/>
              <a:t>2. Keep multiple lists of different hole sizes  </a:t>
            </a:r>
          </a:p>
          <a:p>
            <a:pPr lvl="1"/>
            <a:r>
              <a:rPr lang="en-US" b="0" dirty="0"/>
              <a:t>Take hole from a list that most closely matches request size</a:t>
            </a:r>
          </a:p>
          <a:p>
            <a:pPr lvl="1"/>
            <a:r>
              <a:rPr lang="en-US" dirty="0"/>
              <a:t>Partition size typically increases exponentially</a:t>
            </a:r>
          </a:p>
          <a:p>
            <a:pPr lvl="1"/>
            <a:r>
              <a:rPr lang="en-US" dirty="0"/>
              <a:t>Faster allocation</a:t>
            </a:r>
            <a:endParaRPr lang="en-US" b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EA5910-A0C3-E746-BB6A-6A41E815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E144B-653A-5143-9642-B40C88210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82F4DF-0071-924C-9F50-60EA2E8BE814}"/>
              </a:ext>
            </a:extLst>
          </p:cNvPr>
          <p:cNvGrpSpPr/>
          <p:nvPr/>
        </p:nvGrpSpPr>
        <p:grpSpPr>
          <a:xfrm>
            <a:off x="3759200" y="2997257"/>
            <a:ext cx="6223000" cy="3229437"/>
            <a:chOff x="3759200" y="2997257"/>
            <a:chExt cx="6223000" cy="322943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5"/>
            <a:stretch/>
          </p:blipFill>
          <p:spPr bwMode="auto">
            <a:xfrm>
              <a:off x="4876800" y="3002279"/>
              <a:ext cx="5105400" cy="322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952D3D-AE96-6242-90D6-1469763E7A1F}"/>
                </a:ext>
              </a:extLst>
            </p:cNvPr>
            <p:cNvSpPr/>
            <p:nvPr/>
          </p:nvSpPr>
          <p:spPr>
            <a:xfrm>
              <a:off x="3759200" y="6028573"/>
              <a:ext cx="1117600" cy="19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661EA3-D8AA-7D42-ACE6-D19A22E7042A}"/>
                </a:ext>
              </a:extLst>
            </p:cNvPr>
            <p:cNvSpPr/>
            <p:nvPr/>
          </p:nvSpPr>
          <p:spPr>
            <a:xfrm>
              <a:off x="3759200" y="5649657"/>
              <a:ext cx="1117600" cy="19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986C6A-0716-6B41-A115-65D77A21E3A3}"/>
                </a:ext>
              </a:extLst>
            </p:cNvPr>
            <p:cNvSpPr/>
            <p:nvPr/>
          </p:nvSpPr>
          <p:spPr>
            <a:xfrm>
              <a:off x="3759200" y="5270742"/>
              <a:ext cx="1117600" cy="19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7C6800-6A6A-4641-8EDD-051609FB2B91}"/>
                </a:ext>
              </a:extLst>
            </p:cNvPr>
            <p:cNvSpPr/>
            <p:nvPr/>
          </p:nvSpPr>
          <p:spPr>
            <a:xfrm>
              <a:off x="3759200" y="4891828"/>
              <a:ext cx="1117600" cy="19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F3CA6C-1801-C84F-9E74-AAE87F7D9C84}"/>
                </a:ext>
              </a:extLst>
            </p:cNvPr>
            <p:cNvSpPr/>
            <p:nvPr/>
          </p:nvSpPr>
          <p:spPr>
            <a:xfrm>
              <a:off x="3759200" y="4512914"/>
              <a:ext cx="1117600" cy="19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16B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FC580D-AB85-AE42-81A9-30D56DEF271C}"/>
                </a:ext>
              </a:extLst>
            </p:cNvPr>
            <p:cNvSpPr/>
            <p:nvPr/>
          </p:nvSpPr>
          <p:spPr>
            <a:xfrm>
              <a:off x="3759200" y="4134000"/>
              <a:ext cx="1117600" cy="19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32B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D2B1BA-0FAF-8841-BE80-C5844B9284FC}"/>
                </a:ext>
              </a:extLst>
            </p:cNvPr>
            <p:cNvSpPr/>
            <p:nvPr/>
          </p:nvSpPr>
          <p:spPr>
            <a:xfrm>
              <a:off x="3759200" y="3755086"/>
              <a:ext cx="1117600" cy="19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64B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0EF28D-C964-DE4D-AF61-1EE1D5753C38}"/>
                </a:ext>
              </a:extLst>
            </p:cNvPr>
            <p:cNvSpPr/>
            <p:nvPr/>
          </p:nvSpPr>
          <p:spPr>
            <a:xfrm>
              <a:off x="3759200" y="3376172"/>
              <a:ext cx="1117600" cy="19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128B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83BEA4-4801-9347-BB14-2D72CEF866D3}"/>
                </a:ext>
              </a:extLst>
            </p:cNvPr>
            <p:cNvSpPr/>
            <p:nvPr/>
          </p:nvSpPr>
          <p:spPr>
            <a:xfrm>
              <a:off x="3759200" y="2997257"/>
              <a:ext cx="1117600" cy="19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256B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660F8-C74C-4B7B-BA39-50B711EC184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/>
              <a:t>Dynamic Allocation Algorithm: </a:t>
            </a:r>
            <a:r>
              <a:rPr lang="en-US" altLang="en-US" sz="3400" b="1" dirty="0">
                <a:solidFill>
                  <a:srgbClr val="C00000"/>
                </a:solidFill>
              </a:rPr>
              <a:t>Buddy System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altLang="en-US" dirty="0"/>
              <a:t>Popular implementation of multiple free lists</a:t>
            </a:r>
          </a:p>
          <a:p>
            <a:pPr marL="571500" indent="-571500"/>
            <a:r>
              <a:rPr lang="en-US" altLang="en-US" b="1" dirty="0"/>
              <a:t>Buddy</a:t>
            </a:r>
            <a:r>
              <a:rPr lang="en-US" altLang="en-US" dirty="0"/>
              <a:t> memory allocation provides efficient: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 dirty="0"/>
              <a:t>Partition splitting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 dirty="0"/>
              <a:t>Locating good match for a free partition (hole)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 dirty="0"/>
              <a:t>Partition de-allocation and coalescing</a:t>
            </a:r>
          </a:p>
          <a:p>
            <a:pPr marL="839788" lvl="1" indent="-495300">
              <a:buNone/>
            </a:pPr>
            <a:endParaRPr lang="en-US" altLang="en-US" dirty="0"/>
          </a:p>
          <a:p>
            <a:pPr marL="571500" indent="-571500"/>
            <a:r>
              <a:rPr lang="en-US" altLang="en-US" b="1" dirty="0">
                <a:solidFill>
                  <a:srgbClr val="003300"/>
                </a:solidFill>
              </a:rPr>
              <a:t>Main idea:</a:t>
            </a:r>
          </a:p>
          <a:p>
            <a:pPr marL="839788" lvl="1" indent="-495300">
              <a:buFont typeface="Wingdings" pitchFamily="2" charset="2"/>
              <a:buChar char="n"/>
            </a:pPr>
            <a:r>
              <a:rPr lang="en-US" altLang="en-US" dirty="0"/>
              <a:t>Free block is split into half repeatedly to meet request size</a:t>
            </a:r>
          </a:p>
          <a:p>
            <a:pPr marL="1090613" lvl="2" indent="-419100"/>
            <a:r>
              <a:rPr lang="en-US" altLang="en-US" dirty="0"/>
              <a:t>The two halves forms a sibling blocks (buddy blocks)</a:t>
            </a:r>
          </a:p>
          <a:p>
            <a:pPr marL="839788" lvl="1" indent="-495300">
              <a:buFont typeface="Wingdings" pitchFamily="2" charset="2"/>
              <a:buChar char="n"/>
            </a:pPr>
            <a:r>
              <a:rPr lang="en-US" altLang="en-US" dirty="0"/>
              <a:t>When buddy blocks are both free</a:t>
            </a:r>
          </a:p>
          <a:p>
            <a:pPr marL="1090613" lvl="2" indent="-419100"/>
            <a:r>
              <a:rPr lang="en-US" altLang="en-US" dirty="0"/>
              <a:t>Can be merged to form larger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438400" y="2216150"/>
            <a:ext cx="34290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/>
              <a:t>2</a:t>
            </a:r>
            <a:r>
              <a:rPr lang="en-US" altLang="en-US" sz="2400" b="1" baseline="30000"/>
              <a:t>k </a:t>
            </a:r>
            <a:r>
              <a:rPr lang="en-US" altLang="en-US" sz="2400" b="1"/>
              <a:t>/ 2 = 2</a:t>
            </a:r>
            <a:r>
              <a:rPr lang="en-US" altLang="en-US" sz="2400" b="1" baseline="30000"/>
              <a:t>k-1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590800" y="1143000"/>
            <a:ext cx="6781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/>
              <a:t>original memory size = 2</a:t>
            </a:r>
            <a:r>
              <a:rPr lang="en-US" altLang="en-US" sz="2400" b="1" baseline="30000"/>
              <a:t>k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7118-99DF-4C8E-BC47-29C23147E6C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Buddy Blocks Illustration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2590800" y="1143000"/>
            <a:ext cx="6781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/>
              <a:t>original memory size = 2</a:t>
            </a:r>
            <a:r>
              <a:rPr lang="en-US" altLang="en-US" sz="2400" b="1" baseline="30000"/>
              <a:t>k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438400" y="2218509"/>
            <a:ext cx="34290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/>
              <a:t>2</a:t>
            </a:r>
            <a:r>
              <a:rPr lang="en-US" altLang="en-US" sz="2400" b="1" baseline="30000"/>
              <a:t>k </a:t>
            </a:r>
            <a:r>
              <a:rPr lang="en-US" altLang="en-US" sz="2400" b="1"/>
              <a:t>/ 2 = 2</a:t>
            </a:r>
            <a:r>
              <a:rPr lang="en-US" altLang="en-US" sz="2400" b="1" baseline="30000"/>
              <a:t>k-1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6172200" y="2209800"/>
            <a:ext cx="34290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/>
              <a:t>2</a:t>
            </a:r>
            <a:r>
              <a:rPr lang="en-US" altLang="en-US" sz="2400" b="1" baseline="30000"/>
              <a:t>k-1</a:t>
            </a:r>
            <a:endParaRPr lang="en-US" altLang="en-US"/>
          </a:p>
        </p:txBody>
      </p:sp>
      <p:grpSp>
        <p:nvGrpSpPr>
          <p:cNvPr id="38" name="Group 31"/>
          <p:cNvGrpSpPr>
            <a:grpSpLocks/>
          </p:cNvGrpSpPr>
          <p:nvPr/>
        </p:nvGrpSpPr>
        <p:grpSpPr bwMode="auto">
          <a:xfrm>
            <a:off x="2590800" y="5715000"/>
            <a:ext cx="7010400" cy="533400"/>
            <a:chOff x="576" y="3648"/>
            <a:chExt cx="4416" cy="336"/>
          </a:xfrm>
        </p:grpSpPr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2832" y="3648"/>
              <a:ext cx="2160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/>
                <a:t>2</a:t>
              </a:r>
              <a:r>
                <a:rPr lang="en-US" altLang="en-US" sz="2400" b="1" baseline="30000"/>
                <a:t>k-1</a:t>
              </a:r>
              <a:endParaRPr lang="en-US" altLang="en-US"/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576" y="3648"/>
              <a:ext cx="110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/>
                <a:t>2</a:t>
              </a:r>
              <a:r>
                <a:rPr lang="en-US" altLang="en-US" sz="2400" b="1" baseline="30000"/>
                <a:t>k-2</a:t>
              </a:r>
              <a:endParaRPr lang="en-US" altLang="en-US"/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1680" y="3648"/>
              <a:ext cx="576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/>
                <a:t>2</a:t>
              </a:r>
              <a:r>
                <a:rPr lang="en-US" altLang="en-US" sz="2400" b="1" baseline="30000"/>
                <a:t>k-3</a:t>
              </a:r>
              <a:endParaRPr lang="en-US" altLang="en-US"/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2256" y="3648"/>
              <a:ext cx="576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/>
                <a:t>2</a:t>
              </a:r>
              <a:r>
                <a:rPr lang="en-US" altLang="en-US" sz="2400" b="1" baseline="30000"/>
                <a:t>k-3</a:t>
              </a:r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4114800" y="1600200"/>
            <a:ext cx="4267200" cy="609600"/>
            <a:chOff x="1344" y="1008"/>
            <a:chExt cx="2688" cy="384"/>
          </a:xfrm>
        </p:grpSpPr>
        <p:sp>
          <p:nvSpPr>
            <p:cNvPr id="44" name="Line 12"/>
            <p:cNvSpPr>
              <a:spLocks noChangeShapeType="1"/>
            </p:cNvSpPr>
            <p:nvPr/>
          </p:nvSpPr>
          <p:spPr bwMode="auto">
            <a:xfrm flipH="1">
              <a:off x="1344" y="1056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3072" y="1056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2160" y="1008"/>
              <a:ext cx="96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/>
                <a:t>split in half</a:t>
              </a:r>
            </a:p>
          </p:txBody>
        </p:sp>
      </p:grpSp>
      <p:grpSp>
        <p:nvGrpSpPr>
          <p:cNvPr id="47" name="Group 42"/>
          <p:cNvGrpSpPr>
            <a:grpSpLocks/>
          </p:cNvGrpSpPr>
          <p:nvPr/>
        </p:nvGrpSpPr>
        <p:grpSpPr bwMode="auto">
          <a:xfrm>
            <a:off x="2514600" y="2667000"/>
            <a:ext cx="3886200" cy="1219200"/>
            <a:chOff x="336" y="1680"/>
            <a:chExt cx="2448" cy="768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336" y="2112"/>
              <a:ext cx="110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/>
                <a:t>2</a:t>
              </a:r>
              <a:r>
                <a:rPr lang="en-US" altLang="en-US" sz="2400" b="1" baseline="30000"/>
                <a:t>k-2</a:t>
              </a:r>
              <a:endParaRPr lang="en-US" altLang="en-US"/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1680" y="2112"/>
              <a:ext cx="110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/>
                <a:t>2</a:t>
              </a:r>
              <a:r>
                <a:rPr lang="en-US" altLang="en-US" sz="2400" b="1" baseline="30000"/>
                <a:t>k-2</a:t>
              </a:r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H="1">
              <a:off x="864" y="172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1968" y="172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1056" y="1680"/>
              <a:ext cx="96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/>
                <a:t>split in half</a:t>
              </a:r>
            </a:p>
          </p:txBody>
        </p:sp>
      </p:grpSp>
      <p:grpSp>
        <p:nvGrpSpPr>
          <p:cNvPr id="53" name="Group 43"/>
          <p:cNvGrpSpPr>
            <a:grpSpLocks/>
          </p:cNvGrpSpPr>
          <p:nvPr/>
        </p:nvGrpSpPr>
        <p:grpSpPr bwMode="auto">
          <a:xfrm>
            <a:off x="4267200" y="3886200"/>
            <a:ext cx="2590800" cy="1219200"/>
            <a:chOff x="1440" y="2448"/>
            <a:chExt cx="1632" cy="768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1440" y="2880"/>
              <a:ext cx="576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dirty="0"/>
                <a:t>2</a:t>
              </a:r>
              <a:r>
                <a:rPr lang="en-US" altLang="en-US" sz="2400" b="1" baseline="30000" dirty="0"/>
                <a:t>k-3</a:t>
              </a:r>
              <a:endParaRPr lang="en-US" altLang="en-US" dirty="0"/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2496" y="2880"/>
              <a:ext cx="576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/>
                <a:t>2</a:t>
              </a:r>
              <a:r>
                <a:rPr lang="en-US" altLang="en-US" sz="2400" b="1" baseline="30000"/>
                <a:t>k-3</a:t>
              </a: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 flipH="1">
              <a:off x="1680" y="244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2448" y="244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872" y="2448"/>
              <a:ext cx="7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/>
                <a:t>split in half</a:t>
              </a:r>
            </a:p>
          </p:txBody>
        </p:sp>
      </p:grp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4648200" y="3350441"/>
            <a:ext cx="1756954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/>
              <a:t>2</a:t>
            </a:r>
            <a:r>
              <a:rPr lang="en-US" altLang="en-US" sz="2400" b="1" baseline="30000"/>
              <a:t>k-2</a:t>
            </a: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52CD9767-80EE-5549-B085-2BE0FFE8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2133600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 dirty="0"/>
              <a:t>Logical relationship between blocks</a:t>
            </a:r>
          </a:p>
        </p:txBody>
      </p:sp>
      <p:sp>
        <p:nvSpPr>
          <p:cNvPr id="59" name="AutoShape 34">
            <a:extLst>
              <a:ext uri="{FF2B5EF4-FFF2-40B4-BE49-F238E27FC236}">
                <a16:creationId xmlns:a16="http://schemas.microsoft.com/office/drawing/2014/main" id="{2AF52536-C537-5244-B95E-0E3ADD3A1EA6}"/>
              </a:ext>
            </a:extLst>
          </p:cNvPr>
          <p:cNvSpPr>
            <a:spLocks/>
          </p:cNvSpPr>
          <p:nvPr/>
        </p:nvSpPr>
        <p:spPr bwMode="auto">
          <a:xfrm>
            <a:off x="9950116" y="990600"/>
            <a:ext cx="152400" cy="4114800"/>
          </a:xfrm>
          <a:prstGeom prst="rightBrace">
            <a:avLst>
              <a:gd name="adj1" fmla="val 2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429F252D-2035-2E49-AC9D-C203C915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800" y="5562600"/>
            <a:ext cx="152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 dirty="0"/>
              <a:t>Actual partitions in memory</a:t>
            </a:r>
          </a:p>
        </p:txBody>
      </p:sp>
      <p:sp>
        <p:nvSpPr>
          <p:cNvPr id="61" name="Line 22">
            <a:extLst>
              <a:ext uri="{FF2B5EF4-FFF2-40B4-BE49-F238E27FC236}">
                <a16:creationId xmlns:a16="http://schemas.microsoft.com/office/drawing/2014/main" id="{1DC71A2D-9D4C-5C47-9055-280B85F95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3901888"/>
            <a:ext cx="4572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2" name="Line 27">
            <a:extLst>
              <a:ext uri="{FF2B5EF4-FFF2-40B4-BE49-F238E27FC236}">
                <a16:creationId xmlns:a16="http://schemas.microsoft.com/office/drawing/2014/main" id="{F154A28A-17A9-304F-AAE5-8FAA0DFADD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6300" y="5157537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3" name="Line 28">
            <a:extLst>
              <a:ext uri="{FF2B5EF4-FFF2-40B4-BE49-F238E27FC236}">
                <a16:creationId xmlns:a16="http://schemas.microsoft.com/office/drawing/2014/main" id="{4B7EFCA8-68EC-3844-A815-10AB7C7522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179241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4" name="Line 29">
            <a:extLst>
              <a:ext uri="{FF2B5EF4-FFF2-40B4-BE49-F238E27FC236}">
                <a16:creationId xmlns:a16="http://schemas.microsoft.com/office/drawing/2014/main" id="{341C5E56-3DFA-0B43-BD8B-6B4BB7D6E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743200"/>
            <a:ext cx="30480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  <p:bldP spid="36" grpId="0" animBg="1"/>
      <p:bldP spid="37" grpId="0" animBg="1"/>
      <p:bldP spid="31" grpId="0" animBg="1"/>
      <p:bldP spid="32" grpId="0"/>
      <p:bldP spid="59" grpId="0" animBg="1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2B30-7F94-4069-AC50-C6A1B8BBB81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Buddy System: </a:t>
            </a:r>
            <a:r>
              <a:rPr lang="en-US" altLang="en-US" sz="3800" b="1" dirty="0"/>
              <a:t>Implementation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Keep an array </a:t>
            </a:r>
            <a:r>
              <a:rPr lang="en-US" altLang="en-US" b="1" dirty="0">
                <a:latin typeface="Courier New" pitchFamily="49" charset="0"/>
              </a:rPr>
              <a:t>A[0…K]</a:t>
            </a:r>
            <a:r>
              <a:rPr lang="en-US" altLang="en-US" dirty="0"/>
              <a:t>, where </a:t>
            </a:r>
            <a:r>
              <a:rPr lang="en-US" altLang="en-US" b="1" dirty="0">
                <a:latin typeface="Courier New" pitchFamily="49" charset="0"/>
              </a:rPr>
              <a:t>2</a:t>
            </a:r>
            <a:r>
              <a:rPr lang="en-US" altLang="en-US" b="1" baseline="30000" dirty="0">
                <a:latin typeface="Courier New" pitchFamily="49" charset="0"/>
              </a:rPr>
              <a:t>K</a:t>
            </a:r>
            <a:r>
              <a:rPr lang="en-US" altLang="en-US" dirty="0"/>
              <a:t> is the largest allocable block size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array element </a:t>
            </a:r>
            <a:r>
              <a:rPr lang="en-US" altLang="en-US" b="1" dirty="0">
                <a:latin typeface="Courier New" pitchFamily="49" charset="0"/>
              </a:rPr>
              <a:t>A[J]</a:t>
            </a:r>
            <a:r>
              <a:rPr lang="en-US" altLang="en-US" dirty="0"/>
              <a:t> is a linked list which keep tracks of free block(s) of the size</a:t>
            </a:r>
            <a:r>
              <a:rPr lang="en-US" altLang="en-US" b="1" dirty="0">
                <a:latin typeface="Courier New" pitchFamily="49" charset="0"/>
              </a:rPr>
              <a:t> 2</a:t>
            </a:r>
            <a:r>
              <a:rPr lang="en-US" altLang="en-US" b="1" baseline="30000" dirty="0">
                <a:latin typeface="Courier New" pitchFamily="49" charset="0"/>
              </a:rPr>
              <a:t>J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free block is indicated just by the starting address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 actual implementation, there may be a smallest allocable block size as well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block that is too small is not cost effective to manage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 will ignore this in the discussion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D73E6-1B4F-4134-994E-B0BCDF52BCD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Buddy System: </a:t>
            </a:r>
            <a:r>
              <a:rPr lang="en-US" altLang="en-US" sz="3800" b="1" dirty="0"/>
              <a:t>Allocation Algorithm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altLang="en-US" dirty="0"/>
              <a:t>To allocate a block of size </a:t>
            </a:r>
            <a:r>
              <a:rPr lang="en-US" altLang="en-US" b="1" dirty="0">
                <a:solidFill>
                  <a:srgbClr val="0033CC"/>
                </a:solidFill>
              </a:rPr>
              <a:t>N</a:t>
            </a:r>
            <a:r>
              <a:rPr lang="en-US" altLang="en-US" dirty="0"/>
              <a:t>: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dirty="0"/>
              <a:t>Find the smallest </a:t>
            </a:r>
            <a:r>
              <a:rPr lang="en-US" altLang="en-US" b="1" dirty="0">
                <a:latin typeface="Courier New" pitchFamily="49" charset="0"/>
              </a:rPr>
              <a:t>S</a:t>
            </a:r>
            <a:r>
              <a:rPr lang="en-US" altLang="en-US" dirty="0"/>
              <a:t>, such that </a:t>
            </a:r>
            <a:r>
              <a:rPr lang="en-US" altLang="en-US" b="1" dirty="0">
                <a:latin typeface="Courier New" pitchFamily="49" charset="0"/>
              </a:rPr>
              <a:t>2</a:t>
            </a:r>
            <a:r>
              <a:rPr lang="en-US" altLang="en-US" b="1" baseline="30000" dirty="0">
                <a:latin typeface="Courier New" pitchFamily="49" charset="0"/>
              </a:rPr>
              <a:t>S</a:t>
            </a:r>
            <a:r>
              <a:rPr lang="en-US" altLang="en-US" b="1" dirty="0">
                <a:latin typeface="Courier New" pitchFamily="49" charset="0"/>
              </a:rPr>
              <a:t> &gt;= 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dirty="0"/>
              <a:t>Access </a:t>
            </a:r>
            <a:r>
              <a:rPr lang="en-US" altLang="en-US" b="1" dirty="0">
                <a:latin typeface="Courier New" pitchFamily="49" charset="0"/>
              </a:rPr>
              <a:t>A[S]</a:t>
            </a:r>
            <a:r>
              <a:rPr lang="en-US" altLang="en-US" dirty="0"/>
              <a:t> for a free block</a:t>
            </a:r>
          </a:p>
          <a:p>
            <a:pPr marL="839788" lvl="1" indent="-495300">
              <a:buFont typeface="Wingdings" pitchFamily="2" charset="2"/>
              <a:buAutoNum type="alphaLcPeriod"/>
            </a:pPr>
            <a:r>
              <a:rPr lang="en-US" altLang="en-US" dirty="0"/>
              <a:t>If free block exists:</a:t>
            </a:r>
          </a:p>
          <a:p>
            <a:pPr marL="1090613" lvl="2" indent="-419100">
              <a:buFont typeface="Wingdings" pitchFamily="2" charset="2"/>
              <a:buChar char="q"/>
            </a:pPr>
            <a:r>
              <a:rPr lang="en-US" altLang="en-US" dirty="0"/>
              <a:t>Remove the block from free block list</a:t>
            </a:r>
          </a:p>
          <a:p>
            <a:pPr marL="1090613" lvl="2" indent="-419100">
              <a:buFont typeface="Wingdings" pitchFamily="2" charset="2"/>
              <a:buChar char="q"/>
            </a:pPr>
            <a:r>
              <a:rPr lang="en-US" altLang="en-US" dirty="0"/>
              <a:t>Allocate the block</a:t>
            </a:r>
          </a:p>
          <a:p>
            <a:pPr marL="839788" lvl="1" indent="-495300">
              <a:buFont typeface="Wingdings" pitchFamily="2" charset="2"/>
              <a:buAutoNum type="alphaLcPeriod"/>
            </a:pPr>
            <a:r>
              <a:rPr lang="en-US" altLang="en-US" dirty="0"/>
              <a:t>Else</a:t>
            </a:r>
          </a:p>
          <a:p>
            <a:pPr marL="1090613" lvl="2" indent="-419100"/>
            <a:r>
              <a:rPr lang="en-US" altLang="en-US" dirty="0"/>
              <a:t>Find the smallest 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R</a:t>
            </a:r>
            <a:r>
              <a:rPr lang="en-US" altLang="en-US" dirty="0"/>
              <a:t> from 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S+1</a:t>
            </a:r>
            <a:r>
              <a:rPr lang="en-US" altLang="en-US" dirty="0">
                <a:solidFill>
                  <a:srgbClr val="0033CC"/>
                </a:solidFill>
              </a:rPr>
              <a:t> to 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K</a:t>
            </a:r>
            <a:r>
              <a:rPr lang="en-US" altLang="en-US" dirty="0"/>
              <a:t>, such that 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A[R]</a:t>
            </a:r>
            <a:r>
              <a:rPr lang="en-US" altLang="en-US" dirty="0"/>
              <a:t> has a free block 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B</a:t>
            </a:r>
          </a:p>
          <a:p>
            <a:pPr marL="1090613" lvl="2" indent="-419100"/>
            <a:r>
              <a:rPr lang="en-US" altLang="en-US" dirty="0"/>
              <a:t>For (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R-1 to S</a:t>
            </a:r>
            <a:r>
              <a:rPr lang="en-US" altLang="en-US" dirty="0"/>
              <a:t>)</a:t>
            </a:r>
          </a:p>
          <a:p>
            <a:pPr marL="1404938" lvl="3" indent="-381000"/>
            <a:r>
              <a:rPr lang="en-US" altLang="en-US" dirty="0"/>
              <a:t>Repeatedly split </a:t>
            </a:r>
            <a:r>
              <a:rPr lang="en-US" altLang="en-US" b="1" dirty="0"/>
              <a:t>B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</a:t>
            </a:r>
            <a:r>
              <a:rPr lang="en-US" altLang="en-US" dirty="0"/>
              <a:t>  </a:t>
            </a:r>
            <a:r>
              <a:rPr lang="en-US" altLang="en-US" b="1" dirty="0">
                <a:latin typeface="Courier New" pitchFamily="49" charset="0"/>
              </a:rPr>
              <a:t>A[S...R-1]</a:t>
            </a:r>
            <a:r>
              <a:rPr lang="en-US" altLang="en-US" dirty="0"/>
              <a:t> has a new free block</a:t>
            </a:r>
          </a:p>
          <a:p>
            <a:pPr marL="1090613" lvl="2" indent="-419100">
              <a:buFont typeface="Wingdings" pitchFamily="2" charset="2"/>
              <a:buChar char="q"/>
            </a:pPr>
            <a:r>
              <a:rPr lang="en-US" altLang="en-US" dirty="0" err="1"/>
              <a:t>Goto</a:t>
            </a:r>
            <a:r>
              <a:rPr lang="en-US" altLang="en-US" dirty="0"/>
              <a:t> Step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9B46-DE34-493D-AC38-FE075CCB9DD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Buddy System: </a:t>
            </a:r>
            <a:r>
              <a:rPr lang="en-US" altLang="en-US" sz="3800" b="1" dirty="0"/>
              <a:t>Deallocation Algorithm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altLang="en-US" dirty="0"/>
              <a:t>To free a block 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B</a:t>
            </a:r>
            <a:r>
              <a:rPr lang="en-US" altLang="en-US" dirty="0"/>
              <a:t>: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dirty="0"/>
              <a:t>Check in </a:t>
            </a:r>
            <a:r>
              <a:rPr lang="en-US" altLang="en-US" b="1" dirty="0">
                <a:latin typeface="Courier New" pitchFamily="49" charset="0"/>
              </a:rPr>
              <a:t>A[S]</a:t>
            </a:r>
            <a:r>
              <a:rPr lang="en-US" altLang="en-US" dirty="0"/>
              <a:t> , where </a:t>
            </a:r>
            <a:r>
              <a:rPr lang="en-US" altLang="en-US" b="1" dirty="0">
                <a:latin typeface="Courier New" pitchFamily="49" charset="0"/>
              </a:rPr>
              <a:t>2</a:t>
            </a:r>
            <a:r>
              <a:rPr lang="en-US" altLang="en-US" b="1" baseline="30000" dirty="0">
                <a:latin typeface="Courier New" pitchFamily="49" charset="0"/>
              </a:rPr>
              <a:t>S</a:t>
            </a:r>
            <a:r>
              <a:rPr lang="en-US" altLang="en-US" b="1" dirty="0">
                <a:latin typeface="Courier New" pitchFamily="49" charset="0"/>
              </a:rPr>
              <a:t> == size of B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dirty="0"/>
              <a:t>If the buddy 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C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B</a:t>
            </a:r>
            <a:r>
              <a:rPr lang="en-US" altLang="en-US" dirty="0"/>
              <a:t> exists (also free)</a:t>
            </a:r>
          </a:p>
          <a:p>
            <a:pPr marL="839788" lvl="1" indent="-495300">
              <a:buFont typeface="Wingdings" pitchFamily="2" charset="2"/>
              <a:buAutoNum type="alphaLcPeriod"/>
            </a:pPr>
            <a:r>
              <a:rPr lang="en-US" altLang="en-US" dirty="0"/>
              <a:t>Remove 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</a:rPr>
              <a:t>B</a:t>
            </a:r>
            <a:r>
              <a:rPr lang="en-US" altLang="en-US" dirty="0"/>
              <a:t> and C from list</a:t>
            </a:r>
          </a:p>
          <a:p>
            <a:pPr marL="839788" lvl="1" indent="-495300">
              <a:buFont typeface="Wingdings" pitchFamily="2" charset="2"/>
              <a:buAutoNum type="alphaLcPeriod"/>
            </a:pPr>
            <a:r>
              <a:rPr lang="en-US" altLang="en-US" dirty="0"/>
              <a:t>Merge 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</a:rPr>
              <a:t>B</a:t>
            </a:r>
            <a:r>
              <a:rPr lang="en-US" altLang="en-US" dirty="0"/>
              <a:t> and 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</a:rPr>
              <a:t>C</a:t>
            </a:r>
            <a:r>
              <a:rPr lang="en-US" altLang="en-US" dirty="0"/>
              <a:t> to get a larger block 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</a:rPr>
              <a:t>B’</a:t>
            </a:r>
          </a:p>
          <a:p>
            <a:pPr marL="839788" lvl="1" indent="-495300">
              <a:buFont typeface="Wingdings" pitchFamily="2" charset="2"/>
              <a:buAutoNum type="alphaLcPeriod"/>
            </a:pPr>
            <a:r>
              <a:rPr lang="en-US" altLang="en-US" dirty="0" err="1"/>
              <a:t>Goto</a:t>
            </a:r>
            <a:r>
              <a:rPr lang="en-US" altLang="en-US" dirty="0"/>
              <a:t> step 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</a:rPr>
              <a:t>1</a:t>
            </a:r>
            <a:r>
              <a:rPr lang="en-US" altLang="en-US" dirty="0"/>
              <a:t>, where 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</a:rPr>
              <a:t>B </a:t>
            </a:r>
            <a:r>
              <a:rPr lang="en-US" altLang="en-US" sz="3000" dirty="0">
                <a:solidFill>
                  <a:srgbClr val="0033CC"/>
                </a:solidFill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  <a:sym typeface="Wingdings" pitchFamily="2" charset="2"/>
              </a:rPr>
              <a:t> B'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 dirty="0"/>
              <a:t>Else  (buddy of </a:t>
            </a:r>
            <a:r>
              <a:rPr lang="en-US" altLang="en-US" b="1" dirty="0">
                <a:solidFill>
                  <a:srgbClr val="0033CC"/>
                </a:solidFill>
                <a:latin typeface="Courier New" pitchFamily="49" charset="0"/>
              </a:rPr>
              <a:t>B</a:t>
            </a:r>
            <a:r>
              <a:rPr lang="en-US" altLang="en-US" dirty="0"/>
              <a:t> is not free yet)</a:t>
            </a:r>
          </a:p>
          <a:p>
            <a:pPr marL="839788" lvl="1" indent="-495300">
              <a:buFont typeface="Wingdings" pitchFamily="2" charset="2"/>
              <a:buChar char="n"/>
            </a:pPr>
            <a:r>
              <a:rPr lang="en-US" altLang="en-US" dirty="0"/>
              <a:t>Insert 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</a:rPr>
              <a:t>B</a:t>
            </a:r>
            <a:r>
              <a:rPr lang="en-US" altLang="en-US" dirty="0"/>
              <a:t> to the list in </a:t>
            </a:r>
            <a:r>
              <a:rPr lang="en-US" altLang="en-US" sz="3000" b="1" dirty="0">
                <a:solidFill>
                  <a:srgbClr val="0033CC"/>
                </a:solidFill>
                <a:latin typeface="Courier New" pitchFamily="49" charset="0"/>
              </a:rPr>
              <a:t>A[S]</a:t>
            </a:r>
          </a:p>
          <a:p>
            <a:pPr marL="839788" lvl="1" indent="-495300">
              <a:buNone/>
            </a:pPr>
            <a:endParaRPr lang="en-US" altLang="en-US" sz="30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5A6E-778E-9E4A-8C16-E485C643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The Memory 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Hierarchy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C2D11-A743-D84B-9FE2-9B9ABB705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99A5-A0A0-614B-8407-968DCC6A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  <a:endParaRPr lang="en-US" alt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1C8FCD7-EEBD-A747-BA7A-C64350E4734F}"/>
              </a:ext>
            </a:extLst>
          </p:cNvPr>
          <p:cNvSpPr/>
          <p:nvPr/>
        </p:nvSpPr>
        <p:spPr>
          <a:xfrm rot="18259190">
            <a:off x="-823392" y="2747603"/>
            <a:ext cx="6407888" cy="93237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bandwidth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&amp; 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</a:rPr>
              <a:t>cost per bit ($)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A2E5EEB-7ABB-DE40-9680-6D3F75C90ABB}"/>
              </a:ext>
            </a:extLst>
          </p:cNvPr>
          <p:cNvSpPr/>
          <p:nvPr/>
        </p:nvSpPr>
        <p:spPr>
          <a:xfrm rot="3227776">
            <a:off x="6679247" y="2721745"/>
            <a:ext cx="6529310" cy="930227"/>
          </a:xfrm>
          <a:prstGeom prst="rightArrow">
            <a:avLst>
              <a:gd name="adj1" fmla="val 54883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8000"/>
                </a:solidFill>
              </a:rPr>
              <a:t>            capacity    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&amp;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rgbClr val="660066"/>
                </a:solidFill>
              </a:rPr>
              <a:t>latency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DC8AE5-CDFC-C74F-9B5D-F09D670F4122}"/>
              </a:ext>
            </a:extLst>
          </p:cNvPr>
          <p:cNvSpPr/>
          <p:nvPr/>
        </p:nvSpPr>
        <p:spPr>
          <a:xfrm>
            <a:off x="1790700" y="4969445"/>
            <a:ext cx="8763000" cy="5515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3CC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                                       Magnetic tapes: </a:t>
            </a:r>
            <a:r>
              <a:rPr lang="en-US" b="1" dirty="0">
                <a:solidFill>
                  <a:srgbClr val="660066"/>
                </a:solidFill>
              </a:rPr>
              <a:t>minutes      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1PB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62D98-237A-6446-A3C3-DB1BE8E9611B}"/>
              </a:ext>
            </a:extLst>
          </p:cNvPr>
          <p:cNvSpPr/>
          <p:nvPr/>
        </p:nvSpPr>
        <p:spPr>
          <a:xfrm>
            <a:off x="2552700" y="4112716"/>
            <a:ext cx="7239000" cy="5515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3CC"/>
                </a:solidFill>
              </a:rPr>
              <a:t>$$  </a:t>
            </a: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                 Magnetic Disk (HDD): </a:t>
            </a:r>
            <a:r>
              <a:rPr lang="en-US" b="1" dirty="0">
                <a:solidFill>
                  <a:srgbClr val="660066"/>
                </a:solidFill>
              </a:rPr>
              <a:t>1-10ms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10TB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8ACA8-22FC-9148-AB2B-4E85FAB4FD58}"/>
              </a:ext>
            </a:extLst>
          </p:cNvPr>
          <p:cNvSpPr/>
          <p:nvPr/>
        </p:nvSpPr>
        <p:spPr>
          <a:xfrm>
            <a:off x="3123659" y="3255987"/>
            <a:ext cx="6097082" cy="5515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3CC"/>
                </a:solidFill>
              </a:rPr>
              <a:t>$$$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       Flash, PCM (3D </a:t>
            </a:r>
            <a:r>
              <a:rPr lang="en-US" dirty="0" err="1">
                <a:solidFill>
                  <a:schemeClr val="tx1"/>
                </a:solidFill>
              </a:rPr>
              <a:t>XPoint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b="1" dirty="0">
                <a:solidFill>
                  <a:srgbClr val="660066"/>
                </a:solidFill>
              </a:rPr>
              <a:t>1-10us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100GB - 1TB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882B07-0A65-D448-B21A-DC844609FBAD}"/>
              </a:ext>
            </a:extLst>
          </p:cNvPr>
          <p:cNvSpPr/>
          <p:nvPr/>
        </p:nvSpPr>
        <p:spPr>
          <a:xfrm>
            <a:off x="3670300" y="2399258"/>
            <a:ext cx="5003800" cy="5515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3CC"/>
                </a:solidFill>
              </a:rPr>
              <a:t>$$$$</a:t>
            </a:r>
            <a:r>
              <a:rPr lang="en-US" dirty="0">
                <a:solidFill>
                  <a:schemeClr val="tx1"/>
                </a:solidFill>
              </a:rPr>
              <a:t>                </a:t>
            </a:r>
            <a:r>
              <a:rPr lang="en-US" b="1" dirty="0">
                <a:solidFill>
                  <a:schemeClr val="tx1"/>
                </a:solidFill>
              </a:rPr>
              <a:t>DRAM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rgbClr val="660066"/>
                </a:solidFill>
              </a:rPr>
              <a:t>15 - 40ns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10-100GB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091FE-8EF0-FB46-98DC-0DF83459D57A}"/>
              </a:ext>
            </a:extLst>
          </p:cNvPr>
          <p:cNvSpPr/>
          <p:nvPr/>
        </p:nvSpPr>
        <p:spPr>
          <a:xfrm>
            <a:off x="4307097" y="1542529"/>
            <a:ext cx="3730207" cy="5515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3CC"/>
                </a:solidFill>
              </a:rPr>
              <a:t>$$$$$</a:t>
            </a:r>
            <a:r>
              <a:rPr lang="en-US" dirty="0">
                <a:solidFill>
                  <a:schemeClr val="tx1"/>
                </a:solidFill>
              </a:rPr>
              <a:t> CPU caches: </a:t>
            </a:r>
            <a:r>
              <a:rPr lang="en-US" b="1" dirty="0">
                <a:solidFill>
                  <a:srgbClr val="660066"/>
                </a:solidFill>
              </a:rPr>
              <a:t>1-10ns 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L1: 64KB, L2: 512KB, L3: 16MB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93B3F-FE88-9649-8F47-6E248DAB433C}"/>
              </a:ext>
            </a:extLst>
          </p:cNvPr>
          <p:cNvSpPr/>
          <p:nvPr/>
        </p:nvSpPr>
        <p:spPr>
          <a:xfrm>
            <a:off x="4876800" y="685800"/>
            <a:ext cx="2590801" cy="5515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registers: </a:t>
            </a:r>
            <a:r>
              <a:rPr lang="en-US" b="1" dirty="0">
                <a:solidFill>
                  <a:srgbClr val="660066"/>
                </a:solidFill>
              </a:rPr>
              <a:t>&lt; 1ns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>
                <a:solidFill>
                  <a:srgbClr val="0033CC"/>
                </a:solidFill>
              </a:rPr>
              <a:t>$$$$$$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rgbClr val="006600"/>
                </a:solidFill>
              </a:rPr>
              <a:t>~100 bytes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E4373-B482-294D-8720-B6048A7AF7EB}"/>
              </a:ext>
            </a:extLst>
          </p:cNvPr>
          <p:cNvSpPr/>
          <p:nvPr/>
        </p:nvSpPr>
        <p:spPr>
          <a:xfrm>
            <a:off x="990600" y="5826173"/>
            <a:ext cx="10363200" cy="5515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DNA molecules: </a:t>
            </a:r>
            <a:r>
              <a:rPr lang="en-US" b="1" dirty="0">
                <a:solidFill>
                  <a:srgbClr val="660066"/>
                </a:solidFill>
              </a:rPr>
              <a:t>hours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zettabytes (practically unlimited)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054C2E-EBB7-BD47-80C3-7DDF567599F8}"/>
              </a:ext>
            </a:extLst>
          </p:cNvPr>
          <p:cNvCxnSpPr/>
          <p:nvPr/>
        </p:nvCxnSpPr>
        <p:spPr>
          <a:xfrm>
            <a:off x="7193526" y="2111258"/>
            <a:ext cx="0" cy="288000"/>
          </a:xfrm>
          <a:prstGeom prst="straightConnector1">
            <a:avLst/>
          </a:prstGeom>
          <a:ln w="66675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42138-2E3A-9245-A8C2-E20171A84F74}"/>
              </a:ext>
            </a:extLst>
          </p:cNvPr>
          <p:cNvCxnSpPr/>
          <p:nvPr/>
        </p:nvCxnSpPr>
        <p:spPr>
          <a:xfrm>
            <a:off x="7193526" y="1254529"/>
            <a:ext cx="0" cy="288000"/>
          </a:xfrm>
          <a:prstGeom prst="straightConnector1">
            <a:avLst/>
          </a:prstGeom>
          <a:ln w="104775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175B6-B91F-8746-BA59-91F11BA06167}"/>
              </a:ext>
            </a:extLst>
          </p:cNvPr>
          <p:cNvCxnSpPr/>
          <p:nvPr/>
        </p:nvCxnSpPr>
        <p:spPr>
          <a:xfrm>
            <a:off x="7193526" y="2950775"/>
            <a:ext cx="0" cy="28800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75AB2B-0A53-0C44-BC0E-EAC77B207AC8}"/>
              </a:ext>
            </a:extLst>
          </p:cNvPr>
          <p:cNvCxnSpPr/>
          <p:nvPr/>
        </p:nvCxnSpPr>
        <p:spPr>
          <a:xfrm>
            <a:off x="7193526" y="4664233"/>
            <a:ext cx="0" cy="288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779CF6-720F-F348-89E7-54C30CD289F6}"/>
              </a:ext>
            </a:extLst>
          </p:cNvPr>
          <p:cNvCxnSpPr/>
          <p:nvPr/>
        </p:nvCxnSpPr>
        <p:spPr>
          <a:xfrm>
            <a:off x="7193526" y="3807504"/>
            <a:ext cx="0" cy="288000"/>
          </a:xfrm>
          <a:prstGeom prst="straightConnector1">
            <a:avLst/>
          </a:prstGeom>
          <a:ln w="34925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59E53A-2DCB-5541-9B88-FAE02A2657D7}"/>
              </a:ext>
            </a:extLst>
          </p:cNvPr>
          <p:cNvCxnSpPr/>
          <p:nvPr/>
        </p:nvCxnSpPr>
        <p:spPr>
          <a:xfrm>
            <a:off x="7193526" y="5520962"/>
            <a:ext cx="0" cy="2880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8100D6-4752-6A4A-9E9C-A911808A076D}"/>
              </a:ext>
            </a:extLst>
          </p:cNvPr>
          <p:cNvCxnSpPr/>
          <p:nvPr/>
        </p:nvCxnSpPr>
        <p:spPr>
          <a:xfrm>
            <a:off x="5257800" y="2093496"/>
            <a:ext cx="0" cy="288000"/>
          </a:xfrm>
          <a:prstGeom prst="straightConnector1">
            <a:avLst/>
          </a:prstGeom>
          <a:ln w="666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305315-2DC5-AB4D-9DF3-9B8E6AA71F55}"/>
              </a:ext>
            </a:extLst>
          </p:cNvPr>
          <p:cNvCxnSpPr/>
          <p:nvPr/>
        </p:nvCxnSpPr>
        <p:spPr>
          <a:xfrm>
            <a:off x="5257800" y="1236767"/>
            <a:ext cx="0" cy="28800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BF1C1B-5DD6-D34D-A8EB-62A4FB9921F8}"/>
              </a:ext>
            </a:extLst>
          </p:cNvPr>
          <p:cNvCxnSpPr/>
          <p:nvPr/>
        </p:nvCxnSpPr>
        <p:spPr>
          <a:xfrm>
            <a:off x="5257800" y="2933013"/>
            <a:ext cx="0" cy="288000"/>
          </a:xfrm>
          <a:prstGeom prst="straightConnector1">
            <a:avLst/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03FC0A-7B4D-DC4E-BD2B-7C70D9622455}"/>
              </a:ext>
            </a:extLst>
          </p:cNvPr>
          <p:cNvCxnSpPr/>
          <p:nvPr/>
        </p:nvCxnSpPr>
        <p:spPr>
          <a:xfrm>
            <a:off x="5257800" y="4646471"/>
            <a:ext cx="0" cy="28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7A532E-C529-5B46-BD80-02FAFF74F568}"/>
              </a:ext>
            </a:extLst>
          </p:cNvPr>
          <p:cNvCxnSpPr/>
          <p:nvPr/>
        </p:nvCxnSpPr>
        <p:spPr>
          <a:xfrm>
            <a:off x="5257800" y="3789742"/>
            <a:ext cx="0" cy="2880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134F71-5808-244A-8F7D-1A456A43E680}"/>
              </a:ext>
            </a:extLst>
          </p:cNvPr>
          <p:cNvCxnSpPr/>
          <p:nvPr/>
        </p:nvCxnSpPr>
        <p:spPr>
          <a:xfrm>
            <a:off x="5257800" y="5503200"/>
            <a:ext cx="0" cy="288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920DFA-BF83-A946-956D-E0AC6D0D871C}"/>
              </a:ext>
            </a:extLst>
          </p:cNvPr>
          <p:cNvSpPr txBox="1"/>
          <p:nvPr/>
        </p:nvSpPr>
        <p:spPr>
          <a:xfrm>
            <a:off x="4724400" y="304800"/>
            <a:ext cx="28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compiler/programmer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F8CF6-1DFE-2A45-868F-70B7820CC5BC}"/>
              </a:ext>
            </a:extLst>
          </p:cNvPr>
          <p:cNvSpPr txBox="1"/>
          <p:nvPr/>
        </p:nvSpPr>
        <p:spPr>
          <a:xfrm>
            <a:off x="8860799" y="762000"/>
            <a:ext cx="272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by HW</a:t>
            </a:r>
          </a:p>
          <a:p>
            <a:pPr algn="ctr"/>
            <a:r>
              <a:rPr lang="en-US" dirty="0"/>
              <a:t>(mostly invisible to software)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18DF3F-C38C-3C4F-B1E0-F6B799DC33F5}"/>
              </a:ext>
            </a:extLst>
          </p:cNvPr>
          <p:cNvSpPr txBox="1"/>
          <p:nvPr/>
        </p:nvSpPr>
        <p:spPr>
          <a:xfrm>
            <a:off x="9967224" y="2065141"/>
            <a:ext cx="22383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main memory </a:t>
            </a:r>
            <a:r>
              <a:rPr lang="en-US" dirty="0"/>
              <a:t>LD/ST access</a:t>
            </a:r>
          </a:p>
          <a:p>
            <a:pPr algn="ctr"/>
            <a:r>
              <a:rPr lang="en-US" dirty="0"/>
              <a:t>Managed by OS w/ HW help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76C688-3898-2946-877F-4062D4D8E909}"/>
              </a:ext>
            </a:extLst>
          </p:cNvPr>
          <p:cNvSpPr txBox="1"/>
          <p:nvPr/>
        </p:nvSpPr>
        <p:spPr>
          <a:xfrm>
            <a:off x="8470477" y="5807712"/>
            <a:ext cx="22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usually involves</a:t>
            </a:r>
          </a:p>
          <a:p>
            <a:pPr algn="ctr"/>
            <a:r>
              <a:rPr lang="en-US" dirty="0"/>
              <a:t> lab technicians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CC14E3-3CAF-C142-B0E9-E13DD7D5B99E}"/>
              </a:ext>
            </a:extLst>
          </p:cNvPr>
          <p:cNvSpPr txBox="1"/>
          <p:nvPr/>
        </p:nvSpPr>
        <p:spPr>
          <a:xfrm>
            <a:off x="8073422" y="4934471"/>
            <a:ext cx="22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manually or by robots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3926C5-454C-6A49-B604-EB21F7191C19}"/>
              </a:ext>
            </a:extLst>
          </p:cNvPr>
          <p:cNvSpPr txBox="1"/>
          <p:nvPr/>
        </p:nvSpPr>
        <p:spPr>
          <a:xfrm>
            <a:off x="7696200" y="4126468"/>
            <a:ext cx="2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calls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1AA270-CE02-674B-BC35-28D4D8CB369D}"/>
              </a:ext>
            </a:extLst>
          </p:cNvPr>
          <p:cNvSpPr txBox="1"/>
          <p:nvPr/>
        </p:nvSpPr>
        <p:spPr>
          <a:xfrm>
            <a:off x="7162800" y="3218245"/>
            <a:ext cx="236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syscalls</a:t>
            </a:r>
            <a:r>
              <a:rPr lang="en-US" dirty="0"/>
              <a:t> or persistent LD/ST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C4671B-432B-DB48-9AE4-D388FAC40394}"/>
              </a:ext>
            </a:extLst>
          </p:cNvPr>
          <p:cNvCxnSpPr>
            <a:cxnSpLocks/>
          </p:cNvCxnSpPr>
          <p:nvPr/>
        </p:nvCxnSpPr>
        <p:spPr>
          <a:xfrm flipV="1">
            <a:off x="7914370" y="1117883"/>
            <a:ext cx="1214882" cy="561688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196C00-7286-3C47-8C9D-3FF4205D8875}"/>
              </a:ext>
            </a:extLst>
          </p:cNvPr>
          <p:cNvCxnSpPr>
            <a:cxnSpLocks/>
          </p:cNvCxnSpPr>
          <p:nvPr/>
        </p:nvCxnSpPr>
        <p:spPr>
          <a:xfrm flipV="1">
            <a:off x="8326097" y="2555788"/>
            <a:ext cx="1808503" cy="53551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1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32" grpId="0"/>
      <p:bldP spid="33" grpId="0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F9B8A-AA55-4B0F-8506-1525FA04713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Buddy System: </a:t>
            </a:r>
            <a:r>
              <a:rPr lang="en-US" altLang="en-US" sz="3800" b="1" dirty="0"/>
              <a:t>Where is my Buddy?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Observe that: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Block address </a:t>
            </a:r>
            <a:r>
              <a:rPr lang="en-US" altLang="en-US" sz="2100" b="1" dirty="0">
                <a:latin typeface="Courier New" pitchFamily="49" charset="0"/>
              </a:rPr>
              <a:t>A</a:t>
            </a:r>
            <a:r>
              <a:rPr lang="en-US" altLang="en-US" sz="2100" dirty="0"/>
              <a:t> is in the format </a:t>
            </a:r>
            <a:r>
              <a:rPr lang="en-US" altLang="en-US" sz="2100" b="1" dirty="0">
                <a:latin typeface="Courier New" pitchFamily="49" charset="0"/>
              </a:rPr>
              <a:t>xxxx</a:t>
            </a:r>
            <a:r>
              <a:rPr lang="en-US" altLang="en-US" sz="2100" b="1" dirty="0">
                <a:solidFill>
                  <a:srgbClr val="C00000"/>
                </a:solidFill>
                <a:latin typeface="Courier New" pitchFamily="49" charset="0"/>
              </a:rPr>
              <a:t>0</a:t>
            </a:r>
            <a:r>
              <a:rPr lang="en-US" altLang="en-US" sz="2100" dirty="0">
                <a:latin typeface="Courier New" pitchFamily="49" charset="0"/>
              </a:rPr>
              <a:t>0..00</a:t>
            </a:r>
            <a:r>
              <a:rPr lang="en-US" altLang="en-US" sz="2100" baseline="-25000" dirty="0">
                <a:latin typeface="Courier New" pitchFamily="49" charset="0"/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Splitting </a:t>
            </a:r>
            <a:r>
              <a:rPr lang="en-US" altLang="en-US" sz="2100" b="1" dirty="0">
                <a:latin typeface="Courier New" pitchFamily="49" charset="0"/>
              </a:rPr>
              <a:t>A</a:t>
            </a:r>
            <a:r>
              <a:rPr lang="en-US" altLang="en-US" sz="2100" dirty="0"/>
              <a:t> into 2 blocks of half the size: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300" dirty="0"/>
              <a:t>		</a:t>
            </a:r>
            <a:r>
              <a:rPr lang="en-US" altLang="en-US" sz="2300" b="1" dirty="0">
                <a:latin typeface="Courier New" pitchFamily="49" charset="0"/>
              </a:rPr>
              <a:t>B</a:t>
            </a:r>
            <a:r>
              <a:rPr lang="en-US" altLang="en-US" sz="2300" dirty="0">
                <a:latin typeface="Courier New" pitchFamily="49" charset="0"/>
              </a:rPr>
              <a:t> = </a:t>
            </a:r>
            <a:r>
              <a:rPr lang="en-US" altLang="en-US" sz="2300" b="1" dirty="0">
                <a:latin typeface="Courier New" pitchFamily="49" charset="0"/>
              </a:rPr>
              <a:t>xxxx</a:t>
            </a:r>
            <a:r>
              <a:rPr lang="en-US" altLang="en-US" sz="2300" b="1" dirty="0">
                <a:solidFill>
                  <a:srgbClr val="C00000"/>
                </a:solidFill>
                <a:latin typeface="Courier New" pitchFamily="49" charset="0"/>
              </a:rPr>
              <a:t>0</a:t>
            </a:r>
            <a:r>
              <a:rPr lang="en-US" altLang="en-US" sz="2300" dirty="0">
                <a:latin typeface="Courier New" pitchFamily="49" charset="0"/>
              </a:rPr>
              <a:t>0..00</a:t>
            </a:r>
            <a:r>
              <a:rPr lang="en-US" altLang="en-US" sz="2300" baseline="-25000" dirty="0">
                <a:latin typeface="Courier New" pitchFamily="49" charset="0"/>
              </a:rPr>
              <a:t>2</a:t>
            </a:r>
            <a:r>
              <a:rPr lang="en-US" altLang="en-US" sz="2300" i="1" dirty="0"/>
              <a:t> </a:t>
            </a:r>
            <a:r>
              <a:rPr lang="en-US" altLang="en-US" sz="2300" dirty="0"/>
              <a:t>and </a:t>
            </a:r>
            <a:r>
              <a:rPr lang="en-US" altLang="en-US" sz="2300" b="1" dirty="0">
                <a:latin typeface="Courier New" pitchFamily="49" charset="0"/>
              </a:rPr>
              <a:t>C</a:t>
            </a:r>
            <a:r>
              <a:rPr lang="en-US" altLang="en-US" sz="2300" dirty="0">
                <a:latin typeface="Courier New" pitchFamily="49" charset="0"/>
              </a:rPr>
              <a:t> = </a:t>
            </a:r>
            <a:r>
              <a:rPr lang="en-US" altLang="en-US" sz="2300" b="1" dirty="0">
                <a:latin typeface="Courier New" pitchFamily="49" charset="0"/>
              </a:rPr>
              <a:t>xxxx</a:t>
            </a:r>
            <a:r>
              <a:rPr lang="en-US" altLang="en-US" sz="2300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altLang="en-US" sz="2300" dirty="0">
                <a:latin typeface="Courier New" pitchFamily="49" charset="0"/>
              </a:rPr>
              <a:t>..00</a:t>
            </a:r>
            <a:r>
              <a:rPr lang="en-US" altLang="en-US" sz="2300" baseline="-25000" dirty="0">
                <a:latin typeface="Courier New" pitchFamily="49" charset="0"/>
              </a:rPr>
              <a:t>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300" baseline="-25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600" dirty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latin typeface="Courier New" pitchFamily="49" charset="0"/>
              </a:rPr>
              <a:t>A = 0 (0</a:t>
            </a:r>
            <a:r>
              <a:rPr lang="en-US" altLang="en-US" b="1" dirty="0">
                <a:solidFill>
                  <a:srgbClr val="C00000"/>
                </a:solidFill>
                <a:latin typeface="Courier New" pitchFamily="49" charset="0"/>
              </a:rPr>
              <a:t>0</a:t>
            </a:r>
            <a:r>
              <a:rPr lang="en-US" altLang="en-US" b="1" dirty="0">
                <a:latin typeface="Courier New" pitchFamily="49" charset="0"/>
              </a:rPr>
              <a:t>0000</a:t>
            </a:r>
            <a:r>
              <a:rPr lang="en-US" altLang="en-US" sz="2100" b="1" baseline="-25000" dirty="0">
                <a:latin typeface="Courier New" pitchFamily="49" charset="0"/>
              </a:rPr>
              <a:t>2</a:t>
            </a:r>
            <a:r>
              <a:rPr lang="en-US" altLang="en-US" b="1" dirty="0">
                <a:latin typeface="Courier New" pitchFamily="49" charset="0"/>
              </a:rPr>
              <a:t>), size = 32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After splitting:</a:t>
            </a:r>
          </a:p>
          <a:p>
            <a:pPr lvl="2">
              <a:lnSpc>
                <a:spcPct val="80000"/>
              </a:lnSpc>
            </a:pPr>
            <a:r>
              <a:rPr lang="en-US" altLang="en-US" sz="2400" b="1" dirty="0">
                <a:latin typeface="Courier New" pitchFamily="49" charset="0"/>
              </a:rPr>
              <a:t>B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b="1" dirty="0">
                <a:latin typeface="Courier New" pitchFamily="49" charset="0"/>
              </a:rPr>
              <a:t>0</a:t>
            </a:r>
            <a:r>
              <a:rPr lang="en-US" altLang="en-US" sz="2400" dirty="0">
                <a:latin typeface="Courier New" pitchFamily="49" charset="0"/>
              </a:rPr>
              <a:t>  (</a:t>
            </a:r>
            <a:r>
              <a:rPr lang="en-US" altLang="en-US" sz="2400" b="1" dirty="0">
                <a:latin typeface="Courier New" pitchFamily="49" charset="0"/>
              </a:rPr>
              <a:t>0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0</a:t>
            </a:r>
            <a:r>
              <a:rPr lang="en-US" altLang="en-US" sz="2400" dirty="0">
                <a:latin typeface="Courier New" pitchFamily="49" charset="0"/>
              </a:rPr>
              <a:t>0000</a:t>
            </a:r>
            <a:r>
              <a:rPr lang="en-US" altLang="en-US" sz="1900" baseline="-25000" dirty="0">
                <a:latin typeface="Courier New" pitchFamily="49" charset="0"/>
              </a:rPr>
              <a:t>2</a:t>
            </a:r>
            <a:r>
              <a:rPr lang="en-US" altLang="en-US" sz="2400" dirty="0">
                <a:latin typeface="Courier New" pitchFamily="49" charset="0"/>
              </a:rPr>
              <a:t>), </a:t>
            </a:r>
            <a:r>
              <a:rPr lang="en-US" altLang="en-US" sz="2400" b="1" dirty="0">
                <a:latin typeface="Courier New" pitchFamily="49" charset="0"/>
              </a:rPr>
              <a:t>size = 16</a:t>
            </a:r>
          </a:p>
          <a:p>
            <a:pPr lvl="2">
              <a:lnSpc>
                <a:spcPct val="80000"/>
              </a:lnSpc>
            </a:pPr>
            <a:r>
              <a:rPr lang="en-US" altLang="en-US" sz="2400" b="1" dirty="0">
                <a:latin typeface="Courier New" pitchFamily="49" charset="0"/>
              </a:rPr>
              <a:t>C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b="1" dirty="0">
                <a:latin typeface="Courier New" pitchFamily="49" charset="0"/>
              </a:rPr>
              <a:t>16</a:t>
            </a:r>
            <a:r>
              <a:rPr lang="en-US" altLang="en-US" sz="2400" dirty="0">
                <a:latin typeface="Courier New" pitchFamily="49" charset="0"/>
              </a:rPr>
              <a:t> (</a:t>
            </a:r>
            <a:r>
              <a:rPr lang="en-US" altLang="en-US" sz="2400" b="1" dirty="0">
                <a:latin typeface="Courier New" pitchFamily="49" charset="0"/>
              </a:rPr>
              <a:t>0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altLang="en-US" sz="2400" dirty="0">
                <a:latin typeface="Courier New" pitchFamily="49" charset="0"/>
              </a:rPr>
              <a:t>0000</a:t>
            </a:r>
            <a:r>
              <a:rPr lang="en-US" altLang="en-US" sz="1900" baseline="-25000" dirty="0">
                <a:latin typeface="Courier New" pitchFamily="49" charset="0"/>
              </a:rPr>
              <a:t>2</a:t>
            </a:r>
            <a:r>
              <a:rPr lang="en-US" altLang="en-US" sz="2400" dirty="0">
                <a:latin typeface="Courier New" pitchFamily="49" charset="0"/>
              </a:rPr>
              <a:t>), </a:t>
            </a:r>
            <a:r>
              <a:rPr lang="en-US" altLang="en-US" sz="2400" b="1" dirty="0">
                <a:latin typeface="Courier New" pitchFamily="49" charset="0"/>
              </a:rPr>
              <a:t>size = 16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So, two blocks </a:t>
            </a:r>
            <a:r>
              <a:rPr lang="en-US" altLang="en-US" b="1" dirty="0">
                <a:latin typeface="Courier New" pitchFamily="49" charset="0"/>
              </a:rPr>
              <a:t>B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C</a:t>
            </a:r>
            <a:r>
              <a:rPr lang="en-US" altLang="en-US" dirty="0"/>
              <a:t> are buddy of size 2</a:t>
            </a:r>
            <a:r>
              <a:rPr lang="en-US" altLang="en-US" b="1" baseline="30000" dirty="0">
                <a:latin typeface="Courier New" pitchFamily="49" charset="0"/>
              </a:rPr>
              <a:t>S</a:t>
            </a:r>
            <a:r>
              <a:rPr lang="en-US" altLang="en-US" dirty="0"/>
              <a:t>, if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lowest </a:t>
            </a:r>
            <a:r>
              <a:rPr lang="en-US" altLang="en-US" sz="3000" b="1" dirty="0">
                <a:latin typeface="Courier New" pitchFamily="49" charset="0"/>
              </a:rPr>
              <a:t>S</a:t>
            </a:r>
            <a:r>
              <a:rPr lang="en-US" altLang="en-US" dirty="0"/>
              <a:t> bits (bits 0 .. S-1) of </a:t>
            </a:r>
            <a:r>
              <a:rPr lang="en-US" altLang="en-US" sz="3000" b="1" dirty="0">
                <a:latin typeface="Courier New" pitchFamily="49" charset="0"/>
              </a:rPr>
              <a:t>B</a:t>
            </a:r>
            <a:r>
              <a:rPr lang="en-US" altLang="en-US" dirty="0"/>
              <a:t> and </a:t>
            </a:r>
            <a:r>
              <a:rPr lang="en-US" altLang="en-US" sz="3000" b="1" dirty="0">
                <a:latin typeface="Courier New" pitchFamily="49" charset="0"/>
              </a:rPr>
              <a:t>C</a:t>
            </a:r>
            <a:r>
              <a:rPr lang="en-US" altLang="en-US" dirty="0"/>
              <a:t> are identical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Bit </a:t>
            </a:r>
            <a:r>
              <a:rPr lang="en-US" altLang="en-US" b="1" dirty="0"/>
              <a:t>S </a:t>
            </a:r>
            <a:r>
              <a:rPr lang="en-US" altLang="en-US" dirty="0"/>
              <a:t>(i.e., S+1</a:t>
            </a:r>
            <a:r>
              <a:rPr lang="en-US" altLang="en-US" baseline="30000" dirty="0"/>
              <a:t>st</a:t>
            </a:r>
            <a:r>
              <a:rPr lang="en-US" altLang="en-US" dirty="0"/>
              <a:t> bit) of </a:t>
            </a:r>
            <a:r>
              <a:rPr lang="en-US" altLang="en-US" sz="3000" b="1" dirty="0">
                <a:latin typeface="Courier New" pitchFamily="49" charset="0"/>
              </a:rPr>
              <a:t>B</a:t>
            </a:r>
            <a:r>
              <a:rPr lang="en-US" altLang="en-US" dirty="0"/>
              <a:t> and </a:t>
            </a:r>
            <a:r>
              <a:rPr lang="en-US" altLang="en-US" sz="3000" b="1" dirty="0">
                <a:latin typeface="Courier New" pitchFamily="49" charset="0"/>
              </a:rPr>
              <a:t>C</a:t>
            </a:r>
            <a:r>
              <a:rPr lang="en-US" altLang="en-US" dirty="0"/>
              <a:t> is different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63"/>
          <p:cNvGrpSpPr>
            <a:grpSpLocks/>
          </p:cNvGrpSpPr>
          <p:nvPr/>
        </p:nvGrpSpPr>
        <p:grpSpPr bwMode="auto">
          <a:xfrm>
            <a:off x="6424014" y="5362575"/>
            <a:ext cx="2743200" cy="609600"/>
            <a:chOff x="384" y="3504"/>
            <a:chExt cx="1728" cy="384"/>
          </a:xfrm>
        </p:grpSpPr>
        <p:sp>
          <p:nvSpPr>
            <p:cNvPr id="87" name="Rectangle 31"/>
            <p:cNvSpPr>
              <a:spLocks noChangeArrowheads="1"/>
            </p:cNvSpPr>
            <p:nvPr/>
          </p:nvSpPr>
          <p:spPr bwMode="auto">
            <a:xfrm>
              <a:off x="432" y="3696"/>
              <a:ext cx="168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Free Memory = 512</a:t>
              </a:r>
            </a:p>
          </p:txBody>
        </p:sp>
        <p:sp>
          <p:nvSpPr>
            <p:cNvPr id="88" name="Text Box 32"/>
            <p:cNvSpPr txBox="1">
              <a:spLocks noChangeArrowheads="1"/>
            </p:cNvSpPr>
            <p:nvPr/>
          </p:nvSpPr>
          <p:spPr bwMode="auto">
            <a:xfrm>
              <a:off x="384" y="350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0774E-65A6-432A-848D-6A5A0D7734D2}" type="slidenum">
              <a:rPr lang="en-US" altLang="en-US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Buddy System: Example</a:t>
            </a:r>
          </a:p>
        </p:txBody>
      </p:sp>
      <p:grpSp>
        <p:nvGrpSpPr>
          <p:cNvPr id="763968" name="Group 64"/>
          <p:cNvGrpSpPr>
            <a:grpSpLocks/>
          </p:cNvGrpSpPr>
          <p:nvPr/>
        </p:nvGrpSpPr>
        <p:grpSpPr bwMode="auto">
          <a:xfrm>
            <a:off x="2133600" y="1371600"/>
            <a:ext cx="1295400" cy="2667000"/>
            <a:chOff x="384" y="864"/>
            <a:chExt cx="816" cy="1680"/>
          </a:xfrm>
        </p:grpSpPr>
        <p:grpSp>
          <p:nvGrpSpPr>
            <p:cNvPr id="763926" name="Group 22"/>
            <p:cNvGrpSpPr>
              <a:grpSpLocks/>
            </p:cNvGrpSpPr>
            <p:nvPr/>
          </p:nvGrpSpPr>
          <p:grpSpPr bwMode="auto">
            <a:xfrm>
              <a:off x="768" y="864"/>
              <a:ext cx="432" cy="1680"/>
              <a:chOff x="624" y="960"/>
              <a:chExt cx="432" cy="1680"/>
            </a:xfrm>
          </p:grpSpPr>
          <p:sp>
            <p:nvSpPr>
              <p:cNvPr id="763908" name="Rectangle 4"/>
              <p:cNvSpPr>
                <a:spLocks noChangeArrowheads="1"/>
              </p:cNvSpPr>
              <p:nvPr/>
            </p:nvSpPr>
            <p:spPr bwMode="auto">
              <a:xfrm>
                <a:off x="624" y="1536"/>
                <a:ext cx="432" cy="528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…</a:t>
                </a:r>
                <a:br>
                  <a:rPr lang="en-US">
                    <a:solidFill>
                      <a:srgbClr val="000000"/>
                    </a:solidFill>
                  </a:rPr>
                </a:br>
                <a:r>
                  <a:rPr lang="en-US">
                    <a:solidFill>
                      <a:srgbClr val="000000"/>
                    </a:solidFill>
                  </a:rPr>
                  <a:t>…</a:t>
                </a:r>
                <a:br>
                  <a:rPr lang="en-US">
                    <a:solidFill>
                      <a:srgbClr val="000000"/>
                    </a:solidFill>
                  </a:rPr>
                </a:br>
                <a:r>
                  <a:rPr lang="en-US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763912" name="Rectangle 8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432" cy="288"/>
              </a:xfrm>
              <a:prstGeom prst="rect">
                <a:avLst/>
              </a:prstGeom>
              <a:solidFill>
                <a:srgbClr val="F3FB8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20" name="Rectangle 1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432" cy="288"/>
              </a:xfrm>
              <a:prstGeom prst="rect">
                <a:avLst/>
              </a:prstGeom>
              <a:solidFill>
                <a:srgbClr val="F3FB8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21" name="Rectangle 17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432" cy="288"/>
              </a:xfrm>
              <a:prstGeom prst="rect">
                <a:avLst/>
              </a:prstGeom>
              <a:solidFill>
                <a:srgbClr val="F3FB8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22" name="Rectangle 18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432" cy="288"/>
              </a:xfrm>
              <a:prstGeom prst="rect">
                <a:avLst/>
              </a:prstGeom>
              <a:solidFill>
                <a:srgbClr val="F3FB8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23" name="Line 19"/>
              <p:cNvSpPr>
                <a:spLocks noChangeShapeType="1"/>
              </p:cNvSpPr>
              <p:nvPr/>
            </p:nvSpPr>
            <p:spPr bwMode="auto">
              <a:xfrm>
                <a:off x="624" y="1248"/>
                <a:ext cx="43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24" name="Line 20"/>
              <p:cNvSpPr>
                <a:spLocks noChangeShapeType="1"/>
              </p:cNvSpPr>
              <p:nvPr/>
            </p:nvSpPr>
            <p:spPr bwMode="auto">
              <a:xfrm>
                <a:off x="624" y="2064"/>
                <a:ext cx="43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25" name="Line 21"/>
              <p:cNvSpPr>
                <a:spLocks noChangeShapeType="1"/>
              </p:cNvSpPr>
              <p:nvPr/>
            </p:nvSpPr>
            <p:spPr bwMode="auto">
              <a:xfrm>
                <a:off x="624" y="2352"/>
                <a:ext cx="43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63927" name="Rectangle 23"/>
            <p:cNvSpPr>
              <a:spLocks noChangeArrowheads="1"/>
            </p:cNvSpPr>
            <p:nvPr/>
          </p:nvSpPr>
          <p:spPr bwMode="auto">
            <a:xfrm>
              <a:off x="384" y="864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A[9]</a:t>
              </a:r>
            </a:p>
          </p:txBody>
        </p:sp>
        <p:sp>
          <p:nvSpPr>
            <p:cNvPr id="763928" name="Rectangle 24"/>
            <p:cNvSpPr>
              <a:spLocks noChangeArrowheads="1"/>
            </p:cNvSpPr>
            <p:nvPr/>
          </p:nvSpPr>
          <p:spPr bwMode="auto">
            <a:xfrm>
              <a:off x="384" y="1152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A[8]</a:t>
              </a:r>
            </a:p>
          </p:txBody>
        </p:sp>
        <p:sp>
          <p:nvSpPr>
            <p:cNvPr id="763929" name="Rectangle 25"/>
            <p:cNvSpPr>
              <a:spLocks noChangeArrowheads="1"/>
            </p:cNvSpPr>
            <p:nvPr/>
          </p:nvSpPr>
          <p:spPr bwMode="auto">
            <a:xfrm>
              <a:off x="384" y="2016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A[1]</a:t>
              </a:r>
            </a:p>
          </p:txBody>
        </p:sp>
        <p:sp>
          <p:nvSpPr>
            <p:cNvPr id="763930" name="Rectangle 26"/>
            <p:cNvSpPr>
              <a:spLocks noChangeArrowheads="1"/>
            </p:cNvSpPr>
            <p:nvPr/>
          </p:nvSpPr>
          <p:spPr bwMode="auto">
            <a:xfrm>
              <a:off x="384" y="2304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A[0]</a:t>
              </a:r>
            </a:p>
          </p:txBody>
        </p:sp>
      </p:grpSp>
      <p:grpSp>
        <p:nvGrpSpPr>
          <p:cNvPr id="763969" name="Group 65"/>
          <p:cNvGrpSpPr>
            <a:grpSpLocks/>
          </p:cNvGrpSpPr>
          <p:nvPr/>
        </p:nvGrpSpPr>
        <p:grpSpPr bwMode="auto">
          <a:xfrm>
            <a:off x="3124200" y="1447800"/>
            <a:ext cx="1219200" cy="304800"/>
            <a:chOff x="1008" y="912"/>
            <a:chExt cx="768" cy="192"/>
          </a:xfrm>
        </p:grpSpPr>
        <p:sp>
          <p:nvSpPr>
            <p:cNvPr id="763931" name="Line 27"/>
            <p:cNvSpPr>
              <a:spLocks noChangeShapeType="1"/>
            </p:cNvSpPr>
            <p:nvPr/>
          </p:nvSpPr>
          <p:spPr bwMode="auto">
            <a:xfrm>
              <a:off x="1008" y="10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3932" name="Rectangle 28"/>
            <p:cNvSpPr>
              <a:spLocks noChangeArrowheads="1"/>
            </p:cNvSpPr>
            <p:nvPr/>
          </p:nvSpPr>
          <p:spPr bwMode="auto">
            <a:xfrm>
              <a:off x="1392" y="912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763967" name="Group 63"/>
          <p:cNvGrpSpPr>
            <a:grpSpLocks/>
          </p:cNvGrpSpPr>
          <p:nvPr/>
        </p:nvGrpSpPr>
        <p:grpSpPr bwMode="auto">
          <a:xfrm>
            <a:off x="2286000" y="5334000"/>
            <a:ext cx="2667000" cy="609600"/>
            <a:chOff x="384" y="3504"/>
            <a:chExt cx="1680" cy="384"/>
          </a:xfrm>
        </p:grpSpPr>
        <p:sp>
          <p:nvSpPr>
            <p:cNvPr id="763935" name="Rectangle 31"/>
            <p:cNvSpPr>
              <a:spLocks noChangeArrowheads="1"/>
            </p:cNvSpPr>
            <p:nvPr/>
          </p:nvSpPr>
          <p:spPr bwMode="auto">
            <a:xfrm>
              <a:off x="432" y="3696"/>
              <a:ext cx="1632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Free Memory = 512</a:t>
              </a:r>
            </a:p>
          </p:txBody>
        </p:sp>
        <p:sp>
          <p:nvSpPr>
            <p:cNvPr id="763936" name="Text Box 32"/>
            <p:cNvSpPr txBox="1">
              <a:spLocks noChangeArrowheads="1"/>
            </p:cNvSpPr>
            <p:nvPr/>
          </p:nvSpPr>
          <p:spPr bwMode="auto">
            <a:xfrm>
              <a:off x="384" y="350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763937" name="Line 33"/>
          <p:cNvSpPr>
            <a:spLocks noChangeShapeType="1"/>
          </p:cNvSpPr>
          <p:nvPr/>
        </p:nvSpPr>
        <p:spPr bwMode="auto">
          <a:xfrm>
            <a:off x="5486400" y="9906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63938" name="Oval 34"/>
          <p:cNvSpPr>
            <a:spLocks noChangeArrowheads="1"/>
          </p:cNvSpPr>
          <p:nvPr/>
        </p:nvSpPr>
        <p:spPr bwMode="auto">
          <a:xfrm>
            <a:off x="5750379" y="984250"/>
            <a:ext cx="3048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763939" name="Text Box 35"/>
          <p:cNvSpPr txBox="1">
            <a:spLocks noChangeArrowheads="1"/>
          </p:cNvSpPr>
          <p:nvPr/>
        </p:nvSpPr>
        <p:spPr bwMode="auto">
          <a:xfrm>
            <a:off x="6210300" y="987425"/>
            <a:ext cx="3429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Request 100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Block P allocated at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size =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</a:p>
        </p:txBody>
      </p:sp>
      <p:grpSp>
        <p:nvGrpSpPr>
          <p:cNvPr id="763975" name="Group 71"/>
          <p:cNvGrpSpPr>
            <a:grpSpLocks/>
          </p:cNvGrpSpPr>
          <p:nvPr/>
        </p:nvGrpSpPr>
        <p:grpSpPr bwMode="auto">
          <a:xfrm>
            <a:off x="6019800" y="2514600"/>
            <a:ext cx="1295400" cy="2667000"/>
            <a:chOff x="2832" y="1584"/>
            <a:chExt cx="816" cy="1680"/>
          </a:xfrm>
        </p:grpSpPr>
        <p:sp>
          <p:nvSpPr>
            <p:cNvPr id="763949" name="Rectangle 45"/>
            <p:cNvSpPr>
              <a:spLocks noChangeArrowheads="1"/>
            </p:cNvSpPr>
            <p:nvPr/>
          </p:nvSpPr>
          <p:spPr bwMode="auto">
            <a:xfrm>
              <a:off x="2832" y="1584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A[9]</a:t>
              </a:r>
            </a:p>
          </p:txBody>
        </p:sp>
        <p:sp>
          <p:nvSpPr>
            <p:cNvPr id="763950" name="Rectangle 46"/>
            <p:cNvSpPr>
              <a:spLocks noChangeArrowheads="1"/>
            </p:cNvSpPr>
            <p:nvPr/>
          </p:nvSpPr>
          <p:spPr bwMode="auto">
            <a:xfrm>
              <a:off x="2832" y="1872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A[8]</a:t>
              </a:r>
            </a:p>
          </p:txBody>
        </p:sp>
        <p:sp>
          <p:nvSpPr>
            <p:cNvPr id="763952" name="Rectangle 48"/>
            <p:cNvSpPr>
              <a:spLocks noChangeArrowheads="1"/>
            </p:cNvSpPr>
            <p:nvPr/>
          </p:nvSpPr>
          <p:spPr bwMode="auto">
            <a:xfrm>
              <a:off x="2832" y="3024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A[0]</a:t>
              </a:r>
            </a:p>
          </p:txBody>
        </p:sp>
        <p:sp>
          <p:nvSpPr>
            <p:cNvPr id="763941" name="Rectangle 37"/>
            <p:cNvSpPr>
              <a:spLocks noChangeArrowheads="1"/>
            </p:cNvSpPr>
            <p:nvPr/>
          </p:nvSpPr>
          <p:spPr bwMode="auto">
            <a:xfrm>
              <a:off x="3216" y="2448"/>
              <a:ext cx="432" cy="528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…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…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763942" name="Rectangle 38"/>
            <p:cNvSpPr>
              <a:spLocks noChangeArrowheads="1"/>
            </p:cNvSpPr>
            <p:nvPr/>
          </p:nvSpPr>
          <p:spPr bwMode="auto">
            <a:xfrm>
              <a:off x="3216" y="1584"/>
              <a:ext cx="432" cy="288"/>
            </a:xfrm>
            <a:prstGeom prst="rect">
              <a:avLst/>
            </a:prstGeom>
            <a:solidFill>
              <a:srgbClr val="F3FB8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3943" name="Rectangle 39"/>
            <p:cNvSpPr>
              <a:spLocks noChangeArrowheads="1"/>
            </p:cNvSpPr>
            <p:nvPr/>
          </p:nvSpPr>
          <p:spPr bwMode="auto">
            <a:xfrm>
              <a:off x="3216" y="1872"/>
              <a:ext cx="432" cy="288"/>
            </a:xfrm>
            <a:prstGeom prst="rect">
              <a:avLst/>
            </a:prstGeom>
            <a:solidFill>
              <a:srgbClr val="F3FB8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3945" name="Rectangle 41"/>
            <p:cNvSpPr>
              <a:spLocks noChangeArrowheads="1"/>
            </p:cNvSpPr>
            <p:nvPr/>
          </p:nvSpPr>
          <p:spPr bwMode="auto">
            <a:xfrm>
              <a:off x="3216" y="2976"/>
              <a:ext cx="432" cy="288"/>
            </a:xfrm>
            <a:prstGeom prst="rect">
              <a:avLst/>
            </a:prstGeom>
            <a:solidFill>
              <a:srgbClr val="F3FB8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3948" name="Line 44"/>
            <p:cNvSpPr>
              <a:spLocks noChangeShapeType="1"/>
            </p:cNvSpPr>
            <p:nvPr/>
          </p:nvSpPr>
          <p:spPr bwMode="auto">
            <a:xfrm>
              <a:off x="3216" y="2976"/>
              <a:ext cx="43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3955" name="Rectangle 51"/>
            <p:cNvSpPr>
              <a:spLocks noChangeArrowheads="1"/>
            </p:cNvSpPr>
            <p:nvPr/>
          </p:nvSpPr>
          <p:spPr bwMode="auto">
            <a:xfrm>
              <a:off x="3216" y="2160"/>
              <a:ext cx="432" cy="288"/>
            </a:xfrm>
            <a:prstGeom prst="rect">
              <a:avLst/>
            </a:prstGeom>
            <a:solidFill>
              <a:srgbClr val="F3FB8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3956" name="Rectangle 52"/>
            <p:cNvSpPr>
              <a:spLocks noChangeArrowheads="1"/>
            </p:cNvSpPr>
            <p:nvPr/>
          </p:nvSpPr>
          <p:spPr bwMode="auto">
            <a:xfrm>
              <a:off x="2832" y="2160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A[7]</a:t>
              </a:r>
            </a:p>
          </p:txBody>
        </p:sp>
      </p:grpSp>
      <p:grpSp>
        <p:nvGrpSpPr>
          <p:cNvPr id="763973" name="Group 69"/>
          <p:cNvGrpSpPr>
            <a:grpSpLocks/>
          </p:cNvGrpSpPr>
          <p:nvPr/>
        </p:nvGrpSpPr>
        <p:grpSpPr bwMode="auto">
          <a:xfrm>
            <a:off x="7162800" y="3505200"/>
            <a:ext cx="1219200" cy="304800"/>
            <a:chOff x="3744" y="2688"/>
            <a:chExt cx="768" cy="192"/>
          </a:xfrm>
        </p:grpSpPr>
        <p:sp>
          <p:nvSpPr>
            <p:cNvPr id="763957" name="Line 53"/>
            <p:cNvSpPr>
              <a:spLocks noChangeShapeType="1"/>
            </p:cNvSpPr>
            <p:nvPr/>
          </p:nvSpPr>
          <p:spPr bwMode="auto">
            <a:xfrm>
              <a:off x="3744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3958" name="Rectangle 54"/>
            <p:cNvSpPr>
              <a:spLocks noChangeArrowheads="1"/>
            </p:cNvSpPr>
            <p:nvPr/>
          </p:nvSpPr>
          <p:spPr bwMode="auto">
            <a:xfrm>
              <a:off x="4128" y="2688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128</a:t>
              </a:r>
            </a:p>
          </p:txBody>
        </p:sp>
      </p:grpSp>
      <p:grpSp>
        <p:nvGrpSpPr>
          <p:cNvPr id="763976" name="Group 72"/>
          <p:cNvGrpSpPr>
            <a:grpSpLocks/>
          </p:cNvGrpSpPr>
          <p:nvPr/>
        </p:nvGrpSpPr>
        <p:grpSpPr bwMode="auto">
          <a:xfrm>
            <a:off x="7162800" y="2590800"/>
            <a:ext cx="1219200" cy="304800"/>
            <a:chOff x="1008" y="912"/>
            <a:chExt cx="768" cy="192"/>
          </a:xfrm>
        </p:grpSpPr>
        <p:sp>
          <p:nvSpPr>
            <p:cNvPr id="763977" name="Line 73"/>
            <p:cNvSpPr>
              <a:spLocks noChangeShapeType="1"/>
            </p:cNvSpPr>
            <p:nvPr/>
          </p:nvSpPr>
          <p:spPr bwMode="auto">
            <a:xfrm>
              <a:off x="1008" y="10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3978" name="Rectangle 74"/>
            <p:cNvSpPr>
              <a:spLocks noChangeArrowheads="1"/>
            </p:cNvSpPr>
            <p:nvPr/>
          </p:nvSpPr>
          <p:spPr bwMode="auto">
            <a:xfrm>
              <a:off x="1392" y="912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763985" name="Group 81"/>
          <p:cNvGrpSpPr>
            <a:grpSpLocks/>
          </p:cNvGrpSpPr>
          <p:nvPr/>
        </p:nvGrpSpPr>
        <p:grpSpPr bwMode="auto">
          <a:xfrm>
            <a:off x="7162800" y="3048000"/>
            <a:ext cx="2362200" cy="304800"/>
            <a:chOff x="3552" y="1920"/>
            <a:chExt cx="1488" cy="192"/>
          </a:xfrm>
        </p:grpSpPr>
        <p:grpSp>
          <p:nvGrpSpPr>
            <p:cNvPr id="763972" name="Group 68"/>
            <p:cNvGrpSpPr>
              <a:grpSpLocks/>
            </p:cNvGrpSpPr>
            <p:nvPr/>
          </p:nvGrpSpPr>
          <p:grpSpPr bwMode="auto">
            <a:xfrm>
              <a:off x="4272" y="1920"/>
              <a:ext cx="768" cy="192"/>
              <a:chOff x="3744" y="2400"/>
              <a:chExt cx="768" cy="192"/>
            </a:xfrm>
          </p:grpSpPr>
          <p:sp>
            <p:nvSpPr>
              <p:cNvPr id="763953" name="Line 49"/>
              <p:cNvSpPr>
                <a:spLocks noChangeShapeType="1"/>
              </p:cNvSpPr>
              <p:nvPr/>
            </p:nvSpPr>
            <p:spPr bwMode="auto">
              <a:xfrm>
                <a:off x="3744" y="249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54" name="Rectangle 50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384" cy="19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</a:rPr>
                  <a:t>256</a:t>
                </a:r>
              </a:p>
            </p:txBody>
          </p:sp>
        </p:grpSp>
        <p:grpSp>
          <p:nvGrpSpPr>
            <p:cNvPr id="763979" name="Group 75"/>
            <p:cNvGrpSpPr>
              <a:grpSpLocks/>
            </p:cNvGrpSpPr>
            <p:nvPr/>
          </p:nvGrpSpPr>
          <p:grpSpPr bwMode="auto">
            <a:xfrm>
              <a:off x="3552" y="1920"/>
              <a:ext cx="768" cy="192"/>
              <a:chOff x="1008" y="912"/>
              <a:chExt cx="768" cy="192"/>
            </a:xfrm>
          </p:grpSpPr>
          <p:sp>
            <p:nvSpPr>
              <p:cNvPr id="763980" name="Line 76"/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81" name="Rectangle 77"/>
              <p:cNvSpPr>
                <a:spLocks noChangeArrowheads="1"/>
              </p:cNvSpPr>
              <p:nvPr/>
            </p:nvSpPr>
            <p:spPr bwMode="auto">
              <a:xfrm>
                <a:off x="1392" y="912"/>
                <a:ext cx="384" cy="19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763982" name="Group 78"/>
          <p:cNvGrpSpPr>
            <a:grpSpLocks/>
          </p:cNvGrpSpPr>
          <p:nvPr/>
        </p:nvGrpSpPr>
        <p:grpSpPr bwMode="auto">
          <a:xfrm>
            <a:off x="7162800" y="3048000"/>
            <a:ext cx="1219200" cy="304800"/>
            <a:chOff x="3744" y="2400"/>
            <a:chExt cx="768" cy="192"/>
          </a:xfrm>
        </p:grpSpPr>
        <p:sp>
          <p:nvSpPr>
            <p:cNvPr id="763983" name="Line 79"/>
            <p:cNvSpPr>
              <a:spLocks noChangeShapeType="1"/>
            </p:cNvSpPr>
            <p:nvPr/>
          </p:nvSpPr>
          <p:spPr bwMode="auto">
            <a:xfrm>
              <a:off x="3744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3984" name="Rectangle 80"/>
            <p:cNvSpPr>
              <a:spLocks noChangeArrowheads="1"/>
            </p:cNvSpPr>
            <p:nvPr/>
          </p:nvSpPr>
          <p:spPr bwMode="auto">
            <a:xfrm>
              <a:off x="4128" y="2400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256</a:t>
              </a:r>
            </a:p>
          </p:txBody>
        </p:sp>
      </p:grpSp>
      <p:grpSp>
        <p:nvGrpSpPr>
          <p:cNvPr id="763986" name="Group 82"/>
          <p:cNvGrpSpPr>
            <a:grpSpLocks/>
          </p:cNvGrpSpPr>
          <p:nvPr/>
        </p:nvGrpSpPr>
        <p:grpSpPr bwMode="auto">
          <a:xfrm>
            <a:off x="7162800" y="3505200"/>
            <a:ext cx="2362200" cy="304800"/>
            <a:chOff x="3552" y="1920"/>
            <a:chExt cx="1488" cy="192"/>
          </a:xfrm>
        </p:grpSpPr>
        <p:grpSp>
          <p:nvGrpSpPr>
            <p:cNvPr id="763987" name="Group 83"/>
            <p:cNvGrpSpPr>
              <a:grpSpLocks/>
            </p:cNvGrpSpPr>
            <p:nvPr/>
          </p:nvGrpSpPr>
          <p:grpSpPr bwMode="auto">
            <a:xfrm>
              <a:off x="4272" y="1920"/>
              <a:ext cx="768" cy="192"/>
              <a:chOff x="3744" y="2400"/>
              <a:chExt cx="768" cy="192"/>
            </a:xfrm>
          </p:grpSpPr>
          <p:sp>
            <p:nvSpPr>
              <p:cNvPr id="763988" name="Line 84"/>
              <p:cNvSpPr>
                <a:spLocks noChangeShapeType="1"/>
              </p:cNvSpPr>
              <p:nvPr/>
            </p:nvSpPr>
            <p:spPr bwMode="auto">
              <a:xfrm>
                <a:off x="3744" y="249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89" name="Rectangle 85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384" cy="19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</a:rPr>
                  <a:t>128</a:t>
                </a:r>
              </a:p>
            </p:txBody>
          </p:sp>
        </p:grpSp>
        <p:grpSp>
          <p:nvGrpSpPr>
            <p:cNvPr id="763990" name="Group 86"/>
            <p:cNvGrpSpPr>
              <a:grpSpLocks/>
            </p:cNvGrpSpPr>
            <p:nvPr/>
          </p:nvGrpSpPr>
          <p:grpSpPr bwMode="auto">
            <a:xfrm>
              <a:off x="3552" y="1920"/>
              <a:ext cx="768" cy="192"/>
              <a:chOff x="1008" y="912"/>
              <a:chExt cx="768" cy="192"/>
            </a:xfrm>
          </p:grpSpPr>
          <p:sp>
            <p:nvSpPr>
              <p:cNvPr id="763991" name="Line 87"/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pPr algn="ctr"/>
                <a:endParaRPr lang="en-US" sz="14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63992" name="Rectangle 88"/>
              <p:cNvSpPr>
                <a:spLocks noChangeArrowheads="1"/>
              </p:cNvSpPr>
              <p:nvPr/>
            </p:nvSpPr>
            <p:spPr bwMode="auto">
              <a:xfrm>
                <a:off x="1392" y="912"/>
                <a:ext cx="384" cy="19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</p:grpSp>
      <p:sp>
        <p:nvSpPr>
          <p:cNvPr id="69" name="Line 44"/>
          <p:cNvSpPr>
            <a:spLocks noChangeShapeType="1"/>
          </p:cNvSpPr>
          <p:nvPr/>
        </p:nvSpPr>
        <p:spPr bwMode="auto">
          <a:xfrm>
            <a:off x="6618006" y="34290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0" name="Line 44"/>
          <p:cNvSpPr>
            <a:spLocks noChangeShapeType="1"/>
          </p:cNvSpPr>
          <p:nvPr/>
        </p:nvSpPr>
        <p:spPr bwMode="auto">
          <a:xfrm>
            <a:off x="6618006" y="2971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915400" y="855133"/>
            <a:ext cx="1295400" cy="838200"/>
          </a:xfrm>
          <a:prstGeom prst="roundRect">
            <a:avLst>
              <a:gd name="adj" fmla="val 933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2</a:t>
            </a:r>
            <a:r>
              <a:rPr lang="en-US" sz="2400" b="1" baseline="30000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=128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 </a:t>
            </a:r>
            <a:r>
              <a:rPr lang="en-US" sz="2400" dirty="0"/>
              <a:t>=</a:t>
            </a:r>
            <a:r>
              <a:rPr lang="en-US" sz="2400" b="1" dirty="0">
                <a:solidFill>
                  <a:srgbClr val="C00000"/>
                </a:solidFill>
              </a:rPr>
              <a:t> 7</a:t>
            </a:r>
          </a:p>
        </p:txBody>
      </p:sp>
      <p:grpSp>
        <p:nvGrpSpPr>
          <p:cNvPr id="79" name="Group 70"/>
          <p:cNvGrpSpPr>
            <a:grpSpLocks/>
          </p:cNvGrpSpPr>
          <p:nvPr/>
        </p:nvGrpSpPr>
        <p:grpSpPr bwMode="auto">
          <a:xfrm>
            <a:off x="6424014" y="5367964"/>
            <a:ext cx="2743200" cy="609600"/>
            <a:chOff x="3408" y="3744"/>
            <a:chExt cx="1728" cy="384"/>
          </a:xfrm>
        </p:grpSpPr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4320" y="3936"/>
              <a:ext cx="816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3462" y="3936"/>
              <a:ext cx="858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4224" y="374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000000"/>
                  </a:solidFill>
                </a:rPr>
                <a:t>256</a:t>
              </a:r>
            </a:p>
          </p:txBody>
        </p:sp>
      </p:grpSp>
      <p:grpSp>
        <p:nvGrpSpPr>
          <p:cNvPr id="72" name="Group 70"/>
          <p:cNvGrpSpPr>
            <a:grpSpLocks/>
          </p:cNvGrpSpPr>
          <p:nvPr/>
        </p:nvGrpSpPr>
        <p:grpSpPr bwMode="auto">
          <a:xfrm>
            <a:off x="6430738" y="5368471"/>
            <a:ext cx="2743200" cy="609600"/>
            <a:chOff x="3408" y="3744"/>
            <a:chExt cx="1728" cy="384"/>
          </a:xfrm>
        </p:grpSpPr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4320" y="3936"/>
              <a:ext cx="816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74" name="Rectangle 57" descr="Divot"/>
            <p:cNvSpPr>
              <a:spLocks noChangeArrowheads="1"/>
            </p:cNvSpPr>
            <p:nvPr/>
          </p:nvSpPr>
          <p:spPr bwMode="auto">
            <a:xfrm>
              <a:off x="3456" y="3936"/>
              <a:ext cx="432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3888" y="3936"/>
              <a:ext cx="432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76" name="Text Box 59"/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7" name="Text Box 60"/>
            <p:cNvSpPr txBox="1">
              <a:spLocks noChangeArrowheads="1"/>
            </p:cNvSpPr>
            <p:nvPr/>
          </p:nvSpPr>
          <p:spPr bwMode="auto">
            <a:xfrm>
              <a:off x="3792" y="374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000000"/>
                  </a:solidFill>
                </a:rPr>
                <a:t>128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4224" y="374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256</a:t>
              </a:r>
            </a:p>
          </p:txBody>
        </p:sp>
      </p:grpSp>
      <p:grpSp>
        <p:nvGrpSpPr>
          <p:cNvPr id="763974" name="Group 70"/>
          <p:cNvGrpSpPr>
            <a:grpSpLocks/>
          </p:cNvGrpSpPr>
          <p:nvPr/>
        </p:nvGrpSpPr>
        <p:grpSpPr bwMode="auto">
          <a:xfrm>
            <a:off x="6424014" y="5365270"/>
            <a:ext cx="2743200" cy="609600"/>
            <a:chOff x="3408" y="3744"/>
            <a:chExt cx="1728" cy="384"/>
          </a:xfrm>
        </p:grpSpPr>
        <p:sp>
          <p:nvSpPr>
            <p:cNvPr id="763959" name="Rectangle 55"/>
            <p:cNvSpPr>
              <a:spLocks noChangeArrowheads="1"/>
            </p:cNvSpPr>
            <p:nvPr/>
          </p:nvSpPr>
          <p:spPr bwMode="auto">
            <a:xfrm>
              <a:off x="4320" y="3936"/>
              <a:ext cx="816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763961" name="Rectangle 57" descr="Divot"/>
            <p:cNvSpPr>
              <a:spLocks noChangeArrowheads="1"/>
            </p:cNvSpPr>
            <p:nvPr/>
          </p:nvSpPr>
          <p:spPr bwMode="auto">
            <a:xfrm>
              <a:off x="3456" y="3936"/>
              <a:ext cx="432" cy="192"/>
            </a:xfrm>
            <a:prstGeom prst="rect">
              <a:avLst/>
            </a:prstGeom>
            <a:pattFill prst="divot">
              <a:fgClr>
                <a:srgbClr val="33CC33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763962" name="Rectangle 58"/>
            <p:cNvSpPr>
              <a:spLocks noChangeArrowheads="1"/>
            </p:cNvSpPr>
            <p:nvPr/>
          </p:nvSpPr>
          <p:spPr bwMode="auto">
            <a:xfrm>
              <a:off x="3888" y="3936"/>
              <a:ext cx="432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763963" name="Text Box 59"/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63964" name="Text Box 60"/>
            <p:cNvSpPr txBox="1">
              <a:spLocks noChangeArrowheads="1"/>
            </p:cNvSpPr>
            <p:nvPr/>
          </p:nvSpPr>
          <p:spPr bwMode="auto">
            <a:xfrm>
              <a:off x="3792" y="374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000000"/>
                  </a:solidFill>
                </a:rPr>
                <a:t>128</a:t>
              </a:r>
            </a:p>
          </p:txBody>
        </p:sp>
        <p:sp>
          <p:nvSpPr>
            <p:cNvPr id="763965" name="Text Box 61"/>
            <p:cNvSpPr txBox="1">
              <a:spLocks noChangeArrowheads="1"/>
            </p:cNvSpPr>
            <p:nvPr/>
          </p:nvSpPr>
          <p:spPr bwMode="auto">
            <a:xfrm>
              <a:off x="4224" y="374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38" grpId="0" animBg="1"/>
      <p:bldP spid="763939" grpId="0" uiExpand="1" build="p"/>
      <p:bldP spid="69" grpId="0" animBg="1"/>
      <p:bldP spid="69" grpId="1" animBg="1"/>
      <p:bldP spid="70" grpId="0" animBg="1"/>
      <p:bldP spid="70" grpId="1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8B7F5-4300-4900-9471-731B02927421}" type="slidenum">
              <a:rPr lang="en-US" altLang="en-US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[ CS2106 L9 - AY2122 S2 ]</a:t>
            </a:r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Buddy System: Example (cont)</a:t>
            </a:r>
          </a:p>
        </p:txBody>
      </p:sp>
      <p:sp>
        <p:nvSpPr>
          <p:cNvPr id="764952" name="Oval 24"/>
          <p:cNvSpPr>
            <a:spLocks noChangeArrowheads="1"/>
          </p:cNvSpPr>
          <p:nvPr/>
        </p:nvSpPr>
        <p:spPr bwMode="auto">
          <a:xfrm>
            <a:off x="2133600" y="1066800"/>
            <a:ext cx="3048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764953" name="Text Box 25"/>
          <p:cNvSpPr txBox="1">
            <a:spLocks noChangeArrowheads="1"/>
          </p:cNvSpPr>
          <p:nvPr/>
        </p:nvSpPr>
        <p:spPr bwMode="auto">
          <a:xfrm>
            <a:off x="2514600" y="1066800"/>
            <a:ext cx="3429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Request 250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Block Q allocated at </a:t>
            </a:r>
            <a:r>
              <a:rPr lang="en-US" b="1" dirty="0">
                <a:solidFill>
                  <a:srgbClr val="CC0000"/>
                </a:solidFill>
              </a:rPr>
              <a:t>256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size = 128</a:t>
            </a:r>
          </a:p>
        </p:txBody>
      </p:sp>
      <p:grpSp>
        <p:nvGrpSpPr>
          <p:cNvPr id="764978" name="Group 50"/>
          <p:cNvGrpSpPr>
            <a:grpSpLocks/>
          </p:cNvGrpSpPr>
          <p:nvPr/>
        </p:nvGrpSpPr>
        <p:grpSpPr bwMode="auto">
          <a:xfrm>
            <a:off x="2286000" y="5410200"/>
            <a:ext cx="2743200" cy="609600"/>
            <a:chOff x="720" y="3216"/>
            <a:chExt cx="1728" cy="384"/>
          </a:xfrm>
        </p:grpSpPr>
        <p:sp>
          <p:nvSpPr>
            <p:cNvPr id="764969" name="Rectangle 41" descr="Divot"/>
            <p:cNvSpPr>
              <a:spLocks noChangeArrowheads="1"/>
            </p:cNvSpPr>
            <p:nvPr/>
          </p:nvSpPr>
          <p:spPr bwMode="auto">
            <a:xfrm>
              <a:off x="1632" y="3408"/>
              <a:ext cx="816" cy="192"/>
            </a:xfrm>
            <a:prstGeom prst="rect">
              <a:avLst/>
            </a:prstGeom>
            <a:pattFill prst="divot">
              <a:fgClr>
                <a:srgbClr val="33CC33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764970" name="Rectangle 42" descr="Divot"/>
            <p:cNvSpPr>
              <a:spLocks noChangeArrowheads="1"/>
            </p:cNvSpPr>
            <p:nvPr/>
          </p:nvSpPr>
          <p:spPr bwMode="auto">
            <a:xfrm>
              <a:off x="768" y="3408"/>
              <a:ext cx="432" cy="192"/>
            </a:xfrm>
            <a:prstGeom prst="rect">
              <a:avLst/>
            </a:prstGeom>
            <a:pattFill prst="divot">
              <a:fgClr>
                <a:srgbClr val="33CC33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764971" name="Rectangle 43"/>
            <p:cNvSpPr>
              <a:spLocks noChangeArrowheads="1"/>
            </p:cNvSpPr>
            <p:nvPr/>
          </p:nvSpPr>
          <p:spPr bwMode="auto">
            <a:xfrm>
              <a:off x="1200" y="3408"/>
              <a:ext cx="432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764972" name="Text Box 44"/>
            <p:cNvSpPr txBox="1">
              <a:spLocks noChangeArrowheads="1"/>
            </p:cNvSpPr>
            <p:nvPr/>
          </p:nvSpPr>
          <p:spPr bwMode="auto">
            <a:xfrm>
              <a:off x="720" y="32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64973" name="Text Box 45"/>
            <p:cNvSpPr txBox="1">
              <a:spLocks noChangeArrowheads="1"/>
            </p:cNvSpPr>
            <p:nvPr/>
          </p:nvSpPr>
          <p:spPr bwMode="auto">
            <a:xfrm>
              <a:off x="115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128</a:t>
              </a:r>
            </a:p>
          </p:txBody>
        </p:sp>
        <p:sp>
          <p:nvSpPr>
            <p:cNvPr id="764974" name="Text Box 46"/>
            <p:cNvSpPr txBox="1">
              <a:spLocks noChangeArrowheads="1"/>
            </p:cNvSpPr>
            <p:nvPr/>
          </p:nvSpPr>
          <p:spPr bwMode="auto">
            <a:xfrm>
              <a:off x="1584" y="32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256</a:t>
              </a:r>
            </a:p>
          </p:txBody>
        </p:sp>
      </p:grpSp>
      <p:grpSp>
        <p:nvGrpSpPr>
          <p:cNvPr id="765008" name="Group 80"/>
          <p:cNvGrpSpPr>
            <a:grpSpLocks/>
          </p:cNvGrpSpPr>
          <p:nvPr/>
        </p:nvGrpSpPr>
        <p:grpSpPr bwMode="auto">
          <a:xfrm>
            <a:off x="2209800" y="2362200"/>
            <a:ext cx="1295400" cy="2667000"/>
            <a:chOff x="432" y="1488"/>
            <a:chExt cx="816" cy="1680"/>
          </a:xfrm>
        </p:grpSpPr>
        <p:sp>
          <p:nvSpPr>
            <p:cNvPr id="764954" name="Rectangle 26"/>
            <p:cNvSpPr>
              <a:spLocks noChangeArrowheads="1"/>
            </p:cNvSpPr>
            <p:nvPr/>
          </p:nvSpPr>
          <p:spPr bwMode="auto">
            <a:xfrm>
              <a:off x="816" y="2352"/>
              <a:ext cx="432" cy="528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…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…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764955" name="Rectangle 27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ect">
              <a:avLst/>
            </a:prstGeom>
            <a:solidFill>
              <a:srgbClr val="F3FB8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4956" name="Rectangle 28"/>
            <p:cNvSpPr>
              <a:spLocks noChangeArrowheads="1"/>
            </p:cNvSpPr>
            <p:nvPr/>
          </p:nvSpPr>
          <p:spPr bwMode="auto">
            <a:xfrm>
              <a:off x="816" y="1776"/>
              <a:ext cx="432" cy="288"/>
            </a:xfrm>
            <a:prstGeom prst="rect">
              <a:avLst/>
            </a:prstGeom>
            <a:solidFill>
              <a:srgbClr val="F3FB8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4957" name="Rectangle 29"/>
            <p:cNvSpPr>
              <a:spLocks noChangeArrowheads="1"/>
            </p:cNvSpPr>
            <p:nvPr/>
          </p:nvSpPr>
          <p:spPr bwMode="auto">
            <a:xfrm>
              <a:off x="816" y="2880"/>
              <a:ext cx="432" cy="288"/>
            </a:xfrm>
            <a:prstGeom prst="rect">
              <a:avLst/>
            </a:prstGeom>
            <a:solidFill>
              <a:srgbClr val="F3FB8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4958" name="Line 30"/>
            <p:cNvSpPr>
              <a:spLocks noChangeShapeType="1"/>
            </p:cNvSpPr>
            <p:nvPr/>
          </p:nvSpPr>
          <p:spPr bwMode="auto">
            <a:xfrm>
              <a:off x="816" y="1488"/>
              <a:ext cx="43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4959" name="Line 31"/>
            <p:cNvSpPr>
              <a:spLocks noChangeShapeType="1"/>
            </p:cNvSpPr>
            <p:nvPr/>
          </p:nvSpPr>
          <p:spPr bwMode="auto">
            <a:xfrm>
              <a:off x="816" y="2880"/>
              <a:ext cx="43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4960" name="Rectangle 32"/>
            <p:cNvSpPr>
              <a:spLocks noChangeArrowheads="1"/>
            </p:cNvSpPr>
            <p:nvPr/>
          </p:nvSpPr>
          <p:spPr bwMode="auto">
            <a:xfrm>
              <a:off x="432" y="1488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A[9]</a:t>
              </a:r>
            </a:p>
          </p:txBody>
        </p:sp>
        <p:sp>
          <p:nvSpPr>
            <p:cNvPr id="764961" name="Rectangle 33"/>
            <p:cNvSpPr>
              <a:spLocks noChangeArrowheads="1"/>
            </p:cNvSpPr>
            <p:nvPr/>
          </p:nvSpPr>
          <p:spPr bwMode="auto">
            <a:xfrm>
              <a:off x="432" y="1776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A[8]</a:t>
              </a:r>
            </a:p>
          </p:txBody>
        </p:sp>
        <p:sp>
          <p:nvSpPr>
            <p:cNvPr id="764962" name="Rectangle 34"/>
            <p:cNvSpPr>
              <a:spLocks noChangeArrowheads="1"/>
            </p:cNvSpPr>
            <p:nvPr/>
          </p:nvSpPr>
          <p:spPr bwMode="auto">
            <a:xfrm>
              <a:off x="432" y="2928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A[0]</a:t>
              </a:r>
            </a:p>
          </p:txBody>
        </p:sp>
        <p:sp>
          <p:nvSpPr>
            <p:cNvPr id="764965" name="Rectangle 37"/>
            <p:cNvSpPr>
              <a:spLocks noChangeArrowheads="1"/>
            </p:cNvSpPr>
            <p:nvPr/>
          </p:nvSpPr>
          <p:spPr bwMode="auto">
            <a:xfrm>
              <a:off x="816" y="2064"/>
              <a:ext cx="432" cy="288"/>
            </a:xfrm>
            <a:prstGeom prst="rect">
              <a:avLst/>
            </a:prstGeom>
            <a:solidFill>
              <a:srgbClr val="F3FB8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4966" name="Rectangle 38"/>
            <p:cNvSpPr>
              <a:spLocks noChangeArrowheads="1"/>
            </p:cNvSpPr>
            <p:nvPr/>
          </p:nvSpPr>
          <p:spPr bwMode="auto">
            <a:xfrm>
              <a:off x="432" y="2064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b="1">
                  <a:solidFill>
                    <a:srgbClr val="000000"/>
                  </a:solidFill>
                </a:rPr>
                <a:t>A[7]</a:t>
              </a:r>
            </a:p>
          </p:txBody>
        </p:sp>
      </p:grpSp>
      <p:grpSp>
        <p:nvGrpSpPr>
          <p:cNvPr id="765007" name="Group 79"/>
          <p:cNvGrpSpPr>
            <a:grpSpLocks/>
          </p:cNvGrpSpPr>
          <p:nvPr/>
        </p:nvGrpSpPr>
        <p:grpSpPr bwMode="auto">
          <a:xfrm>
            <a:off x="3200400" y="3352800"/>
            <a:ext cx="1219200" cy="304800"/>
            <a:chOff x="1056" y="2112"/>
            <a:chExt cx="768" cy="192"/>
          </a:xfrm>
        </p:grpSpPr>
        <p:sp>
          <p:nvSpPr>
            <p:cNvPr id="764967" name="Line 39"/>
            <p:cNvSpPr>
              <a:spLocks noChangeShapeType="1"/>
            </p:cNvSpPr>
            <p:nvPr/>
          </p:nvSpPr>
          <p:spPr bwMode="auto">
            <a:xfrm>
              <a:off x="1056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4968" name="Rectangle 40"/>
            <p:cNvSpPr>
              <a:spLocks noChangeArrowheads="1"/>
            </p:cNvSpPr>
            <p:nvPr/>
          </p:nvSpPr>
          <p:spPr bwMode="auto">
            <a:xfrm>
              <a:off x="1440" y="2112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128</a:t>
              </a:r>
            </a:p>
          </p:txBody>
        </p:sp>
      </p:grpSp>
      <p:sp>
        <p:nvSpPr>
          <p:cNvPr id="764979" name="Line 51"/>
          <p:cNvSpPr>
            <a:spLocks noChangeShapeType="1"/>
          </p:cNvSpPr>
          <p:nvPr/>
        </p:nvSpPr>
        <p:spPr bwMode="auto">
          <a:xfrm>
            <a:off x="5715000" y="10668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grpSp>
        <p:nvGrpSpPr>
          <p:cNvPr id="765012" name="Group 84"/>
          <p:cNvGrpSpPr>
            <a:grpSpLocks/>
          </p:cNvGrpSpPr>
          <p:nvPr/>
        </p:nvGrpSpPr>
        <p:grpSpPr bwMode="auto">
          <a:xfrm>
            <a:off x="6172200" y="1066800"/>
            <a:ext cx="3810000" cy="381000"/>
            <a:chOff x="2928" y="672"/>
            <a:chExt cx="2400" cy="240"/>
          </a:xfrm>
        </p:grpSpPr>
        <p:sp>
          <p:nvSpPr>
            <p:cNvPr id="764980" name="Oval 52"/>
            <p:cNvSpPr>
              <a:spLocks noChangeArrowheads="1"/>
            </p:cNvSpPr>
            <p:nvPr/>
          </p:nvSpPr>
          <p:spPr bwMode="auto">
            <a:xfrm>
              <a:off x="2928" y="672"/>
              <a:ext cx="192" cy="2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T3</a:t>
              </a:r>
            </a:p>
          </p:txBody>
        </p:sp>
        <p:sp>
          <p:nvSpPr>
            <p:cNvPr id="764981" name="Text Box 53"/>
            <p:cNvSpPr txBox="1">
              <a:spLocks noChangeArrowheads="1"/>
            </p:cNvSpPr>
            <p:nvPr/>
          </p:nvSpPr>
          <p:spPr bwMode="auto">
            <a:xfrm>
              <a:off x="3168" y="672"/>
              <a:ext cx="21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33CC"/>
                  </a:solidFill>
                </a:rPr>
                <a:t>Free Block P</a:t>
              </a:r>
              <a:r>
                <a:rPr lang="en-US" b="1">
                  <a:solidFill>
                    <a:srgbClr val="000000"/>
                  </a:solidFill>
                </a:rPr>
                <a:t> </a:t>
              </a:r>
            </a:p>
          </p:txBody>
        </p:sp>
      </p:grpSp>
      <p:sp>
        <p:nvSpPr>
          <p:cNvPr id="764990" name="Rectangle 62"/>
          <p:cNvSpPr>
            <a:spLocks noChangeArrowheads="1"/>
          </p:cNvSpPr>
          <p:nvPr/>
        </p:nvSpPr>
        <p:spPr bwMode="auto">
          <a:xfrm>
            <a:off x="7010400" y="3581400"/>
            <a:ext cx="685800" cy="8382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…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…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764991" name="Rectangle 63"/>
          <p:cNvSpPr>
            <a:spLocks noChangeArrowheads="1"/>
          </p:cNvSpPr>
          <p:nvPr/>
        </p:nvSpPr>
        <p:spPr bwMode="auto">
          <a:xfrm>
            <a:off x="7010400" y="2209800"/>
            <a:ext cx="685800" cy="457200"/>
          </a:xfrm>
          <a:prstGeom prst="rect">
            <a:avLst/>
          </a:prstGeom>
          <a:solidFill>
            <a:srgbClr val="F3FB8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64992" name="Rectangle 64"/>
          <p:cNvSpPr>
            <a:spLocks noChangeArrowheads="1"/>
          </p:cNvSpPr>
          <p:nvPr/>
        </p:nvSpPr>
        <p:spPr bwMode="auto">
          <a:xfrm>
            <a:off x="7010400" y="2667000"/>
            <a:ext cx="685800" cy="457200"/>
          </a:xfrm>
          <a:prstGeom prst="rect">
            <a:avLst/>
          </a:prstGeom>
          <a:solidFill>
            <a:srgbClr val="F3FB8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64993" name="Rectangle 65"/>
          <p:cNvSpPr>
            <a:spLocks noChangeArrowheads="1"/>
          </p:cNvSpPr>
          <p:nvPr/>
        </p:nvSpPr>
        <p:spPr bwMode="auto">
          <a:xfrm>
            <a:off x="7010400" y="4419600"/>
            <a:ext cx="685800" cy="457200"/>
          </a:xfrm>
          <a:prstGeom prst="rect">
            <a:avLst/>
          </a:prstGeom>
          <a:solidFill>
            <a:srgbClr val="F3FB8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64994" name="Line 66"/>
          <p:cNvSpPr>
            <a:spLocks noChangeShapeType="1"/>
          </p:cNvSpPr>
          <p:nvPr/>
        </p:nvSpPr>
        <p:spPr bwMode="auto">
          <a:xfrm>
            <a:off x="7010400" y="2209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64995" name="Line 67"/>
          <p:cNvSpPr>
            <a:spLocks noChangeShapeType="1"/>
          </p:cNvSpPr>
          <p:nvPr/>
        </p:nvSpPr>
        <p:spPr bwMode="auto">
          <a:xfrm>
            <a:off x="7010400" y="44196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64996" name="Rectangle 68"/>
          <p:cNvSpPr>
            <a:spLocks noChangeArrowheads="1"/>
          </p:cNvSpPr>
          <p:nvPr/>
        </p:nvSpPr>
        <p:spPr bwMode="auto">
          <a:xfrm>
            <a:off x="6400800" y="22098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US" b="1">
                <a:solidFill>
                  <a:srgbClr val="000000"/>
                </a:solidFill>
              </a:rPr>
              <a:t>A[9]</a:t>
            </a:r>
          </a:p>
        </p:txBody>
      </p:sp>
      <p:sp>
        <p:nvSpPr>
          <p:cNvPr id="764997" name="Rectangle 69"/>
          <p:cNvSpPr>
            <a:spLocks noChangeArrowheads="1"/>
          </p:cNvSpPr>
          <p:nvPr/>
        </p:nvSpPr>
        <p:spPr bwMode="auto">
          <a:xfrm>
            <a:off x="6400800" y="2667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US" b="1">
                <a:solidFill>
                  <a:srgbClr val="000000"/>
                </a:solidFill>
              </a:rPr>
              <a:t>A[8]</a:t>
            </a:r>
          </a:p>
        </p:txBody>
      </p:sp>
      <p:sp>
        <p:nvSpPr>
          <p:cNvPr id="764998" name="Rectangle 70"/>
          <p:cNvSpPr>
            <a:spLocks noChangeArrowheads="1"/>
          </p:cNvSpPr>
          <p:nvPr/>
        </p:nvSpPr>
        <p:spPr bwMode="auto">
          <a:xfrm>
            <a:off x="6400800" y="44958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US" b="1">
                <a:solidFill>
                  <a:srgbClr val="000000"/>
                </a:solidFill>
              </a:rPr>
              <a:t>A[0]</a:t>
            </a:r>
          </a:p>
        </p:txBody>
      </p:sp>
      <p:sp>
        <p:nvSpPr>
          <p:cNvPr id="764999" name="Rectangle 71"/>
          <p:cNvSpPr>
            <a:spLocks noChangeArrowheads="1"/>
          </p:cNvSpPr>
          <p:nvPr/>
        </p:nvSpPr>
        <p:spPr bwMode="auto">
          <a:xfrm>
            <a:off x="7010400" y="3124200"/>
            <a:ext cx="685800" cy="457200"/>
          </a:xfrm>
          <a:prstGeom prst="rect">
            <a:avLst/>
          </a:prstGeom>
          <a:solidFill>
            <a:srgbClr val="F3FB8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765000" name="Rectangle 72"/>
          <p:cNvSpPr>
            <a:spLocks noChangeArrowheads="1"/>
          </p:cNvSpPr>
          <p:nvPr/>
        </p:nvSpPr>
        <p:spPr bwMode="auto">
          <a:xfrm>
            <a:off x="6400800" y="31242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US" b="1">
                <a:solidFill>
                  <a:srgbClr val="000000"/>
                </a:solidFill>
              </a:rPr>
              <a:t>A[7]</a:t>
            </a:r>
          </a:p>
        </p:txBody>
      </p:sp>
      <p:sp>
        <p:nvSpPr>
          <p:cNvPr id="765002" name="Rectangle 74"/>
          <p:cNvSpPr>
            <a:spLocks noChangeArrowheads="1"/>
          </p:cNvSpPr>
          <p:nvPr/>
        </p:nvSpPr>
        <p:spPr bwMode="auto">
          <a:xfrm>
            <a:off x="8915400" y="3200400"/>
            <a:ext cx="6096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65004" name="Line 76"/>
          <p:cNvSpPr>
            <a:spLocks noChangeShapeType="1"/>
          </p:cNvSpPr>
          <p:nvPr/>
        </p:nvSpPr>
        <p:spPr bwMode="auto">
          <a:xfrm>
            <a:off x="7010400" y="31242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grpSp>
        <p:nvGrpSpPr>
          <p:cNvPr id="765009" name="Group 81"/>
          <p:cNvGrpSpPr>
            <a:grpSpLocks/>
          </p:cNvGrpSpPr>
          <p:nvPr/>
        </p:nvGrpSpPr>
        <p:grpSpPr bwMode="auto">
          <a:xfrm>
            <a:off x="3200400" y="2895600"/>
            <a:ext cx="1219200" cy="304800"/>
            <a:chOff x="3744" y="2400"/>
            <a:chExt cx="768" cy="192"/>
          </a:xfrm>
        </p:grpSpPr>
        <p:sp>
          <p:nvSpPr>
            <p:cNvPr id="765010" name="Line 82"/>
            <p:cNvSpPr>
              <a:spLocks noChangeShapeType="1"/>
            </p:cNvSpPr>
            <p:nvPr/>
          </p:nvSpPr>
          <p:spPr bwMode="auto">
            <a:xfrm>
              <a:off x="3744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5011" name="Rectangle 83"/>
            <p:cNvSpPr>
              <a:spLocks noChangeArrowheads="1"/>
            </p:cNvSpPr>
            <p:nvPr/>
          </p:nvSpPr>
          <p:spPr bwMode="auto">
            <a:xfrm>
              <a:off x="4128" y="2400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256</a:t>
              </a:r>
            </a:p>
          </p:txBody>
        </p:sp>
      </p:grpSp>
      <p:grpSp>
        <p:nvGrpSpPr>
          <p:cNvPr id="765014" name="Group 86"/>
          <p:cNvGrpSpPr>
            <a:grpSpLocks/>
          </p:cNvGrpSpPr>
          <p:nvPr/>
        </p:nvGrpSpPr>
        <p:grpSpPr bwMode="auto">
          <a:xfrm>
            <a:off x="7315200" y="3200400"/>
            <a:ext cx="1219200" cy="304800"/>
            <a:chOff x="1056" y="2112"/>
            <a:chExt cx="768" cy="192"/>
          </a:xfrm>
        </p:grpSpPr>
        <p:sp>
          <p:nvSpPr>
            <p:cNvPr id="765015" name="Line 87"/>
            <p:cNvSpPr>
              <a:spLocks noChangeShapeType="1"/>
            </p:cNvSpPr>
            <p:nvPr/>
          </p:nvSpPr>
          <p:spPr bwMode="auto">
            <a:xfrm>
              <a:off x="1056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5016" name="Rectangle 88"/>
            <p:cNvSpPr>
              <a:spLocks noChangeArrowheads="1"/>
            </p:cNvSpPr>
            <p:nvPr/>
          </p:nvSpPr>
          <p:spPr bwMode="auto">
            <a:xfrm>
              <a:off x="1440" y="2112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128</a:t>
              </a:r>
            </a:p>
          </p:txBody>
        </p:sp>
      </p:grpSp>
      <p:sp>
        <p:nvSpPr>
          <p:cNvPr id="765018" name="AutoShape 90"/>
          <p:cNvSpPr>
            <a:spLocks noChangeArrowheads="1"/>
          </p:cNvSpPr>
          <p:nvPr/>
        </p:nvSpPr>
        <p:spPr bwMode="auto">
          <a:xfrm>
            <a:off x="8686800" y="1828800"/>
            <a:ext cx="1676400" cy="990600"/>
          </a:xfrm>
          <a:prstGeom prst="wedgeRoundRectCallout">
            <a:avLst>
              <a:gd name="adj1" fmla="val -12972"/>
              <a:gd name="adj2" fmla="val 8061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i="1">
                <a:solidFill>
                  <a:srgbClr val="CC0000"/>
                </a:solidFill>
              </a:rPr>
              <a:t>Hi Buddy!</a:t>
            </a:r>
          </a:p>
        </p:txBody>
      </p:sp>
      <p:sp>
        <p:nvSpPr>
          <p:cNvPr id="765019" name="AutoShape 91"/>
          <p:cNvSpPr>
            <a:spLocks noChangeArrowheads="1"/>
          </p:cNvSpPr>
          <p:nvPr/>
        </p:nvSpPr>
        <p:spPr bwMode="auto">
          <a:xfrm>
            <a:off x="7848600" y="3733800"/>
            <a:ext cx="1828800" cy="838200"/>
          </a:xfrm>
          <a:prstGeom prst="wedgeRoundRectCallout">
            <a:avLst>
              <a:gd name="adj1" fmla="val -28560"/>
              <a:gd name="adj2" fmla="val -7007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i="1">
                <a:solidFill>
                  <a:srgbClr val="CC0000"/>
                </a:solidFill>
              </a:rPr>
              <a:t>Long time no see!</a:t>
            </a:r>
          </a:p>
        </p:txBody>
      </p:sp>
      <p:grpSp>
        <p:nvGrpSpPr>
          <p:cNvPr id="765020" name="Group 92"/>
          <p:cNvGrpSpPr>
            <a:grpSpLocks/>
          </p:cNvGrpSpPr>
          <p:nvPr/>
        </p:nvGrpSpPr>
        <p:grpSpPr bwMode="auto">
          <a:xfrm>
            <a:off x="7315200" y="2743200"/>
            <a:ext cx="1219200" cy="304800"/>
            <a:chOff x="3648" y="2016"/>
            <a:chExt cx="768" cy="192"/>
          </a:xfrm>
        </p:grpSpPr>
        <p:sp>
          <p:nvSpPr>
            <p:cNvPr id="765021" name="Line 93"/>
            <p:cNvSpPr>
              <a:spLocks noChangeShapeType="1"/>
            </p:cNvSpPr>
            <p:nvPr/>
          </p:nvSpPr>
          <p:spPr bwMode="auto">
            <a:xfrm>
              <a:off x="36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algn="ctr"/>
              <a:endParaRPr lang="en-US" sz="1400" i="1">
                <a:solidFill>
                  <a:srgbClr val="000000"/>
                </a:solidFill>
              </a:endParaRPr>
            </a:p>
          </p:txBody>
        </p:sp>
        <p:sp>
          <p:nvSpPr>
            <p:cNvPr id="765022" name="Rectangle 94"/>
            <p:cNvSpPr>
              <a:spLocks noChangeArrowheads="1"/>
            </p:cNvSpPr>
            <p:nvPr/>
          </p:nvSpPr>
          <p:spPr bwMode="auto">
            <a:xfrm>
              <a:off x="4032" y="2016"/>
              <a:ext cx="384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765023" name="Line 95"/>
          <p:cNvSpPr>
            <a:spLocks noChangeShapeType="1"/>
          </p:cNvSpPr>
          <p:nvPr/>
        </p:nvSpPr>
        <p:spPr bwMode="auto">
          <a:xfrm>
            <a:off x="7010400" y="26670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63" name="Line 95"/>
          <p:cNvSpPr>
            <a:spLocks noChangeShapeType="1"/>
          </p:cNvSpPr>
          <p:nvPr/>
        </p:nvSpPr>
        <p:spPr bwMode="auto">
          <a:xfrm>
            <a:off x="2819400" y="28194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400" i="1">
              <a:solidFill>
                <a:srgbClr val="0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4229101" y="1913467"/>
            <a:ext cx="1316567" cy="736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S</a:t>
            </a:r>
            <a:r>
              <a:rPr lang="en-US" sz="2400" dirty="0"/>
              <a:t>=256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S = 8</a:t>
            </a:r>
          </a:p>
        </p:txBody>
      </p:sp>
      <p:grpSp>
        <p:nvGrpSpPr>
          <p:cNvPr id="65" name="Group 50"/>
          <p:cNvGrpSpPr>
            <a:grpSpLocks/>
          </p:cNvGrpSpPr>
          <p:nvPr/>
        </p:nvGrpSpPr>
        <p:grpSpPr bwMode="auto">
          <a:xfrm>
            <a:off x="6629400" y="5410200"/>
            <a:ext cx="2743200" cy="609600"/>
            <a:chOff x="720" y="3216"/>
            <a:chExt cx="1728" cy="384"/>
          </a:xfrm>
        </p:grpSpPr>
        <p:sp>
          <p:nvSpPr>
            <p:cNvPr id="66" name="Rectangle 41" descr="Divot"/>
            <p:cNvSpPr>
              <a:spLocks noChangeArrowheads="1"/>
            </p:cNvSpPr>
            <p:nvPr/>
          </p:nvSpPr>
          <p:spPr bwMode="auto">
            <a:xfrm>
              <a:off x="1632" y="3408"/>
              <a:ext cx="816" cy="192"/>
            </a:xfrm>
            <a:prstGeom prst="rect">
              <a:avLst/>
            </a:prstGeom>
            <a:pattFill prst="divot">
              <a:fgClr>
                <a:srgbClr val="33CC33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67" name="Rectangle 42" descr="Divot"/>
            <p:cNvSpPr>
              <a:spLocks noChangeArrowheads="1"/>
            </p:cNvSpPr>
            <p:nvPr/>
          </p:nvSpPr>
          <p:spPr bwMode="auto">
            <a:xfrm>
              <a:off x="768" y="3408"/>
              <a:ext cx="432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1200" y="3408"/>
              <a:ext cx="432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69" name="Text Box 44"/>
            <p:cNvSpPr txBox="1">
              <a:spLocks noChangeArrowheads="1"/>
            </p:cNvSpPr>
            <p:nvPr/>
          </p:nvSpPr>
          <p:spPr bwMode="auto">
            <a:xfrm>
              <a:off x="720" y="32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0" name="Text Box 45"/>
            <p:cNvSpPr txBox="1">
              <a:spLocks noChangeArrowheads="1"/>
            </p:cNvSpPr>
            <p:nvPr/>
          </p:nvSpPr>
          <p:spPr bwMode="auto">
            <a:xfrm>
              <a:off x="115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128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584" y="32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256</a:t>
              </a:r>
            </a:p>
          </p:txBody>
        </p:sp>
      </p:grpSp>
      <p:grpSp>
        <p:nvGrpSpPr>
          <p:cNvPr id="765005" name="Group 77"/>
          <p:cNvGrpSpPr>
            <a:grpSpLocks/>
          </p:cNvGrpSpPr>
          <p:nvPr/>
        </p:nvGrpSpPr>
        <p:grpSpPr bwMode="auto">
          <a:xfrm>
            <a:off x="6629400" y="5410200"/>
            <a:ext cx="2743200" cy="609600"/>
            <a:chOff x="2976" y="3312"/>
            <a:chExt cx="1728" cy="384"/>
          </a:xfrm>
        </p:grpSpPr>
        <p:sp>
          <p:nvSpPr>
            <p:cNvPr id="764983" name="Rectangle 55" descr="Divot"/>
            <p:cNvSpPr>
              <a:spLocks noChangeArrowheads="1"/>
            </p:cNvSpPr>
            <p:nvPr/>
          </p:nvSpPr>
          <p:spPr bwMode="auto">
            <a:xfrm>
              <a:off x="3888" y="3504"/>
              <a:ext cx="816" cy="192"/>
            </a:xfrm>
            <a:prstGeom prst="rect">
              <a:avLst/>
            </a:prstGeom>
            <a:pattFill prst="divot">
              <a:fgClr>
                <a:srgbClr val="33CC33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764985" name="Rectangle 57"/>
            <p:cNvSpPr>
              <a:spLocks noChangeArrowheads="1"/>
            </p:cNvSpPr>
            <p:nvPr/>
          </p:nvSpPr>
          <p:spPr bwMode="auto">
            <a:xfrm>
              <a:off x="3024" y="3504"/>
              <a:ext cx="864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Free</a:t>
              </a:r>
            </a:p>
          </p:txBody>
        </p:sp>
        <p:sp>
          <p:nvSpPr>
            <p:cNvPr id="764986" name="Text Box 58"/>
            <p:cNvSpPr txBox="1">
              <a:spLocks noChangeArrowheads="1"/>
            </p:cNvSpPr>
            <p:nvPr/>
          </p:nvSpPr>
          <p:spPr bwMode="auto">
            <a:xfrm>
              <a:off x="2976" y="331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64988" name="Text Box 60"/>
            <p:cNvSpPr txBox="1">
              <a:spLocks noChangeArrowheads="1"/>
            </p:cNvSpPr>
            <p:nvPr/>
          </p:nvSpPr>
          <p:spPr bwMode="auto">
            <a:xfrm>
              <a:off x="3840" y="331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9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52" grpId="0" animBg="1"/>
      <p:bldP spid="764953" grpId="0" uiExpand="1" build="p"/>
      <p:bldP spid="764990" grpId="0" animBg="1"/>
      <p:bldP spid="764991" grpId="0" animBg="1"/>
      <p:bldP spid="764992" grpId="0" animBg="1"/>
      <p:bldP spid="764993" grpId="0" animBg="1"/>
      <p:bldP spid="764994" grpId="0" animBg="1"/>
      <p:bldP spid="764995" grpId="0" animBg="1"/>
      <p:bldP spid="764996" grpId="0"/>
      <p:bldP spid="764997" grpId="0"/>
      <p:bldP spid="764998" grpId="0"/>
      <p:bldP spid="764999" grpId="0" animBg="1"/>
      <p:bldP spid="765000" grpId="0"/>
      <p:bldP spid="765002" grpId="0" animBg="1"/>
      <p:bldP spid="765002" grpId="1" animBg="1"/>
      <p:bldP spid="765004" grpId="0" animBg="1"/>
      <p:bldP spid="765018" grpId="0" animBg="1"/>
      <p:bldP spid="765018" grpId="1" animBg="1"/>
      <p:bldP spid="765019" grpId="0" animBg="1"/>
      <p:bldP spid="765019" grpId="1" animBg="1"/>
      <p:bldP spid="765023" grpId="0" animBg="1"/>
      <p:bldP spid="765023" grpId="1" animBg="1"/>
      <p:bldP spid="63" grpId="0" animBg="1"/>
      <p:bldP spid="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A3E2-B62A-460B-BF94-835910FB423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Summary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Relationship between:</a:t>
            </a:r>
          </a:p>
          <a:p>
            <a:pPr lvl="1"/>
            <a:r>
              <a:rPr lang="en-US" altLang="en-US" dirty="0"/>
              <a:t>OS, Process and Memory</a:t>
            </a:r>
          </a:p>
          <a:p>
            <a:pPr marL="344487" lvl="1" indent="0">
              <a:buNone/>
            </a:pPr>
            <a:endParaRPr lang="en-US" altLang="en-US" dirty="0"/>
          </a:p>
          <a:p>
            <a:r>
              <a:rPr lang="en-US" altLang="en-US" dirty="0"/>
              <a:t>Why memory abstraction is needed</a:t>
            </a:r>
          </a:p>
          <a:p>
            <a:pPr lvl="1"/>
            <a:r>
              <a:rPr lang="en-US" altLang="en-US" dirty="0"/>
              <a:t>The advantages of using logical address</a:t>
            </a:r>
          </a:p>
          <a:p>
            <a:endParaRPr lang="en-US" altLang="en-US" dirty="0"/>
          </a:p>
          <a:p>
            <a:r>
              <a:rPr lang="en-US" altLang="en-US" dirty="0"/>
              <a:t>Assuming process must fit memory as a single piece:</a:t>
            </a:r>
          </a:p>
          <a:p>
            <a:pPr lvl="1"/>
            <a:r>
              <a:rPr lang="en-US" altLang="en-US" dirty="0"/>
              <a:t>Various memory sharing schemes are discussed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References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Modern Operating System (4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Edition)</a:t>
            </a:r>
          </a:p>
          <a:p>
            <a:pPr lvl="1"/>
            <a:r>
              <a:rPr lang="en-US" altLang="en-US" sz="2400" dirty="0"/>
              <a:t>Chapters 3.1, 3.2</a:t>
            </a:r>
          </a:p>
          <a:p>
            <a:endParaRPr lang="en-US" altLang="en-US" sz="1600" dirty="0"/>
          </a:p>
          <a:p>
            <a:pPr lvl="1"/>
            <a:endParaRPr lang="en-US" altLang="en-US" sz="1600" dirty="0"/>
          </a:p>
          <a:p>
            <a:r>
              <a:rPr lang="en-US" altLang="en-US" sz="2400" dirty="0"/>
              <a:t>Operating System Concepts</a:t>
            </a:r>
            <a:r>
              <a:rPr lang="en-US" altLang="en-US" sz="2400" i="1" dirty="0"/>
              <a:t> </a:t>
            </a:r>
            <a:r>
              <a:rPr lang="en-US" altLang="en-US" sz="2400" dirty="0"/>
              <a:t>(9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 Edition)</a:t>
            </a:r>
          </a:p>
          <a:p>
            <a:pPr lvl="1"/>
            <a:r>
              <a:rPr lang="en-US" altLang="en-US" sz="2400" dirty="0"/>
              <a:t>Chapters 8.1, 8.2, 8.3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  <a:p>
            <a:r>
              <a:rPr lang="en-SG" sz="2400" dirty="0"/>
              <a:t>Three Easy Pieces</a:t>
            </a:r>
          </a:p>
          <a:p>
            <a:pPr lvl="1"/>
            <a:r>
              <a:rPr lang="en-SG" sz="2400" dirty="0"/>
              <a:t>Chapters 12, 13, 14</a:t>
            </a:r>
          </a:p>
          <a:p>
            <a:endParaRPr lang="en-US" alt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[ CS2106 L9 - AY2122 S2 ]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469A4-C7F5-42FF-8F2E-C62C8C034364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Recap: </a:t>
            </a:r>
            <a:r>
              <a:rPr lang="en-US" altLang="en-US" sz="3800" b="1" dirty="0">
                <a:solidFill>
                  <a:srgbClr val="C00000"/>
                </a:solidFill>
              </a:rPr>
              <a:t>Memory Usage of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CE2A4-2E0B-4772-B106-C956F841DB7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6" name="Right Bracket 5"/>
          <p:cNvSpPr/>
          <p:nvPr/>
        </p:nvSpPr>
        <p:spPr>
          <a:xfrm flipH="1">
            <a:off x="3429000" y="1557828"/>
            <a:ext cx="209550" cy="4538173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604366"/>
            <a:ext cx="1295400" cy="859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entire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memory space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10000" y="1557827"/>
            <a:ext cx="2667000" cy="4533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 b="1"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1" y="2763496"/>
            <a:ext cx="5874879" cy="1000570"/>
            <a:chOff x="2286000" y="2763496"/>
            <a:chExt cx="5874879" cy="1000570"/>
          </a:xfrm>
        </p:grpSpPr>
        <p:sp>
          <p:nvSpPr>
            <p:cNvPr id="8" name="Rectangle 7"/>
            <p:cNvSpPr/>
            <p:nvPr/>
          </p:nvSpPr>
          <p:spPr>
            <a:xfrm>
              <a:off x="5417679" y="2838805"/>
              <a:ext cx="2743200" cy="859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(for global variables)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286000" y="2773466"/>
              <a:ext cx="2667000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 sz="2400" b="1" dirty="0">
                <a:latin typeface="Courier New" pitchFamily="49" charset="0"/>
              </a:endParaRPr>
            </a:p>
          </p:txBody>
        </p:sp>
        <p:sp>
          <p:nvSpPr>
            <p:cNvPr id="15" name="Right Bracket 14"/>
            <p:cNvSpPr/>
            <p:nvPr/>
          </p:nvSpPr>
          <p:spPr>
            <a:xfrm>
              <a:off x="5193708" y="2763496"/>
              <a:ext cx="228600" cy="99060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0" y="1557827"/>
            <a:ext cx="5887342" cy="1220624"/>
            <a:chOff x="2286000" y="1557827"/>
            <a:chExt cx="5887342" cy="1220624"/>
          </a:xfrm>
        </p:grpSpPr>
        <p:sp>
          <p:nvSpPr>
            <p:cNvPr id="9" name="Rectangle 8"/>
            <p:cNvSpPr/>
            <p:nvPr/>
          </p:nvSpPr>
          <p:spPr>
            <a:xfrm>
              <a:off x="5430142" y="1721086"/>
              <a:ext cx="2743200" cy="859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(for instructions)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286000" y="1559251"/>
              <a:ext cx="2667000" cy="121920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200" b="1" dirty="0">
                <a:latin typeface="Courier New" pitchFamily="49" charset="0"/>
              </a:endParaRPr>
            </a:p>
          </p:txBody>
        </p:sp>
        <p:sp>
          <p:nvSpPr>
            <p:cNvPr id="16" name="Right Bracket 15"/>
            <p:cNvSpPr/>
            <p:nvPr/>
          </p:nvSpPr>
          <p:spPr>
            <a:xfrm>
              <a:off x="5189079" y="1557827"/>
              <a:ext cx="228600" cy="1186441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0000" y="5063027"/>
            <a:ext cx="5943600" cy="1028700"/>
            <a:chOff x="2286000" y="5063027"/>
            <a:chExt cx="5943600" cy="1028700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6000" y="5101127"/>
              <a:ext cx="2667000" cy="99060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 sz="2400" b="1" dirty="0">
                <a:latin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68185" y="5134951"/>
              <a:ext cx="2861415" cy="859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(for function invocations)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ight Bracket 16"/>
            <p:cNvSpPr/>
            <p:nvPr/>
          </p:nvSpPr>
          <p:spPr>
            <a:xfrm>
              <a:off x="5139585" y="5063027"/>
              <a:ext cx="228600" cy="99060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1" y="3767627"/>
            <a:ext cx="5985615" cy="931846"/>
            <a:chOff x="2286000" y="3767627"/>
            <a:chExt cx="5985615" cy="931846"/>
          </a:xfrm>
        </p:grpSpPr>
        <p:sp>
          <p:nvSpPr>
            <p:cNvPr id="18" name="Rectangle 17"/>
            <p:cNvSpPr/>
            <p:nvPr/>
          </p:nvSpPr>
          <p:spPr>
            <a:xfrm>
              <a:off x="5410200" y="3839551"/>
              <a:ext cx="2861415" cy="859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(for dynamic allocation)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5181600" y="3767627"/>
              <a:ext cx="228600" cy="76200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 dirty="0">
                <a:solidFill>
                  <a:srgbClr val="002060"/>
                </a:solidFill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286000" y="3767627"/>
              <a:ext cx="2667000" cy="76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 sz="2400" b="1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Calculations of Memory Addresses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B556-03EC-4135-B795-554D526CECE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grpSp>
        <p:nvGrpSpPr>
          <p:cNvPr id="715824" name="Group 48"/>
          <p:cNvGrpSpPr>
            <a:grpSpLocks/>
          </p:cNvGrpSpPr>
          <p:nvPr/>
        </p:nvGrpSpPr>
        <p:grpSpPr bwMode="auto">
          <a:xfrm>
            <a:off x="2194891" y="1503432"/>
            <a:ext cx="2306638" cy="4140200"/>
            <a:chOff x="240" y="672"/>
            <a:chExt cx="1453" cy="2608"/>
          </a:xfrm>
        </p:grpSpPr>
        <p:sp>
          <p:nvSpPr>
            <p:cNvPr id="715780" name="Text Box 4"/>
            <p:cNvSpPr txBox="1">
              <a:spLocks noChangeArrowheads="1"/>
            </p:cNvSpPr>
            <p:nvPr/>
          </p:nvSpPr>
          <p:spPr bwMode="auto">
            <a:xfrm>
              <a:off x="240" y="672"/>
              <a:ext cx="1453" cy="23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en-US" b="1" dirty="0" err="1">
                  <a:solidFill>
                    <a:srgbClr val="006600"/>
                  </a:solidFill>
                  <a:latin typeface="Courier New" pitchFamily="49" charset="0"/>
                </a:rPr>
                <a:t>int</a:t>
              </a:r>
              <a:r>
                <a:rPr lang="en-US" altLang="en-US" b="1" dirty="0">
                  <a:latin typeface="Courier New" pitchFamily="49" charset="0"/>
                </a:rPr>
                <a:t> </a:t>
              </a:r>
              <a:r>
                <a:rPr lang="en-US" altLang="en-US" b="1" dirty="0" err="1">
                  <a:latin typeface="Courier New" pitchFamily="49" charset="0"/>
                </a:rPr>
                <a:t>i</a:t>
              </a:r>
              <a:r>
                <a:rPr lang="en-US" altLang="en-US" b="1" dirty="0">
                  <a:latin typeface="Courier New" pitchFamily="49" charset="0"/>
                </a:rPr>
                <a:t> = 0;</a:t>
              </a:r>
            </a:p>
            <a:p>
              <a:pPr eaLnBrk="0" hangingPunct="0"/>
              <a:endParaRPr lang="en-US" alt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altLang="en-US" b="1" dirty="0">
                  <a:solidFill>
                    <a:srgbClr val="006600"/>
                  </a:solidFill>
                  <a:latin typeface="Courier New" pitchFamily="49" charset="0"/>
                </a:rPr>
                <a:t>void</a:t>
              </a:r>
              <a:r>
                <a:rPr lang="en-US" altLang="en-US" b="1" dirty="0">
                  <a:latin typeface="Courier New" pitchFamily="49" charset="0"/>
                </a:rPr>
                <a:t> </a:t>
              </a:r>
              <a:r>
                <a:rPr lang="en-US" altLang="en-US" b="1" i="1" dirty="0" err="1">
                  <a:latin typeface="Courier New" pitchFamily="49" charset="0"/>
                </a:rPr>
                <a:t>inc</a:t>
              </a:r>
              <a:r>
                <a:rPr lang="en-US" altLang="en-US" b="1" dirty="0">
                  <a:latin typeface="Courier New" pitchFamily="49" charset="0"/>
                </a:rPr>
                <a:t>()</a:t>
              </a:r>
            </a:p>
            <a:p>
              <a:pPr eaLnBrk="0" hangingPunct="0"/>
              <a:r>
                <a:rPr lang="en-US" altLang="en-US" b="1" dirty="0">
                  <a:latin typeface="Courier New" pitchFamily="49" charset="0"/>
                </a:rPr>
                <a:t>{</a:t>
              </a:r>
            </a:p>
            <a:p>
              <a:pPr eaLnBrk="0" hangingPunct="0"/>
              <a:r>
                <a:rPr lang="en-US" altLang="en-US" b="1" dirty="0">
                  <a:latin typeface="Courier New" pitchFamily="49" charset="0"/>
                </a:rPr>
                <a:t>    </a:t>
              </a:r>
              <a:r>
                <a:rPr lang="en-US" altLang="en-US" b="1" dirty="0" err="1">
                  <a:latin typeface="Courier New" pitchFamily="49" charset="0"/>
                </a:rPr>
                <a:t>i</a:t>
              </a:r>
              <a:r>
                <a:rPr lang="en-US" altLang="en-US" b="1" dirty="0">
                  <a:latin typeface="Courier New" pitchFamily="49" charset="0"/>
                </a:rPr>
                <a:t> = </a:t>
              </a:r>
              <a:r>
                <a:rPr lang="en-US" altLang="en-US" b="1" dirty="0" err="1">
                  <a:latin typeface="Courier New" pitchFamily="49" charset="0"/>
                </a:rPr>
                <a:t>i</a:t>
              </a:r>
              <a:r>
                <a:rPr lang="en-US" altLang="en-US" b="1" dirty="0">
                  <a:latin typeface="Courier New" pitchFamily="49" charset="0"/>
                </a:rPr>
                <a:t> + 20;</a:t>
              </a:r>
            </a:p>
            <a:p>
              <a:pPr eaLnBrk="0" hangingPunct="0"/>
              <a:r>
                <a:rPr lang="en-US" altLang="en-US" b="1" dirty="0">
                  <a:latin typeface="Courier New" pitchFamily="49" charset="0"/>
                </a:rPr>
                <a:t>}</a:t>
              </a:r>
            </a:p>
            <a:p>
              <a:pPr eaLnBrk="0" hangingPunct="0"/>
              <a:endParaRPr lang="en-US" alt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altLang="en-US" b="1" dirty="0" err="1">
                  <a:solidFill>
                    <a:srgbClr val="006600"/>
                  </a:solidFill>
                  <a:latin typeface="Courier New" pitchFamily="49" charset="0"/>
                </a:rPr>
                <a:t>int</a:t>
              </a:r>
              <a:r>
                <a:rPr lang="en-US" altLang="en-US" b="1" dirty="0">
                  <a:latin typeface="Courier New" pitchFamily="49" charset="0"/>
                </a:rPr>
                <a:t> </a:t>
              </a:r>
              <a:r>
                <a:rPr lang="en-US" altLang="en-US" b="1" i="1" dirty="0">
                  <a:latin typeface="Courier New" pitchFamily="49" charset="0"/>
                </a:rPr>
                <a:t>main</a:t>
              </a:r>
              <a:r>
                <a:rPr lang="en-US" altLang="en-US" b="1" dirty="0">
                  <a:latin typeface="Courier New" pitchFamily="49" charset="0"/>
                </a:rPr>
                <a:t>()</a:t>
              </a:r>
            </a:p>
            <a:p>
              <a:pPr eaLnBrk="0" hangingPunct="0"/>
              <a:r>
                <a:rPr lang="en-US" altLang="en-US" b="1" dirty="0">
                  <a:latin typeface="Courier New" pitchFamily="49" charset="0"/>
                </a:rPr>
                <a:t>{</a:t>
              </a:r>
            </a:p>
            <a:p>
              <a:pPr eaLnBrk="0" hangingPunct="0"/>
              <a:r>
                <a:rPr lang="en-US" altLang="en-US" b="1" dirty="0">
                  <a:latin typeface="Courier New" pitchFamily="49" charset="0"/>
                </a:rPr>
                <a:t>   </a:t>
              </a:r>
              <a:r>
                <a:rPr lang="en-US" altLang="en-US" b="1" i="1" dirty="0" err="1">
                  <a:latin typeface="Courier New" pitchFamily="49" charset="0"/>
                </a:rPr>
                <a:t>inc</a:t>
              </a:r>
              <a:r>
                <a:rPr lang="en-US" altLang="en-US" b="1" dirty="0">
                  <a:latin typeface="Courier New" pitchFamily="49" charset="0"/>
                </a:rPr>
                <a:t>();</a:t>
              </a:r>
            </a:p>
            <a:p>
              <a:pPr eaLnBrk="0" hangingPunct="0"/>
              <a:r>
                <a:rPr lang="en-US" altLang="en-US" b="1" dirty="0">
                  <a:latin typeface="Courier New" pitchFamily="49" charset="0"/>
                </a:rPr>
                <a:t>   ...</a:t>
              </a:r>
            </a:p>
            <a:p>
              <a:pPr eaLnBrk="0" hangingPunct="0"/>
              <a:r>
                <a:rPr lang="en-US" altLang="en-US" b="1" dirty="0">
                  <a:latin typeface="Courier New" pitchFamily="49" charset="0"/>
                </a:rPr>
                <a:t>   ...</a:t>
              </a:r>
            </a:p>
            <a:p>
              <a:pPr eaLnBrk="0" hangingPunct="0"/>
              <a:r>
                <a:rPr lang="en-US" alt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715815" name="Rectangle 39"/>
            <p:cNvSpPr>
              <a:spLocks noChangeArrowheads="1"/>
            </p:cNvSpPr>
            <p:nvPr/>
          </p:nvSpPr>
          <p:spPr bwMode="auto">
            <a:xfrm>
              <a:off x="312" y="2992"/>
              <a:ext cx="1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Source Code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92957" y="1503432"/>
            <a:ext cx="3429000" cy="4059168"/>
            <a:chOff x="5105400" y="1219200"/>
            <a:chExt cx="3429000" cy="4059168"/>
          </a:xfrm>
        </p:grpSpPr>
        <p:grpSp>
          <p:nvGrpSpPr>
            <p:cNvPr id="715803" name="Group 27"/>
            <p:cNvGrpSpPr>
              <a:grpSpLocks/>
            </p:cNvGrpSpPr>
            <p:nvPr/>
          </p:nvGrpSpPr>
          <p:grpSpPr bwMode="auto">
            <a:xfrm>
              <a:off x="5105400" y="1219200"/>
              <a:ext cx="3429000" cy="3429000"/>
              <a:chOff x="1632" y="1248"/>
              <a:chExt cx="2160" cy="2160"/>
            </a:xfrm>
          </p:grpSpPr>
          <p:grpSp>
            <p:nvGrpSpPr>
              <p:cNvPr id="715785" name="Group 9"/>
              <p:cNvGrpSpPr>
                <a:grpSpLocks/>
              </p:cNvGrpSpPr>
              <p:nvPr/>
            </p:nvGrpSpPr>
            <p:grpSpPr bwMode="auto">
              <a:xfrm>
                <a:off x="1735" y="1968"/>
                <a:ext cx="2057" cy="1440"/>
                <a:chOff x="1927" y="1968"/>
                <a:chExt cx="2057" cy="1440"/>
              </a:xfrm>
            </p:grpSpPr>
            <p:sp>
              <p:nvSpPr>
                <p:cNvPr id="715781" name="Rectangle 5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1488" cy="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call inc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71578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927" y="2688"/>
                  <a:ext cx="5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en-US" sz="1600" b="1" i="1" dirty="0">
                      <a:latin typeface="Courier New" pitchFamily="49" charset="0"/>
                    </a:rPr>
                    <a:t>main</a:t>
                  </a:r>
                  <a:r>
                    <a:rPr lang="en-US" altLang="en-US" sz="1600" b="1" dirty="0">
                      <a:latin typeface="Courier New" pitchFamily="49" charset="0"/>
                    </a:rPr>
                    <a:t>()</a:t>
                  </a:r>
                </a:p>
              </p:txBody>
            </p:sp>
            <p:sp>
              <p:nvSpPr>
                <p:cNvPr id="715783" name="Rectangle 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1488" cy="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 sz="1600" b="1" dirty="0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lw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  $1, [4096]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addi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$1, $1, 20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sw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  $1, [4096]</a:t>
                  </a:r>
                </a:p>
                <a:p>
                  <a:r>
                    <a:rPr lang="en-US" altLang="en-US" sz="1600" b="1" dirty="0">
                      <a:latin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71578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43" y="1968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en-US" sz="1600" b="1" i="1" dirty="0" err="1">
                      <a:latin typeface="Courier New" pitchFamily="49" charset="0"/>
                    </a:rPr>
                    <a:t>inc</a:t>
                  </a:r>
                  <a:r>
                    <a:rPr lang="en-US" altLang="en-US" sz="1600" b="1" dirty="0">
                      <a:latin typeface="Courier New" pitchFamily="49" charset="0"/>
                    </a:rPr>
                    <a:t>()</a:t>
                  </a:r>
                </a:p>
              </p:txBody>
            </p:sp>
          </p:grpSp>
          <p:sp>
            <p:nvSpPr>
              <p:cNvPr id="715791" name="Rectangle 15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1488" cy="7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0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</p:txBody>
          </p:sp>
          <p:sp>
            <p:nvSpPr>
              <p:cNvPr id="715802" name="Text Box 26"/>
              <p:cNvSpPr txBox="1">
                <a:spLocks noChangeArrowheads="1"/>
              </p:cNvSpPr>
              <p:nvPr/>
            </p:nvSpPr>
            <p:spPr bwMode="auto">
              <a:xfrm>
                <a:off x="1632" y="1488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en-US" sz="1600" b="1" dirty="0" err="1">
                    <a:latin typeface="Courier New" pitchFamily="49" charset="0"/>
                  </a:rPr>
                  <a:t>i</a:t>
                </a:r>
                <a:endParaRPr lang="en-US" altLang="en-US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715822" name="Rectangle 46"/>
            <p:cNvSpPr>
              <a:spLocks noChangeArrowheads="1"/>
            </p:cNvSpPr>
            <p:nvPr/>
          </p:nvSpPr>
          <p:spPr bwMode="auto">
            <a:xfrm>
              <a:off x="6400800" y="4821168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Executable file on the disk</a:t>
              </a:r>
            </a:p>
            <a:p>
              <a:pPr algn="ctr"/>
              <a:r>
                <a:rPr lang="en-US" altLang="en-US" dirty="0"/>
                <a:t>(.exe, </a:t>
              </a:r>
              <a:r>
                <a:rPr lang="en-US" altLang="en-US" dirty="0" err="1"/>
                <a:t>a.out</a:t>
              </a:r>
              <a:r>
                <a:rPr lang="en-US" altLang="en-US" dirty="0"/>
                <a:t>, …)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78400" y="2813741"/>
            <a:ext cx="2133600" cy="1249983"/>
            <a:chOff x="3276600" y="2590800"/>
            <a:chExt cx="2133600" cy="1249983"/>
          </a:xfrm>
        </p:grpSpPr>
        <p:grpSp>
          <p:nvGrpSpPr>
            <p:cNvPr id="715819" name="Group 43"/>
            <p:cNvGrpSpPr>
              <a:grpSpLocks/>
            </p:cNvGrpSpPr>
            <p:nvPr/>
          </p:nvGrpSpPr>
          <p:grpSpPr bwMode="auto">
            <a:xfrm>
              <a:off x="3276600" y="2590800"/>
              <a:ext cx="2133600" cy="762000"/>
              <a:chOff x="2064" y="1632"/>
              <a:chExt cx="1152" cy="480"/>
            </a:xfrm>
          </p:grpSpPr>
          <p:sp>
            <p:nvSpPr>
              <p:cNvPr id="715817" name="AutoShape 41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152" cy="480"/>
              </a:xfrm>
              <a:prstGeom prst="rightArrow">
                <a:avLst>
                  <a:gd name="adj1" fmla="val 50000"/>
                  <a:gd name="adj2" fmla="val 6000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15818" name="Rectangle 42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768" cy="196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 dirty="0"/>
                  <a:t>Compile</a:t>
                </a:r>
              </a:p>
            </p:txBody>
          </p:sp>
        </p:grpSp>
        <p:sp>
          <p:nvSpPr>
            <p:cNvPr id="715825" name="Text Box 49"/>
            <p:cNvSpPr txBox="1">
              <a:spLocks noChangeArrowheads="1"/>
            </p:cNvSpPr>
            <p:nvPr/>
          </p:nvSpPr>
          <p:spPr bwMode="auto">
            <a:xfrm>
              <a:off x="3526203" y="3199433"/>
              <a:ext cx="12954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/>
                <a:t>by Compiler</a:t>
              </a:r>
            </a:p>
          </p:txBody>
        </p:sp>
      </p:grp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3E6E5277-05AF-D543-A041-BFBDC5688B4D}"/>
              </a:ext>
            </a:extLst>
          </p:cNvPr>
          <p:cNvSpPr txBox="1">
            <a:spLocks/>
          </p:cNvSpPr>
          <p:nvPr/>
        </p:nvSpPr>
        <p:spPr>
          <a:xfrm>
            <a:off x="863600" y="5790304"/>
            <a:ext cx="105156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SG" sz="2400" kern="0" dirty="0"/>
              <a:t>Executable typically contains compiled code (text region) and global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042150" y="1279864"/>
            <a:ext cx="2362200" cy="4816136"/>
            <a:chOff x="5518150" y="1279864"/>
            <a:chExt cx="2362200" cy="4816136"/>
          </a:xfrm>
        </p:grpSpPr>
        <p:sp>
          <p:nvSpPr>
            <p:cNvPr id="717843" name="Rectangle 19"/>
            <p:cNvSpPr>
              <a:spLocks noChangeArrowheads="1"/>
            </p:cNvSpPr>
            <p:nvPr/>
          </p:nvSpPr>
          <p:spPr bwMode="auto">
            <a:xfrm>
              <a:off x="5518150" y="5638800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Main Memory</a:t>
              </a:r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5527764" y="1279864"/>
              <a:ext cx="2352586" cy="4346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Courier New" pitchFamily="49" charset="0"/>
                </a:rPr>
                <a:t>Free Memory</a:t>
              </a:r>
            </a:p>
          </p:txBody>
        </p:sp>
      </p:grpSp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B558D-707D-4CA5-8959-0FA0F65720B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Actual Execution </a:t>
            </a:r>
          </a:p>
        </p:txBody>
      </p:sp>
      <p:sp>
        <p:nvSpPr>
          <p:cNvPr id="717841" name="Rectangle 17"/>
          <p:cNvSpPr>
            <a:spLocks noChangeArrowheads="1"/>
          </p:cNvSpPr>
          <p:nvPr/>
        </p:nvSpPr>
        <p:spPr bwMode="auto">
          <a:xfrm>
            <a:off x="7042150" y="4331290"/>
            <a:ext cx="2362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 i="1" dirty="0">
                <a:latin typeface="Courier New" pitchFamily="49" charset="0"/>
              </a:rPr>
              <a:t>...free memory...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95800" y="2819400"/>
            <a:ext cx="2133600" cy="1454944"/>
            <a:chOff x="2971800" y="2819400"/>
            <a:chExt cx="2133600" cy="1454944"/>
          </a:xfrm>
        </p:grpSpPr>
        <p:grpSp>
          <p:nvGrpSpPr>
            <p:cNvPr id="717849" name="Group 25"/>
            <p:cNvGrpSpPr>
              <a:grpSpLocks/>
            </p:cNvGrpSpPr>
            <p:nvPr/>
          </p:nvGrpSpPr>
          <p:grpSpPr bwMode="auto">
            <a:xfrm>
              <a:off x="2971800" y="2819400"/>
              <a:ext cx="2133600" cy="762000"/>
              <a:chOff x="2256" y="1920"/>
              <a:chExt cx="1248" cy="480"/>
            </a:xfrm>
          </p:grpSpPr>
          <p:sp>
            <p:nvSpPr>
              <p:cNvPr id="717847" name="AutoShape 23"/>
              <p:cNvSpPr>
                <a:spLocks noChangeArrowheads="1"/>
              </p:cNvSpPr>
              <p:nvPr/>
            </p:nvSpPr>
            <p:spPr bwMode="auto">
              <a:xfrm>
                <a:off x="2256" y="1920"/>
                <a:ext cx="1248" cy="480"/>
              </a:xfrm>
              <a:prstGeom prst="rightArrow">
                <a:avLst>
                  <a:gd name="adj1" fmla="val 50000"/>
                  <a:gd name="adj2" fmla="val 6500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17848" name="Rectangle 24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960" cy="192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Load and Run</a:t>
                </a:r>
              </a:p>
            </p:txBody>
          </p:sp>
        </p:grpSp>
        <p:sp>
          <p:nvSpPr>
            <p:cNvPr id="717856" name="Text Box 32"/>
            <p:cNvSpPr txBox="1">
              <a:spLocks noChangeArrowheads="1"/>
            </p:cNvSpPr>
            <p:nvPr/>
          </p:nvSpPr>
          <p:spPr bwMode="auto">
            <a:xfrm>
              <a:off x="3226777" y="3358356"/>
              <a:ext cx="1295400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/>
                <a:t>by Operating System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52500" y="1638300"/>
            <a:ext cx="3429000" cy="3886200"/>
            <a:chOff x="-557349" y="1371600"/>
            <a:chExt cx="3429000" cy="3886200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-557349" y="1371600"/>
              <a:ext cx="3429000" cy="3429000"/>
              <a:chOff x="1632" y="1248"/>
              <a:chExt cx="2160" cy="2160"/>
            </a:xfrm>
          </p:grpSpPr>
          <p:grpSp>
            <p:nvGrpSpPr>
              <p:cNvPr id="29" name="Group 9"/>
              <p:cNvGrpSpPr>
                <a:grpSpLocks/>
              </p:cNvGrpSpPr>
              <p:nvPr/>
            </p:nvGrpSpPr>
            <p:grpSpPr bwMode="auto">
              <a:xfrm>
                <a:off x="2092" y="1880"/>
                <a:ext cx="1700" cy="1528"/>
                <a:chOff x="2284" y="1880"/>
                <a:chExt cx="1700" cy="1528"/>
              </a:xfrm>
            </p:grpSpPr>
            <p:sp>
              <p:nvSpPr>
                <p:cNvPr id="32" name="Rectangle 5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1488" cy="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call inc</a:t>
                  </a:r>
                </a:p>
                <a:p>
                  <a:r>
                    <a:rPr lang="en-US" altLang="en-US" sz="1600" b="1">
                      <a:latin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2064" y="2850"/>
                  <a:ext cx="6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 dirty="0">
                      <a:latin typeface="Courier New" pitchFamily="49" charset="0"/>
                    </a:rPr>
                    <a:t>main()</a:t>
                  </a:r>
                </a:p>
              </p:txBody>
            </p:sp>
            <p:sp>
              <p:nvSpPr>
                <p:cNvPr id="34" name="Rectangle 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1488" cy="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en-US" sz="1600" b="1" dirty="0">
                      <a:latin typeface="Courier New" pitchFamily="49" charset="0"/>
                    </a:rPr>
                    <a:t>...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lw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  $1, [4096]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addi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$1, $1, 20</a:t>
                  </a:r>
                </a:p>
                <a:p>
                  <a:r>
                    <a:rPr lang="en-US" altLang="en-US" sz="1600" b="1" dirty="0" err="1">
                      <a:latin typeface="Courier New" pitchFamily="49" charset="0"/>
                    </a:rPr>
                    <a:t>sw</a:t>
                  </a:r>
                  <a:r>
                    <a:rPr lang="en-US" altLang="en-US" sz="1600" b="1" dirty="0">
                      <a:latin typeface="Courier New" pitchFamily="49" charset="0"/>
                    </a:rPr>
                    <a:t>    $1, [4096]</a:t>
                  </a:r>
                </a:p>
                <a:p>
                  <a:r>
                    <a:rPr lang="en-US" altLang="en-US" sz="1600" b="1" dirty="0">
                      <a:latin typeface="Courier New" pitchFamily="49" charset="0"/>
                    </a:rPr>
                    <a:t>...</a:t>
                  </a:r>
                </a:p>
              </p:txBody>
            </p:sp>
            <p:sp>
              <p:nvSpPr>
                <p:cNvPr id="35" name="Text Box 8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2054" y="2110"/>
                  <a:ext cx="6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 b="1">
                      <a:latin typeface="Courier New" pitchFamily="49" charset="0"/>
                    </a:rPr>
                    <a:t>inc()</a:t>
                  </a:r>
                </a:p>
              </p:txBody>
            </p:sp>
          </p:grp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1488" cy="7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0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1632" y="1488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en-US" sz="1600" b="1" dirty="0" err="1">
                    <a:latin typeface="Courier New" pitchFamily="49" charset="0"/>
                  </a:rPr>
                  <a:t>i</a:t>
                </a:r>
                <a:endParaRPr lang="en-US" altLang="en-US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738051" y="4800600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Executable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05601" y="1140165"/>
            <a:ext cx="3895635" cy="2425700"/>
            <a:chOff x="5181600" y="1140165"/>
            <a:chExt cx="3895635" cy="2425700"/>
          </a:xfrm>
        </p:grpSpPr>
        <p:grpSp>
          <p:nvGrpSpPr>
            <p:cNvPr id="3" name="Group 2"/>
            <p:cNvGrpSpPr/>
            <p:nvPr/>
          </p:nvGrpSpPr>
          <p:grpSpPr>
            <a:xfrm>
              <a:off x="8058876" y="1279865"/>
              <a:ext cx="1018359" cy="2286000"/>
              <a:chOff x="8001000" y="3352800"/>
              <a:chExt cx="1018359" cy="2286000"/>
            </a:xfrm>
          </p:grpSpPr>
          <p:sp>
            <p:nvSpPr>
              <p:cNvPr id="717853" name="AutoShape 29"/>
              <p:cNvSpPr>
                <a:spLocks/>
              </p:cNvSpPr>
              <p:nvPr/>
            </p:nvSpPr>
            <p:spPr bwMode="auto">
              <a:xfrm>
                <a:off x="8001000" y="3352800"/>
                <a:ext cx="228600" cy="2286000"/>
              </a:xfrm>
              <a:prstGeom prst="righ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17855" name="Text Box 31"/>
              <p:cNvSpPr txBox="1">
                <a:spLocks noChangeArrowheads="1"/>
              </p:cNvSpPr>
              <p:nvPr/>
            </p:nvSpPr>
            <p:spPr bwMode="auto">
              <a:xfrm>
                <a:off x="8257359" y="4279900"/>
                <a:ext cx="7620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 dirty="0"/>
                  <a:t>code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181600" y="1140165"/>
              <a:ext cx="2698750" cy="2425700"/>
              <a:chOff x="5302704" y="2826657"/>
              <a:chExt cx="2698750" cy="2425700"/>
            </a:xfrm>
          </p:grpSpPr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5639254" y="4109357"/>
                <a:ext cx="2362200" cy="1143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call inc</a:t>
                </a:r>
              </a:p>
              <a:p>
                <a:r>
                  <a:rPr lang="en-US" altLang="en-US" sz="1600" b="1">
                    <a:latin typeface="Courier New" pitchFamily="49" charset="0"/>
                  </a:rPr>
                  <a:t>...</a:t>
                </a:r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4953454" y="4366532"/>
                <a:ext cx="106680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dirty="0">
                    <a:latin typeface="Courier New" pitchFamily="49" charset="0"/>
                  </a:rPr>
                  <a:t>main()</a:t>
                </a:r>
              </a:p>
            </p:txBody>
          </p:sp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5639254" y="2966357"/>
                <a:ext cx="2362200" cy="1143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 dirty="0">
                    <a:latin typeface="Courier New" pitchFamily="49" charset="0"/>
                  </a:rPr>
                  <a:t>...</a:t>
                </a:r>
              </a:p>
              <a:p>
                <a:r>
                  <a:rPr lang="en-US" altLang="en-US" sz="1600" b="1" dirty="0" err="1">
                    <a:latin typeface="Courier New" pitchFamily="49" charset="0"/>
                  </a:rPr>
                  <a:t>lw</a:t>
                </a:r>
                <a:r>
                  <a:rPr lang="en-US" altLang="en-US" sz="1600" b="1" dirty="0">
                    <a:latin typeface="Courier New" pitchFamily="49" charset="0"/>
                  </a:rPr>
                  <a:t>    $1, [4096]</a:t>
                </a:r>
              </a:p>
              <a:p>
                <a:r>
                  <a:rPr lang="en-US" altLang="en-US" sz="1600" b="1" dirty="0" err="1">
                    <a:latin typeface="Courier New" pitchFamily="49" charset="0"/>
                  </a:rPr>
                  <a:t>addi</a:t>
                </a:r>
                <a:r>
                  <a:rPr lang="en-US" altLang="en-US" sz="1600" b="1" dirty="0">
                    <a:latin typeface="Courier New" pitchFamily="49" charset="0"/>
                  </a:rPr>
                  <a:t>  $1, $1, 20</a:t>
                </a:r>
              </a:p>
              <a:p>
                <a:r>
                  <a:rPr lang="en-US" altLang="en-US" sz="1600" b="1" dirty="0" err="1">
                    <a:latin typeface="Courier New" pitchFamily="49" charset="0"/>
                  </a:rPr>
                  <a:t>sw</a:t>
                </a:r>
                <a:r>
                  <a:rPr lang="en-US" altLang="en-US" sz="1600" b="1" dirty="0">
                    <a:latin typeface="Courier New" pitchFamily="49" charset="0"/>
                  </a:rPr>
                  <a:t>    $1, [4096]</a:t>
                </a:r>
              </a:p>
              <a:p>
                <a:r>
                  <a:rPr lang="en-US" altLang="en-US" sz="1600" b="1" dirty="0">
                    <a:latin typeface="Courier New" pitchFamily="49" charset="0"/>
                  </a:rPr>
                  <a:t>...</a:t>
                </a:r>
              </a:p>
            </p:txBody>
          </p:sp>
          <p:sp>
            <p:nvSpPr>
              <p:cNvPr id="43" name="Text Box 8"/>
              <p:cNvSpPr txBox="1">
                <a:spLocks noChangeArrowheads="1"/>
              </p:cNvSpPr>
              <p:nvPr/>
            </p:nvSpPr>
            <p:spPr bwMode="auto">
              <a:xfrm rot="16200000">
                <a:off x="4937579" y="3191782"/>
                <a:ext cx="106680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latin typeface="Courier New" pitchFamily="49" charset="0"/>
                  </a:rPr>
                  <a:t>inc()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969364" y="3569290"/>
            <a:ext cx="4616087" cy="838200"/>
            <a:chOff x="4445363" y="3569290"/>
            <a:chExt cx="4616087" cy="838200"/>
          </a:xfrm>
        </p:grpSpPr>
        <p:sp>
          <p:nvSpPr>
            <p:cNvPr id="717838" name="Rectangle 14"/>
            <p:cNvSpPr>
              <a:spLocks noChangeArrowheads="1"/>
            </p:cNvSpPr>
            <p:nvPr/>
          </p:nvSpPr>
          <p:spPr bwMode="auto">
            <a:xfrm>
              <a:off x="5518150" y="3569290"/>
              <a:ext cx="23622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0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058876" y="3581400"/>
              <a:ext cx="1002574" cy="768350"/>
              <a:chOff x="8001000" y="2584450"/>
              <a:chExt cx="1002574" cy="768350"/>
            </a:xfrm>
          </p:grpSpPr>
          <p:sp>
            <p:nvSpPr>
              <p:cNvPr id="717852" name="AutoShape 28"/>
              <p:cNvSpPr>
                <a:spLocks/>
              </p:cNvSpPr>
              <p:nvPr/>
            </p:nvSpPr>
            <p:spPr bwMode="auto">
              <a:xfrm>
                <a:off x="8001000" y="2584450"/>
                <a:ext cx="228600" cy="768350"/>
              </a:xfrm>
              <a:prstGeom prst="rightBrace">
                <a:avLst>
                  <a:gd name="adj1" fmla="val 722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17854" name="Text Box 30"/>
              <p:cNvSpPr txBox="1">
                <a:spLocks noChangeArrowheads="1"/>
              </p:cNvSpPr>
              <p:nvPr/>
            </p:nvSpPr>
            <p:spPr bwMode="auto">
              <a:xfrm>
                <a:off x="8241574" y="2756285"/>
                <a:ext cx="7620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 dirty="0"/>
                  <a:t>data</a:t>
                </a:r>
              </a:p>
            </p:txBody>
          </p:sp>
        </p:grp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4445363" y="3820115"/>
              <a:ext cx="1066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600" b="1" dirty="0" err="1">
                  <a:latin typeface="Courier New" pitchFamily="49" charset="0"/>
                </a:rPr>
                <a:t>i</a:t>
              </a:r>
              <a:endParaRPr lang="en-US" alt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42151" y="4844960"/>
            <a:ext cx="3625849" cy="781730"/>
            <a:chOff x="5518150" y="4844960"/>
            <a:chExt cx="3625849" cy="781730"/>
          </a:xfrm>
        </p:grpSpPr>
        <p:sp>
          <p:nvSpPr>
            <p:cNvPr id="717839" name="Rectangle 15"/>
            <p:cNvSpPr>
              <a:spLocks noChangeArrowheads="1"/>
            </p:cNvSpPr>
            <p:nvPr/>
          </p:nvSpPr>
          <p:spPr bwMode="auto">
            <a:xfrm>
              <a:off x="5518150" y="5245690"/>
              <a:ext cx="23622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1600" b="1" dirty="0">
                  <a:latin typeface="Courier New" pitchFamily="49" charset="0"/>
                </a:rPr>
                <a:t>main() stack frame</a:t>
              </a:r>
            </a:p>
          </p:txBody>
        </p:sp>
        <p:sp>
          <p:nvSpPr>
            <p:cNvPr id="717840" name="Rectangle 16"/>
            <p:cNvSpPr>
              <a:spLocks noChangeArrowheads="1"/>
            </p:cNvSpPr>
            <p:nvPr/>
          </p:nvSpPr>
          <p:spPr bwMode="auto">
            <a:xfrm>
              <a:off x="5518150" y="4864690"/>
              <a:ext cx="23622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 sz="1600" b="1" dirty="0" err="1">
                  <a:latin typeface="Courier New" pitchFamily="49" charset="0"/>
                </a:rPr>
                <a:t>inc</a:t>
              </a:r>
              <a:r>
                <a:rPr lang="en-US" altLang="en-US" sz="1600" b="1" dirty="0">
                  <a:latin typeface="Courier New" pitchFamily="49" charset="0"/>
                </a:rPr>
                <a:t>() stack frame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8090989" y="4844960"/>
              <a:ext cx="1053010" cy="768350"/>
              <a:chOff x="8001000" y="2584450"/>
              <a:chExt cx="1053010" cy="768350"/>
            </a:xfrm>
          </p:grpSpPr>
          <p:sp>
            <p:nvSpPr>
              <p:cNvPr id="47" name="AutoShape 28"/>
              <p:cNvSpPr>
                <a:spLocks/>
              </p:cNvSpPr>
              <p:nvPr/>
            </p:nvSpPr>
            <p:spPr bwMode="auto">
              <a:xfrm>
                <a:off x="8001000" y="2584450"/>
                <a:ext cx="228600" cy="768350"/>
              </a:xfrm>
              <a:prstGeom prst="rightBrace">
                <a:avLst>
                  <a:gd name="adj1" fmla="val 722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8" name="Text Box 30"/>
              <p:cNvSpPr txBox="1">
                <a:spLocks noChangeArrowheads="1"/>
              </p:cNvSpPr>
              <p:nvPr/>
            </p:nvSpPr>
            <p:spPr bwMode="auto">
              <a:xfrm>
                <a:off x="8241573" y="2756285"/>
                <a:ext cx="81243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 dirty="0"/>
                  <a:t>stack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9F8F-4FEB-4F17-B7E9-294EFB3D2FD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Memory Usage: </a:t>
            </a:r>
            <a:r>
              <a:rPr lang="en-US" altLang="en-US" sz="3800" b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Generally, two types of data in a process: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C00000"/>
                </a:solidFill>
              </a:rPr>
              <a:t>Transient</a:t>
            </a:r>
            <a:r>
              <a:rPr lang="en-US" altLang="en-US" sz="2800" dirty="0">
                <a:solidFill>
                  <a:srgbClr val="C00000"/>
                </a:solidFill>
              </a:rPr>
              <a:t> Data</a:t>
            </a:r>
            <a:endParaRPr lang="en-US" altLang="en-US" sz="2800" b="1" dirty="0">
              <a:solidFill>
                <a:srgbClr val="C00000"/>
              </a:solidFill>
            </a:endParaRPr>
          </a:p>
          <a:p>
            <a:pPr marL="671512" lvl="2" indent="0">
              <a:lnSpc>
                <a:spcPct val="90000"/>
              </a:lnSpc>
              <a:buNone/>
            </a:pPr>
            <a:r>
              <a:rPr lang="en-US" altLang="en-US" sz="2600" dirty="0"/>
              <a:t>Valid only for a limited duration, e.g., during a function call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e.g., function parameters, local variables</a:t>
            </a:r>
          </a:p>
          <a:p>
            <a:pPr lvl="2"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006600"/>
                </a:solidFill>
              </a:rPr>
              <a:t>Persistent</a:t>
            </a:r>
            <a:r>
              <a:rPr lang="en-US" altLang="en-US" sz="2800" dirty="0">
                <a:solidFill>
                  <a:srgbClr val="006600"/>
                </a:solidFill>
              </a:rPr>
              <a:t> Data</a:t>
            </a:r>
            <a:endParaRPr lang="en-US" altLang="en-US" sz="2800" dirty="0"/>
          </a:p>
          <a:p>
            <a:pPr marL="671512" lvl="2" indent="0">
              <a:lnSpc>
                <a:spcPct val="90000"/>
              </a:lnSpc>
              <a:buNone/>
            </a:pPr>
            <a:r>
              <a:rPr lang="en-US" altLang="en-US" sz="2600" dirty="0"/>
              <a:t>Valid for the duration of the program or until explicitly deallocated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e.g., global variables, dynamically allocated memory</a:t>
            </a:r>
          </a:p>
          <a:p>
            <a:pPr marL="671512" lvl="2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Both types of data sections </a:t>
            </a:r>
            <a:r>
              <a:rPr lang="en-US" altLang="en-US" sz="2600" dirty="0"/>
              <a:t>can</a:t>
            </a:r>
            <a:r>
              <a:rPr lang="en-US" altLang="en-US" sz="2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grow </a:t>
            </a:r>
            <a:r>
              <a:rPr lang="en-US" altLang="en-US" sz="2600" dirty="0"/>
              <a:t>/ </a:t>
            </a:r>
            <a:r>
              <a:rPr lang="en-US" altLang="en-US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shrink </a:t>
            </a:r>
            <a:r>
              <a:rPr lang="en-US" altLang="en-US" sz="2600" dirty="0"/>
              <a:t>during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23A17-9E11-4070-80C6-CBB8D18D62A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L9 - AY2122 S2 ]</a:t>
            </a:r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Operating System: </a:t>
            </a:r>
            <a:r>
              <a:rPr lang="en-US" altLang="en-US" sz="3800" b="1" dirty="0">
                <a:solidFill>
                  <a:srgbClr val="C00000"/>
                </a:solidFill>
              </a:rPr>
              <a:t>Managing Memory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OS handles the following memory related tasks: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Allocate</a:t>
            </a:r>
            <a:r>
              <a:rPr lang="en-US" altLang="en-US" dirty="0"/>
              <a:t> memory space to new process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00"/>
                </a:solidFill>
              </a:rPr>
              <a:t>Manage </a:t>
            </a:r>
            <a:r>
              <a:rPr lang="en-US" altLang="en-US" dirty="0"/>
              <a:t>memory space of a process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660066"/>
                </a:solidFill>
              </a:rPr>
              <a:t>Protect </a:t>
            </a:r>
            <a:r>
              <a:rPr lang="en-US" altLang="en-US" dirty="0"/>
              <a:t>memory space of a process from other processes</a:t>
            </a:r>
          </a:p>
          <a:p>
            <a:pPr marL="344487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Provides memory related </a:t>
            </a:r>
            <a:r>
              <a:rPr lang="en-US" altLang="en-US" b="1" dirty="0">
                <a:solidFill>
                  <a:srgbClr val="C00000"/>
                </a:solidFill>
              </a:rPr>
              <a:t>system calls </a:t>
            </a:r>
            <a:r>
              <a:rPr lang="en-US" altLang="en-US" dirty="0"/>
              <a:t>to processes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Manages memory space for </a:t>
            </a:r>
            <a:r>
              <a:rPr lang="en-US" altLang="en-US" b="1" dirty="0">
                <a:solidFill>
                  <a:srgbClr val="006600"/>
                </a:solidFill>
              </a:rPr>
              <a:t>internal OS use</a:t>
            </a:r>
          </a:p>
          <a:p>
            <a:pPr lvl="1">
              <a:buFont typeface="Wingdings" pitchFamily="2" charset="2"/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CS2106 0809S2</Template>
  <TotalTime>12155</TotalTime>
  <Words>3327</Words>
  <Application>Microsoft Macintosh PowerPoint</Application>
  <PresentationFormat>Widescreen</PresentationFormat>
  <Paragraphs>878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Courier New</vt:lpstr>
      <vt:lpstr>Garamond</vt:lpstr>
      <vt:lpstr>Wingdings</vt:lpstr>
      <vt:lpstr>Edge</vt:lpstr>
      <vt:lpstr>1_Edge</vt:lpstr>
      <vt:lpstr>Memory Management Memory Abstraction</vt:lpstr>
      <vt:lpstr>Overview</vt:lpstr>
      <vt:lpstr>Memory Hardware</vt:lpstr>
      <vt:lpstr>The Memory  Hierarchy 2022</vt:lpstr>
      <vt:lpstr>Recap: Memory Usage of Process</vt:lpstr>
      <vt:lpstr>Calculations of Memory Addresses</vt:lpstr>
      <vt:lpstr>Actual Execution </vt:lpstr>
      <vt:lpstr>Memory Usage: Summary</vt:lpstr>
      <vt:lpstr>Operating System: Managing Memory</vt:lpstr>
      <vt:lpstr>Key Topics</vt:lpstr>
      <vt:lpstr>Memory Abstraction</vt:lpstr>
      <vt:lpstr>Without Memory Abstraction</vt:lpstr>
      <vt:lpstr>Without Memory Abstraction: Pros</vt:lpstr>
      <vt:lpstr>Without Memory Abstraction: Cons</vt:lpstr>
      <vt:lpstr>Fix Attempt: Address Relocation</vt:lpstr>
      <vt:lpstr>Fix Attempt 2: Base + Limit Registers</vt:lpstr>
      <vt:lpstr>Base + Limit Register: Illustration</vt:lpstr>
      <vt:lpstr>Base + Limit: Summary</vt:lpstr>
      <vt:lpstr>Memory Abstraction: Logical Address</vt:lpstr>
      <vt:lpstr>Illustration: Logical Addresses</vt:lpstr>
      <vt:lpstr>Overview of the upcoming lectures</vt:lpstr>
      <vt:lpstr>Contiguous Memory Management</vt:lpstr>
      <vt:lpstr>Contiguous Memory Management: Assumptions</vt:lpstr>
      <vt:lpstr>Multitasking, Context Switching &amp; Swapping</vt:lpstr>
      <vt:lpstr>Memory Partitioning</vt:lpstr>
      <vt:lpstr>Fixed Partitioning: Illustration</vt:lpstr>
      <vt:lpstr>Fixed Partitioning: Summary</vt:lpstr>
      <vt:lpstr>Dynamic Partitioning: Illustration</vt:lpstr>
      <vt:lpstr>Dynamic Partitioning: Summary</vt:lpstr>
      <vt:lpstr>Dynamic Partitioning: Allocation Algorithms </vt:lpstr>
      <vt:lpstr>Reducing External Fragmentation: Merging and Compaction</vt:lpstr>
      <vt:lpstr>Dynamic Partitioning in Action: Example</vt:lpstr>
      <vt:lpstr>Dynamic Partitioning in Action: Example</vt:lpstr>
      <vt:lpstr>Multiple Free Lists</vt:lpstr>
      <vt:lpstr>Dynamic Allocation Algorithm: Buddy System</vt:lpstr>
      <vt:lpstr>Buddy Blocks Illustration</vt:lpstr>
      <vt:lpstr>Buddy System: Implementation</vt:lpstr>
      <vt:lpstr>Buddy System: Allocation Algorithm</vt:lpstr>
      <vt:lpstr>Buddy System: Deallocation Algorithm</vt:lpstr>
      <vt:lpstr>Buddy System: Where is my Buddy?</vt:lpstr>
      <vt:lpstr>Buddy System: Example</vt:lpstr>
      <vt:lpstr>Buddy System: Example (cont)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 Yuen Jien</dc:creator>
  <cp:lastModifiedBy>Djordje Jevdjic</cp:lastModifiedBy>
  <cp:revision>757</cp:revision>
  <cp:lastPrinted>1601-01-01T00:00:00Z</cp:lastPrinted>
  <dcterms:created xsi:type="dcterms:W3CDTF">1601-01-01T00:00:00Z</dcterms:created>
  <dcterms:modified xsi:type="dcterms:W3CDTF">2022-03-09T01:31:34Z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