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ppt/notesSlides/notesSlide12.xml" ContentType="application/vnd.openxmlformats-officedocument.presentationml.notesSlide+xml"/>
  <Override PartName="/ppt/ink/ink18.xml" ContentType="application/inkml+xml"/>
  <Override PartName="/ppt/notesSlides/notesSlide13.xml" ContentType="application/vnd.openxmlformats-officedocument.presentationml.notesSlide+xml"/>
  <Override PartName="/ppt/ink/ink19.xml" ContentType="application/inkml+xml"/>
  <Override PartName="/ppt/notesSlides/notesSlide1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1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6" r:id="rId2"/>
    <p:sldId id="401" r:id="rId3"/>
    <p:sldId id="354" r:id="rId4"/>
    <p:sldId id="355" r:id="rId5"/>
    <p:sldId id="356" r:id="rId6"/>
    <p:sldId id="382" r:id="rId7"/>
    <p:sldId id="357" r:id="rId8"/>
    <p:sldId id="403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88" r:id="rId17"/>
    <p:sldId id="387" r:id="rId18"/>
    <p:sldId id="366" r:id="rId19"/>
    <p:sldId id="367" r:id="rId20"/>
    <p:sldId id="368" r:id="rId21"/>
    <p:sldId id="391" r:id="rId22"/>
    <p:sldId id="369" r:id="rId23"/>
    <p:sldId id="392" r:id="rId24"/>
    <p:sldId id="370" r:id="rId25"/>
    <p:sldId id="371" r:id="rId26"/>
    <p:sldId id="372" r:id="rId27"/>
    <p:sldId id="375" r:id="rId28"/>
    <p:sldId id="376" r:id="rId29"/>
    <p:sldId id="377" r:id="rId30"/>
    <p:sldId id="378" r:id="rId31"/>
    <p:sldId id="389" r:id="rId32"/>
    <p:sldId id="380" r:id="rId33"/>
    <p:sldId id="383" r:id="rId34"/>
    <p:sldId id="402" r:id="rId35"/>
    <p:sldId id="384" r:id="rId36"/>
    <p:sldId id="385" r:id="rId37"/>
    <p:sldId id="393" r:id="rId38"/>
    <p:sldId id="381" r:id="rId39"/>
    <p:sldId id="343" r:id="rId40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660066"/>
    <a:srgbClr val="008000"/>
    <a:srgbClr val="006600"/>
    <a:srgbClr val="FFFFCC"/>
    <a:srgbClr val="003300"/>
    <a:srgbClr val="00CCFF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3" autoAdjust="0"/>
    <p:restoredTop sz="86761"/>
  </p:normalViewPr>
  <p:slideViewPr>
    <p:cSldViewPr>
      <p:cViewPr varScale="1">
        <p:scale>
          <a:sx n="102" d="100"/>
          <a:sy n="102" d="100"/>
        </p:scale>
        <p:origin x="99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ordje Jevdjic" userId="13e23c0b-cc14-4099-93f7-00be5b630294" providerId="ADAL" clId="{C95693B8-AF9B-1641-9957-22EFAFFF32EF}"/>
    <pc:docChg chg="modSld sldOrd">
      <pc:chgData name="Djordje Jevdjic" userId="13e23c0b-cc14-4099-93f7-00be5b630294" providerId="ADAL" clId="{C95693B8-AF9B-1641-9957-22EFAFFF32EF}" dt="2020-03-10T19:54:37.118" v="1"/>
      <pc:docMkLst>
        <pc:docMk/>
      </pc:docMkLst>
      <pc:sldChg chg="ord">
        <pc:chgData name="Djordje Jevdjic" userId="13e23c0b-cc14-4099-93f7-00be5b630294" providerId="ADAL" clId="{C95693B8-AF9B-1641-9957-22EFAFFF32EF}" dt="2020-03-10T19:54:37.118" v="1"/>
        <pc:sldMkLst>
          <pc:docMk/>
          <pc:sldMk cId="0" sldId="256"/>
        </pc:sldMkLst>
      </pc:sldChg>
      <pc:sldChg chg="modSp">
        <pc:chgData name="Djordje Jevdjic" userId="13e23c0b-cc14-4099-93f7-00be5b630294" providerId="ADAL" clId="{C95693B8-AF9B-1641-9957-22EFAFFF32EF}" dt="2020-03-08T20:51:50.853" v="0"/>
        <pc:sldMkLst>
          <pc:docMk/>
          <pc:sldMk cId="1894163912" sldId="355"/>
        </pc:sldMkLst>
        <pc:graphicFrameChg chg="mod">
          <ac:chgData name="Djordje Jevdjic" userId="13e23c0b-cc14-4099-93f7-00be5b630294" providerId="ADAL" clId="{C95693B8-AF9B-1641-9957-22EFAFFF32EF}" dt="2020-03-08T20:51:50.853" v="0"/>
          <ac:graphicFrameMkLst>
            <pc:docMk/>
            <pc:sldMk cId="1894163912" sldId="355"/>
            <ac:graphicFrameMk id="6" creationId="{00000000-0000-0000-0000-000000000000}"/>
          </ac:graphicFrameMkLst>
        </pc:graphicFrameChg>
      </pc:sldChg>
    </pc:docChg>
  </pc:docChgLst>
  <pc:docChgLst>
    <pc:chgData name="Djordje Jevdjic" userId="13e23c0b-cc14-4099-93f7-00be5b630294" providerId="ADAL" clId="{A8E6D072-5483-9846-9996-DE208519B808}"/>
    <pc:docChg chg="undo custSel addSld delSld modSld">
      <pc:chgData name="Djordje Jevdjic" userId="13e23c0b-cc14-4099-93f7-00be5b630294" providerId="ADAL" clId="{A8E6D072-5483-9846-9996-DE208519B808}" dt="2020-03-22T17:37:46.679" v="1686"/>
      <pc:docMkLst>
        <pc:docMk/>
      </pc:docMkLst>
      <pc:sldChg chg="modSp">
        <pc:chgData name="Djordje Jevdjic" userId="13e23c0b-cc14-4099-93f7-00be5b630294" providerId="ADAL" clId="{A8E6D072-5483-9846-9996-DE208519B808}" dt="2020-03-17T17:22:16.406" v="731"/>
        <pc:sldMkLst>
          <pc:docMk/>
          <pc:sldMk cId="2232209580" sldId="354"/>
        </pc:sldMkLst>
        <pc:spChg chg="mod">
          <ac:chgData name="Djordje Jevdjic" userId="13e23c0b-cc14-4099-93f7-00be5b630294" providerId="ADAL" clId="{A8E6D072-5483-9846-9996-DE208519B808}" dt="2020-03-17T17:22:16.406" v="731"/>
          <ac:spMkLst>
            <pc:docMk/>
            <pc:sldMk cId="2232209580" sldId="354"/>
            <ac:spMk id="10243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22T00:19:07.298" v="793" actId="20577"/>
        <pc:sldMkLst>
          <pc:docMk/>
          <pc:sldMk cId="1894163912" sldId="355"/>
        </pc:sldMkLst>
        <pc:spChg chg="mod">
          <ac:chgData name="Djordje Jevdjic" userId="13e23c0b-cc14-4099-93f7-00be5b630294" providerId="ADAL" clId="{A8E6D072-5483-9846-9996-DE208519B808}" dt="2020-03-22T00:19:07.298" v="793" actId="20577"/>
          <ac:spMkLst>
            <pc:docMk/>
            <pc:sldMk cId="1894163912" sldId="355"/>
            <ac:spMk id="766979" creationId="{00000000-0000-0000-0000-000000000000}"/>
          </ac:spMkLst>
        </pc:spChg>
        <pc:graphicFrameChg chg="mod">
          <ac:chgData name="Djordje Jevdjic" userId="13e23c0b-cc14-4099-93f7-00be5b630294" providerId="ADAL" clId="{A8E6D072-5483-9846-9996-DE208519B808}" dt="2020-03-17T16:08:11.460" v="27" actId="20577"/>
          <ac:graphicFrameMkLst>
            <pc:docMk/>
            <pc:sldMk cId="1894163912" sldId="355"/>
            <ac:graphicFrameMk id="6" creationId="{00000000-0000-0000-0000-000000000000}"/>
          </ac:graphicFrameMkLst>
        </pc:graphicFrameChg>
      </pc:sldChg>
      <pc:sldChg chg="modSp modAnim">
        <pc:chgData name="Djordje Jevdjic" userId="13e23c0b-cc14-4099-93f7-00be5b630294" providerId="ADAL" clId="{A8E6D072-5483-9846-9996-DE208519B808}" dt="2020-03-17T16:33:32.347" v="402" actId="20577"/>
        <pc:sldMkLst>
          <pc:docMk/>
          <pc:sldMk cId="1798185594" sldId="356"/>
        </pc:sldMkLst>
        <pc:spChg chg="mod">
          <ac:chgData name="Djordje Jevdjic" userId="13e23c0b-cc14-4099-93f7-00be5b630294" providerId="ADAL" clId="{A8E6D072-5483-9846-9996-DE208519B808}" dt="2020-03-17T16:33:32.347" v="402" actId="20577"/>
          <ac:spMkLst>
            <pc:docMk/>
            <pc:sldMk cId="1798185594" sldId="356"/>
            <ac:spMk id="768003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17T16:15:40.107" v="249" actId="1076"/>
        <pc:sldMkLst>
          <pc:docMk/>
          <pc:sldMk cId="3516198106" sldId="357"/>
        </pc:sldMkLst>
        <pc:spChg chg="mod">
          <ac:chgData name="Djordje Jevdjic" userId="13e23c0b-cc14-4099-93f7-00be5b630294" providerId="ADAL" clId="{A8E6D072-5483-9846-9996-DE208519B808}" dt="2020-03-17T16:15:33.191" v="248" actId="20577"/>
          <ac:spMkLst>
            <pc:docMk/>
            <pc:sldMk cId="3516198106" sldId="357"/>
            <ac:spMk id="56" creationId="{00000000-0000-0000-0000-000000000000}"/>
          </ac:spMkLst>
        </pc:spChg>
        <pc:spChg chg="mod">
          <ac:chgData name="Djordje Jevdjic" userId="13e23c0b-cc14-4099-93f7-00be5b630294" providerId="ADAL" clId="{A8E6D072-5483-9846-9996-DE208519B808}" dt="2020-03-17T16:15:40.107" v="249" actId="1076"/>
          <ac:spMkLst>
            <pc:docMk/>
            <pc:sldMk cId="3516198106" sldId="357"/>
            <ac:spMk id="58" creationId="{00000000-0000-0000-0000-000000000000}"/>
          </ac:spMkLst>
        </pc:spChg>
      </pc:sldChg>
      <pc:sldChg chg="modSp modAnim">
        <pc:chgData name="Djordje Jevdjic" userId="13e23c0b-cc14-4099-93f7-00be5b630294" providerId="ADAL" clId="{A8E6D072-5483-9846-9996-DE208519B808}" dt="2020-03-17T16:41:51.755" v="425" actId="1076"/>
        <pc:sldMkLst>
          <pc:docMk/>
          <pc:sldMk cId="4137958355" sldId="358"/>
        </pc:sldMkLst>
        <pc:spChg chg="mod">
          <ac:chgData name="Djordje Jevdjic" userId="13e23c0b-cc14-4099-93f7-00be5b630294" providerId="ADAL" clId="{A8E6D072-5483-9846-9996-DE208519B808}" dt="2020-03-17T16:41:51.755" v="425" actId="1076"/>
          <ac:spMkLst>
            <pc:docMk/>
            <pc:sldMk cId="4137958355" sldId="358"/>
            <ac:spMk id="770051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17T16:42:10.894" v="428" actId="20577"/>
        <pc:sldMkLst>
          <pc:docMk/>
          <pc:sldMk cId="3910564960" sldId="359"/>
        </pc:sldMkLst>
        <pc:spChg chg="mod">
          <ac:chgData name="Djordje Jevdjic" userId="13e23c0b-cc14-4099-93f7-00be5b630294" providerId="ADAL" clId="{A8E6D072-5483-9846-9996-DE208519B808}" dt="2020-03-17T16:42:02.777" v="426" actId="20577"/>
          <ac:spMkLst>
            <pc:docMk/>
            <pc:sldMk cId="3910564960" sldId="359"/>
            <ac:spMk id="24" creationId="{00000000-0000-0000-0000-000000000000}"/>
          </ac:spMkLst>
        </pc:spChg>
        <pc:spChg chg="mod">
          <ac:chgData name="Djordje Jevdjic" userId="13e23c0b-cc14-4099-93f7-00be5b630294" providerId="ADAL" clId="{A8E6D072-5483-9846-9996-DE208519B808}" dt="2020-03-17T16:42:10.894" v="428" actId="20577"/>
          <ac:spMkLst>
            <pc:docMk/>
            <pc:sldMk cId="3910564960" sldId="359"/>
            <ac:spMk id="771077" creationId="{00000000-0000-0000-0000-000000000000}"/>
          </ac:spMkLst>
        </pc:spChg>
        <pc:spChg chg="mod">
          <ac:chgData name="Djordje Jevdjic" userId="13e23c0b-cc14-4099-93f7-00be5b630294" providerId="ADAL" clId="{A8E6D072-5483-9846-9996-DE208519B808}" dt="2020-03-17T16:20:04.204" v="315" actId="20577"/>
          <ac:spMkLst>
            <pc:docMk/>
            <pc:sldMk cId="3910564960" sldId="359"/>
            <ac:spMk id="771087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17T16:23:54.960" v="329" actId="20577"/>
        <pc:sldMkLst>
          <pc:docMk/>
          <pc:sldMk cId="614372311" sldId="360"/>
        </pc:sldMkLst>
        <pc:spChg chg="mod">
          <ac:chgData name="Djordje Jevdjic" userId="13e23c0b-cc14-4099-93f7-00be5b630294" providerId="ADAL" clId="{A8E6D072-5483-9846-9996-DE208519B808}" dt="2020-03-17T16:23:54.960" v="329" actId="20577"/>
          <ac:spMkLst>
            <pc:docMk/>
            <pc:sldMk cId="614372311" sldId="360"/>
            <ac:spMk id="775171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17T16:52:01.483" v="430" actId="20577"/>
        <pc:sldMkLst>
          <pc:docMk/>
          <pc:sldMk cId="2365591473" sldId="362"/>
        </pc:sldMkLst>
        <pc:spChg chg="mod">
          <ac:chgData name="Djordje Jevdjic" userId="13e23c0b-cc14-4099-93f7-00be5b630294" providerId="ADAL" clId="{A8E6D072-5483-9846-9996-DE208519B808}" dt="2020-03-17T16:52:01.483" v="430" actId="20577"/>
          <ac:spMkLst>
            <pc:docMk/>
            <pc:sldMk cId="2365591473" sldId="362"/>
            <ac:spMk id="776195" creationId="{00000000-0000-0000-0000-000000000000}"/>
          </ac:spMkLst>
        </pc:spChg>
      </pc:sldChg>
      <pc:sldChg chg="modSp modAnim">
        <pc:chgData name="Djordje Jevdjic" userId="13e23c0b-cc14-4099-93f7-00be5b630294" providerId="ADAL" clId="{A8E6D072-5483-9846-9996-DE208519B808}" dt="2020-03-17T16:54:58.918" v="458" actId="20577"/>
        <pc:sldMkLst>
          <pc:docMk/>
          <pc:sldMk cId="3451403605" sldId="363"/>
        </pc:sldMkLst>
        <pc:spChg chg="mod">
          <ac:chgData name="Djordje Jevdjic" userId="13e23c0b-cc14-4099-93f7-00be5b630294" providerId="ADAL" clId="{A8E6D072-5483-9846-9996-DE208519B808}" dt="2020-03-17T16:54:58.918" v="458" actId="20577"/>
          <ac:spMkLst>
            <pc:docMk/>
            <pc:sldMk cId="3451403605" sldId="363"/>
            <ac:spMk id="777219" creationId="{00000000-0000-0000-0000-000000000000}"/>
          </ac:spMkLst>
        </pc:spChg>
      </pc:sldChg>
      <pc:sldChg chg="modSp modAnim">
        <pc:chgData name="Djordje Jevdjic" userId="13e23c0b-cc14-4099-93f7-00be5b630294" providerId="ADAL" clId="{A8E6D072-5483-9846-9996-DE208519B808}" dt="2020-03-17T16:56:32.298" v="550"/>
        <pc:sldMkLst>
          <pc:docMk/>
          <pc:sldMk cId="780794381" sldId="364"/>
        </pc:sldMkLst>
        <pc:spChg chg="mod">
          <ac:chgData name="Djordje Jevdjic" userId="13e23c0b-cc14-4099-93f7-00be5b630294" providerId="ADAL" clId="{A8E6D072-5483-9846-9996-DE208519B808}" dt="2020-03-17T16:55:59.969" v="549" actId="20577"/>
          <ac:spMkLst>
            <pc:docMk/>
            <pc:sldMk cId="780794381" sldId="364"/>
            <ac:spMk id="778243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17T17:25:54.699" v="771" actId="207"/>
        <pc:sldMkLst>
          <pc:docMk/>
          <pc:sldMk cId="1482206974" sldId="366"/>
        </pc:sldMkLst>
        <pc:spChg chg="mod">
          <ac:chgData name="Djordje Jevdjic" userId="13e23c0b-cc14-4099-93f7-00be5b630294" providerId="ADAL" clId="{A8E6D072-5483-9846-9996-DE208519B808}" dt="2020-03-17T17:25:54.699" v="771" actId="207"/>
          <ac:spMkLst>
            <pc:docMk/>
            <pc:sldMk cId="1482206974" sldId="366"/>
            <ac:spMk id="782338" creationId="{00000000-0000-0000-0000-000000000000}"/>
          </ac:spMkLst>
        </pc:spChg>
        <pc:spChg chg="mod">
          <ac:chgData name="Djordje Jevdjic" userId="13e23c0b-cc14-4099-93f7-00be5b630294" providerId="ADAL" clId="{A8E6D072-5483-9846-9996-DE208519B808}" dt="2020-03-17T17:09:11.173" v="667" actId="20577"/>
          <ac:spMkLst>
            <pc:docMk/>
            <pc:sldMk cId="1482206974" sldId="366"/>
            <ac:spMk id="782339" creationId="{00000000-0000-0000-0000-000000000000}"/>
          </ac:spMkLst>
        </pc:spChg>
      </pc:sldChg>
      <pc:sldChg chg="add del">
        <pc:chgData name="Djordje Jevdjic" userId="13e23c0b-cc14-4099-93f7-00be5b630294" providerId="ADAL" clId="{A8E6D072-5483-9846-9996-DE208519B808}" dt="2020-03-17T17:23:29.219" v="743" actId="2696"/>
        <pc:sldMkLst>
          <pc:docMk/>
          <pc:sldMk cId="2688827786" sldId="370"/>
        </pc:sldMkLst>
      </pc:sldChg>
      <pc:sldChg chg="modSp add del modAnim">
        <pc:chgData name="Djordje Jevdjic" userId="13e23c0b-cc14-4099-93f7-00be5b630294" providerId="ADAL" clId="{A8E6D072-5483-9846-9996-DE208519B808}" dt="2020-03-22T16:44:13.890" v="1611"/>
        <pc:sldMkLst>
          <pc:docMk/>
          <pc:sldMk cId="3690521457" sldId="371"/>
        </pc:sldMkLst>
        <pc:spChg chg="mod">
          <ac:chgData name="Djordje Jevdjic" userId="13e23c0b-cc14-4099-93f7-00be5b630294" providerId="ADAL" clId="{A8E6D072-5483-9846-9996-DE208519B808}" dt="2020-03-22T15:08:58.276" v="1008" actId="1076"/>
          <ac:spMkLst>
            <pc:docMk/>
            <pc:sldMk cId="3690521457" sldId="371"/>
            <ac:spMk id="17" creationId="{00000000-0000-0000-0000-000000000000}"/>
          </ac:spMkLst>
        </pc:spChg>
        <pc:spChg chg="mod">
          <ac:chgData name="Djordje Jevdjic" userId="13e23c0b-cc14-4099-93f7-00be5b630294" providerId="ADAL" clId="{A8E6D072-5483-9846-9996-DE208519B808}" dt="2020-03-22T16:30:11.552" v="1288" actId="113"/>
          <ac:spMkLst>
            <pc:docMk/>
            <pc:sldMk cId="3690521457" sldId="371"/>
            <ac:spMk id="780291" creationId="{00000000-0000-0000-0000-000000000000}"/>
          </ac:spMkLst>
        </pc:spChg>
      </pc:sldChg>
      <pc:sldChg chg="addSp delSp modSp add del modAnim">
        <pc:chgData name="Djordje Jevdjic" userId="13e23c0b-cc14-4099-93f7-00be5b630294" providerId="ADAL" clId="{A8E6D072-5483-9846-9996-DE208519B808}" dt="2020-03-22T16:33:54.096" v="1431"/>
        <pc:sldMkLst>
          <pc:docMk/>
          <pc:sldMk cId="4239525200" sldId="372"/>
        </pc:sldMkLst>
        <pc:spChg chg="add del">
          <ac:chgData name="Djordje Jevdjic" userId="13e23c0b-cc14-4099-93f7-00be5b630294" providerId="ADAL" clId="{A8E6D072-5483-9846-9996-DE208519B808}" dt="2020-03-22T16:30:28.571" v="1290"/>
          <ac:spMkLst>
            <pc:docMk/>
            <pc:sldMk cId="4239525200" sldId="372"/>
            <ac:spMk id="4" creationId="{00385842-E49A-CB44-A82A-93723F87E3AA}"/>
          </ac:spMkLst>
        </pc:spChg>
        <pc:spChg chg="add del mod">
          <ac:chgData name="Djordje Jevdjic" userId="13e23c0b-cc14-4099-93f7-00be5b630294" providerId="ADAL" clId="{A8E6D072-5483-9846-9996-DE208519B808}" dt="2020-03-22T16:30:37.035" v="1293" actId="478"/>
          <ac:spMkLst>
            <pc:docMk/>
            <pc:sldMk cId="4239525200" sldId="372"/>
            <ac:spMk id="5" creationId="{5B301CCA-F2F4-064D-85C9-612076C5ABE7}"/>
          </ac:spMkLst>
        </pc:spChg>
        <pc:spChg chg="add del mod">
          <ac:chgData name="Djordje Jevdjic" userId="13e23c0b-cc14-4099-93f7-00be5b630294" providerId="ADAL" clId="{A8E6D072-5483-9846-9996-DE208519B808}" dt="2020-03-22T16:31:37.396" v="1338"/>
          <ac:spMkLst>
            <pc:docMk/>
            <pc:sldMk cId="4239525200" sldId="372"/>
            <ac:spMk id="10" creationId="{72049CAF-753C-4A40-B962-C2C5B21227C1}"/>
          </ac:spMkLst>
        </pc:spChg>
        <pc:spChg chg="add mod">
          <ac:chgData name="Djordje Jevdjic" userId="13e23c0b-cc14-4099-93f7-00be5b630294" providerId="ADAL" clId="{A8E6D072-5483-9846-9996-DE208519B808}" dt="2020-03-22T16:33:42.963" v="1429" actId="164"/>
          <ac:spMkLst>
            <pc:docMk/>
            <pc:sldMk cId="4239525200" sldId="372"/>
            <ac:spMk id="11" creationId="{80E833FA-3009-9742-92DA-EFC705BE950E}"/>
          </ac:spMkLst>
        </pc:spChg>
        <pc:spChg chg="add mod">
          <ac:chgData name="Djordje Jevdjic" userId="13e23c0b-cc14-4099-93f7-00be5b630294" providerId="ADAL" clId="{A8E6D072-5483-9846-9996-DE208519B808}" dt="2020-03-22T16:32:01.436" v="1387" actId="1036"/>
          <ac:spMkLst>
            <pc:docMk/>
            <pc:sldMk cId="4239525200" sldId="372"/>
            <ac:spMk id="29" creationId="{01F7CDB4-EE2E-2D42-8342-CC7AE058830D}"/>
          </ac:spMkLst>
        </pc:spChg>
        <pc:grpChg chg="add mod">
          <ac:chgData name="Djordje Jevdjic" userId="13e23c0b-cc14-4099-93f7-00be5b630294" providerId="ADAL" clId="{A8E6D072-5483-9846-9996-DE208519B808}" dt="2020-03-22T16:33:42.963" v="1429" actId="164"/>
          <ac:grpSpMkLst>
            <pc:docMk/>
            <pc:sldMk cId="4239525200" sldId="372"/>
            <ac:grpSpMk id="32" creationId="{7518E5CE-EBBE-5540-8AA8-9A730F700F21}"/>
          </ac:grpSpMkLst>
        </pc:grpChg>
        <pc:cxnChg chg="add mod">
          <ac:chgData name="Djordje Jevdjic" userId="13e23c0b-cc14-4099-93f7-00be5b630294" providerId="ADAL" clId="{A8E6D072-5483-9846-9996-DE208519B808}" dt="2020-03-22T16:33:42.963" v="1429" actId="164"/>
          <ac:cxnSpMkLst>
            <pc:docMk/>
            <pc:sldMk cId="4239525200" sldId="372"/>
            <ac:cxnSpMk id="7" creationId="{6EB64F6D-5F54-3C48-A799-45809938F688}"/>
          </ac:cxnSpMkLst>
        </pc:cxnChg>
        <pc:cxnChg chg="add mod">
          <ac:chgData name="Djordje Jevdjic" userId="13e23c0b-cc14-4099-93f7-00be5b630294" providerId="ADAL" clId="{A8E6D072-5483-9846-9996-DE208519B808}" dt="2020-03-22T16:33:42.963" v="1429" actId="164"/>
          <ac:cxnSpMkLst>
            <pc:docMk/>
            <pc:sldMk cId="4239525200" sldId="372"/>
            <ac:cxnSpMk id="27" creationId="{916BF42E-E128-0A4E-952B-DB1F16581B53}"/>
          </ac:cxnSpMkLst>
        </pc:cxnChg>
      </pc:sldChg>
      <pc:sldChg chg="modSp add del modAnim">
        <pc:chgData name="Djordje Jevdjic" userId="13e23c0b-cc14-4099-93f7-00be5b630294" providerId="ADAL" clId="{A8E6D072-5483-9846-9996-DE208519B808}" dt="2020-03-22T16:43:09.994" v="1609" actId="20577"/>
        <pc:sldMkLst>
          <pc:docMk/>
          <pc:sldMk cId="2928268642" sldId="375"/>
        </pc:sldMkLst>
        <pc:spChg chg="mod">
          <ac:chgData name="Djordje Jevdjic" userId="13e23c0b-cc14-4099-93f7-00be5b630294" providerId="ADAL" clId="{A8E6D072-5483-9846-9996-DE208519B808}" dt="2020-03-22T16:43:09.994" v="1609" actId="20577"/>
          <ac:spMkLst>
            <pc:docMk/>
            <pc:sldMk cId="2928268642" sldId="375"/>
            <ac:spMk id="791555" creationId="{00000000-0000-0000-0000-000000000000}"/>
          </ac:spMkLst>
        </pc:spChg>
      </pc:sldChg>
      <pc:sldChg chg="modSp add del">
        <pc:chgData name="Djordje Jevdjic" userId="13e23c0b-cc14-4099-93f7-00be5b630294" providerId="ADAL" clId="{A8E6D072-5483-9846-9996-DE208519B808}" dt="2020-03-22T16:35:49.973" v="1494" actId="20577"/>
        <pc:sldMkLst>
          <pc:docMk/>
          <pc:sldMk cId="863080983" sldId="376"/>
        </pc:sldMkLst>
        <pc:spChg chg="mod">
          <ac:chgData name="Djordje Jevdjic" userId="13e23c0b-cc14-4099-93f7-00be5b630294" providerId="ADAL" clId="{A8E6D072-5483-9846-9996-DE208519B808}" dt="2020-03-22T16:35:49.973" v="1494" actId="20577"/>
          <ac:spMkLst>
            <pc:docMk/>
            <pc:sldMk cId="863080983" sldId="376"/>
            <ac:spMk id="27" creationId="{00000000-0000-0000-0000-000000000000}"/>
          </ac:spMkLst>
        </pc:spChg>
      </pc:sldChg>
      <pc:sldChg chg="modSp add del">
        <pc:chgData name="Djordje Jevdjic" userId="13e23c0b-cc14-4099-93f7-00be5b630294" providerId="ADAL" clId="{A8E6D072-5483-9846-9996-DE208519B808}" dt="2020-03-22T15:02:20.722" v="808" actId="404"/>
        <pc:sldMkLst>
          <pc:docMk/>
          <pc:sldMk cId="893150025" sldId="377"/>
        </pc:sldMkLst>
        <pc:spChg chg="mod">
          <ac:chgData name="Djordje Jevdjic" userId="13e23c0b-cc14-4099-93f7-00be5b630294" providerId="ADAL" clId="{A8E6D072-5483-9846-9996-DE208519B808}" dt="2020-03-22T15:02:20.722" v="808" actId="404"/>
          <ac:spMkLst>
            <pc:docMk/>
            <pc:sldMk cId="893150025" sldId="377"/>
            <ac:spMk id="793603" creationId="{00000000-0000-0000-0000-000000000000}"/>
          </ac:spMkLst>
        </pc:spChg>
      </pc:sldChg>
      <pc:sldChg chg="modSp add del">
        <pc:chgData name="Djordje Jevdjic" userId="13e23c0b-cc14-4099-93f7-00be5b630294" providerId="ADAL" clId="{A8E6D072-5483-9846-9996-DE208519B808}" dt="2020-03-17T17:23:29.382" v="749" actId="2696"/>
        <pc:sldMkLst>
          <pc:docMk/>
          <pc:sldMk cId="1114441651" sldId="378"/>
        </pc:sldMkLst>
        <pc:spChg chg="mod">
          <ac:chgData name="Djordje Jevdjic" userId="13e23c0b-cc14-4099-93f7-00be5b630294" providerId="ADAL" clId="{A8E6D072-5483-9846-9996-DE208519B808}" dt="2020-03-17T17:21:13.594" v="729" actId="20577"/>
          <ac:spMkLst>
            <pc:docMk/>
            <pc:sldMk cId="1114441651" sldId="378"/>
            <ac:spMk id="71" creationId="{00000000-0000-0000-0000-000000000000}"/>
          </ac:spMkLst>
        </pc:spChg>
      </pc:sldChg>
      <pc:sldChg chg="addSp modSp add del modAnim">
        <pc:chgData name="Djordje Jevdjic" userId="13e23c0b-cc14-4099-93f7-00be5b630294" providerId="ADAL" clId="{A8E6D072-5483-9846-9996-DE208519B808}" dt="2020-03-22T17:37:46.679" v="1686"/>
        <pc:sldMkLst>
          <pc:docMk/>
          <pc:sldMk cId="1452308794" sldId="380"/>
        </pc:sldMkLst>
        <pc:spChg chg="mod">
          <ac:chgData name="Djordje Jevdjic" userId="13e23c0b-cc14-4099-93f7-00be5b630294" providerId="ADAL" clId="{A8E6D072-5483-9846-9996-DE208519B808}" dt="2020-03-22T17:29:10.582" v="1685" actId="20577"/>
          <ac:spMkLst>
            <pc:docMk/>
            <pc:sldMk cId="1452308794" sldId="380"/>
            <ac:spMk id="796675" creationId="{00000000-0000-0000-0000-000000000000}"/>
          </ac:spMkLst>
        </pc:spChg>
        <pc:inkChg chg="add">
          <ac:chgData name="Djordje Jevdjic" userId="13e23c0b-cc14-4099-93f7-00be5b630294" providerId="ADAL" clId="{A8E6D072-5483-9846-9996-DE208519B808}" dt="2020-03-22T17:37:46.679" v="1686"/>
          <ac:inkMkLst>
            <pc:docMk/>
            <pc:sldMk cId="1452308794" sldId="380"/>
            <ac:inkMk id="4" creationId="{692ECE15-B472-3049-ABB4-707B66157D79}"/>
          </ac:inkMkLst>
        </pc:inkChg>
      </pc:sldChg>
      <pc:sldChg chg="modSp">
        <pc:chgData name="Djordje Jevdjic" userId="13e23c0b-cc14-4099-93f7-00be5b630294" providerId="ADAL" clId="{A8E6D072-5483-9846-9996-DE208519B808}" dt="2020-03-17T17:24:48.976" v="756" actId="20577"/>
        <pc:sldMkLst>
          <pc:docMk/>
          <pc:sldMk cId="385033509" sldId="381"/>
        </pc:sldMkLst>
        <pc:spChg chg="mod">
          <ac:chgData name="Djordje Jevdjic" userId="13e23c0b-cc14-4099-93f7-00be5b630294" providerId="ADAL" clId="{A8E6D072-5483-9846-9996-DE208519B808}" dt="2020-03-17T17:24:48.976" v="756" actId="20577"/>
          <ac:spMkLst>
            <pc:docMk/>
            <pc:sldMk cId="385033509" sldId="381"/>
            <ac:spMk id="112643" creationId="{00000000-0000-0000-0000-000000000000}"/>
          </ac:spMkLst>
        </pc:spChg>
      </pc:sldChg>
      <pc:sldChg chg="modSp modAnim">
        <pc:chgData name="Djordje Jevdjic" userId="13e23c0b-cc14-4099-93f7-00be5b630294" providerId="ADAL" clId="{A8E6D072-5483-9846-9996-DE208519B808}" dt="2020-03-17T16:12:59.077" v="228"/>
        <pc:sldMkLst>
          <pc:docMk/>
          <pc:sldMk cId="945223083" sldId="382"/>
        </pc:sldMkLst>
        <pc:spChg chg="mod">
          <ac:chgData name="Djordje Jevdjic" userId="13e23c0b-cc14-4099-93f7-00be5b630294" providerId="ADAL" clId="{A8E6D072-5483-9846-9996-DE208519B808}" dt="2020-03-17T16:12:24.523" v="227" actId="20577"/>
          <ac:spMkLst>
            <pc:docMk/>
            <pc:sldMk cId="945223083" sldId="382"/>
            <ac:spMk id="3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17T16:21:19.988" v="321" actId="20577"/>
        <pc:sldMkLst>
          <pc:docMk/>
          <pc:sldMk cId="968174297" sldId="385"/>
        </pc:sldMkLst>
        <pc:spChg chg="mod">
          <ac:chgData name="Djordje Jevdjic" userId="13e23c0b-cc14-4099-93f7-00be5b630294" providerId="ADAL" clId="{A8E6D072-5483-9846-9996-DE208519B808}" dt="2020-03-17T16:21:16.607" v="320" actId="20577"/>
          <ac:spMkLst>
            <pc:docMk/>
            <pc:sldMk cId="968174297" sldId="385"/>
            <ac:spMk id="10" creationId="{00000000-0000-0000-0000-000000000000}"/>
          </ac:spMkLst>
        </pc:spChg>
        <pc:spChg chg="mod">
          <ac:chgData name="Djordje Jevdjic" userId="13e23c0b-cc14-4099-93f7-00be5b630294" providerId="ADAL" clId="{A8E6D072-5483-9846-9996-DE208519B808}" dt="2020-03-17T16:21:19.988" v="321" actId="20577"/>
          <ac:spMkLst>
            <pc:docMk/>
            <pc:sldMk cId="968174297" sldId="385"/>
            <ac:spMk id="42" creationId="{00000000-0000-0000-0000-000000000000}"/>
          </ac:spMkLst>
        </pc:spChg>
      </pc:sldChg>
      <pc:sldChg chg="modSp modAnim">
        <pc:chgData name="Djordje Jevdjic" userId="13e23c0b-cc14-4099-93f7-00be5b630294" providerId="ADAL" clId="{A8E6D072-5483-9846-9996-DE208519B808}" dt="2020-03-17T17:02:25.275" v="653" actId="20577"/>
        <pc:sldMkLst>
          <pc:docMk/>
          <pc:sldMk cId="157733553" sldId="387"/>
        </pc:sldMkLst>
        <pc:spChg chg="mod">
          <ac:chgData name="Djordje Jevdjic" userId="13e23c0b-cc14-4099-93f7-00be5b630294" providerId="ADAL" clId="{A8E6D072-5483-9846-9996-DE208519B808}" dt="2020-03-17T17:02:25.275" v="653" actId="20577"/>
          <ac:spMkLst>
            <pc:docMk/>
            <pc:sldMk cId="157733553" sldId="387"/>
            <ac:spMk id="3" creationId="{00000000-0000-0000-0000-000000000000}"/>
          </ac:spMkLst>
        </pc:spChg>
      </pc:sldChg>
      <pc:sldChg chg="modSp">
        <pc:chgData name="Djordje Jevdjic" userId="13e23c0b-cc14-4099-93f7-00be5b630294" providerId="ADAL" clId="{A8E6D072-5483-9846-9996-DE208519B808}" dt="2020-03-22T12:05:56.142" v="795" actId="20577"/>
        <pc:sldMkLst>
          <pc:docMk/>
          <pc:sldMk cId="1462581815" sldId="388"/>
        </pc:sldMkLst>
        <pc:spChg chg="mod">
          <ac:chgData name="Djordje Jevdjic" userId="13e23c0b-cc14-4099-93f7-00be5b630294" providerId="ADAL" clId="{A8E6D072-5483-9846-9996-DE208519B808}" dt="2020-03-22T12:05:52.963" v="794" actId="20577"/>
          <ac:spMkLst>
            <pc:docMk/>
            <pc:sldMk cId="1462581815" sldId="388"/>
            <ac:spMk id="10" creationId="{00000000-0000-0000-0000-000000000000}"/>
          </ac:spMkLst>
        </pc:spChg>
        <pc:spChg chg="mod">
          <ac:chgData name="Djordje Jevdjic" userId="13e23c0b-cc14-4099-93f7-00be5b630294" providerId="ADAL" clId="{A8E6D072-5483-9846-9996-DE208519B808}" dt="2020-03-22T12:05:56.142" v="795" actId="20577"/>
          <ac:spMkLst>
            <pc:docMk/>
            <pc:sldMk cId="1462581815" sldId="388"/>
            <ac:spMk id="42" creationId="{00000000-0000-0000-0000-000000000000}"/>
          </ac:spMkLst>
        </pc:spChg>
      </pc:sldChg>
      <pc:sldChg chg="addSp modSp add del">
        <pc:chgData name="Djordje Jevdjic" userId="13e23c0b-cc14-4099-93f7-00be5b630294" providerId="ADAL" clId="{A8E6D072-5483-9846-9996-DE208519B808}" dt="2020-03-22T17:37:46.679" v="1686"/>
        <pc:sldMkLst>
          <pc:docMk/>
          <pc:sldMk cId="2583474109" sldId="389"/>
        </pc:sldMkLst>
        <pc:spChg chg="mod">
          <ac:chgData name="Djordje Jevdjic" userId="13e23c0b-cc14-4099-93f7-00be5b630294" providerId="ADAL" clId="{A8E6D072-5483-9846-9996-DE208519B808}" dt="2020-03-17T16:21:10.600" v="319" actId="20577"/>
          <ac:spMkLst>
            <pc:docMk/>
            <pc:sldMk cId="2583474109" sldId="389"/>
            <ac:spMk id="9" creationId="{00000000-0000-0000-0000-000000000000}"/>
          </ac:spMkLst>
        </pc:spChg>
        <pc:inkChg chg="add">
          <ac:chgData name="Djordje Jevdjic" userId="13e23c0b-cc14-4099-93f7-00be5b630294" providerId="ADAL" clId="{A8E6D072-5483-9846-9996-DE208519B808}" dt="2020-03-22T17:37:46.679" v="1686"/>
          <ac:inkMkLst>
            <pc:docMk/>
            <pc:sldMk cId="2583474109" sldId="389"/>
            <ac:inkMk id="6" creationId="{A70DEA19-DC3B-894F-B7BD-DE74DDF38664}"/>
          </ac:inkMkLst>
        </pc:inkChg>
      </pc:sldChg>
      <pc:sldChg chg="modSp">
        <pc:chgData name="Djordje Jevdjic" userId="13e23c0b-cc14-4099-93f7-00be5b630294" providerId="ADAL" clId="{A8E6D072-5483-9846-9996-DE208519B808}" dt="2020-03-17T14:38:38.063" v="1" actId="20577"/>
        <pc:sldMkLst>
          <pc:docMk/>
          <pc:sldMk cId="1368579537" sldId="391"/>
        </pc:sldMkLst>
        <pc:spChg chg="mod">
          <ac:chgData name="Djordje Jevdjic" userId="13e23c0b-cc14-4099-93f7-00be5b630294" providerId="ADAL" clId="{A8E6D072-5483-9846-9996-DE208519B808}" dt="2020-03-17T14:38:38.063" v="1" actId="20577"/>
          <ac:spMkLst>
            <pc:docMk/>
            <pc:sldMk cId="1368579537" sldId="391"/>
            <ac:spMk id="799747" creationId="{00000000-0000-0000-0000-000000000000}"/>
          </ac:spMkLst>
        </pc:spChg>
      </pc:sldChg>
    </pc:docChg>
  </pc:docChgLst>
  <pc:docChgLst>
    <pc:chgData name="Cristina Carbunaru" userId="dd598f21-b93a-44af-9f98-493f5e6c3669" providerId="ADAL" clId="{B9F4FCEA-EFD5-4125-8601-5F4C2639CAC2}"/>
    <pc:docChg chg="undo custSel delSld modSld modMainMaster">
      <pc:chgData name="Cristina Carbunaru" userId="dd598f21-b93a-44af-9f98-493f5e6c3669" providerId="ADAL" clId="{B9F4FCEA-EFD5-4125-8601-5F4C2639CAC2}" dt="2019-10-09T05:15:04.327" v="77" actId="1038"/>
      <pc:docMkLst>
        <pc:docMk/>
      </pc:docMkLst>
      <pc:sldChg chg="modSp">
        <pc:chgData name="Cristina Carbunaru" userId="dd598f21-b93a-44af-9f98-493f5e6c3669" providerId="ADAL" clId="{B9F4FCEA-EFD5-4125-8601-5F4C2639CAC2}" dt="2019-10-09T01:16:23.451" v="6" actId="14100"/>
        <pc:sldMkLst>
          <pc:docMk/>
          <pc:sldMk cId="2232209580" sldId="354"/>
        </pc:sldMkLst>
        <pc:spChg chg="mod">
          <ac:chgData name="Cristina Carbunaru" userId="dd598f21-b93a-44af-9f98-493f5e6c3669" providerId="ADAL" clId="{B9F4FCEA-EFD5-4125-8601-5F4C2639CAC2}" dt="2019-10-09T01:16:23.451" v="6" actId="14100"/>
          <ac:spMkLst>
            <pc:docMk/>
            <pc:sldMk cId="2232209580" sldId="354"/>
            <ac:spMk id="10243" creationId="{00000000-0000-0000-0000-000000000000}"/>
          </ac:spMkLst>
        </pc:spChg>
      </pc:sldChg>
      <pc:sldChg chg="modSp">
        <pc:chgData name="Cristina Carbunaru" userId="dd598f21-b93a-44af-9f98-493f5e6c3669" providerId="ADAL" clId="{B9F4FCEA-EFD5-4125-8601-5F4C2639CAC2}" dt="2019-10-09T01:16:54.964" v="17" actId="1035"/>
        <pc:sldMkLst>
          <pc:docMk/>
          <pc:sldMk cId="1894163912" sldId="355"/>
        </pc:sldMkLst>
        <pc:spChg chg="mod">
          <ac:chgData name="Cristina Carbunaru" userId="dd598f21-b93a-44af-9f98-493f5e6c3669" providerId="ADAL" clId="{B9F4FCEA-EFD5-4125-8601-5F4C2639CAC2}" dt="2019-10-09T01:16:29.275" v="8" actId="14100"/>
          <ac:spMkLst>
            <pc:docMk/>
            <pc:sldMk cId="1894163912" sldId="355"/>
            <ac:spMk id="766979" creationId="{00000000-0000-0000-0000-000000000000}"/>
          </ac:spMkLst>
        </pc:spChg>
        <pc:graphicFrameChg chg="mod">
          <ac:chgData name="Cristina Carbunaru" userId="dd598f21-b93a-44af-9f98-493f5e6c3669" providerId="ADAL" clId="{B9F4FCEA-EFD5-4125-8601-5F4C2639CAC2}" dt="2019-10-09T01:16:54.964" v="17" actId="1035"/>
          <ac:graphicFrameMkLst>
            <pc:docMk/>
            <pc:sldMk cId="1894163912" sldId="355"/>
            <ac:graphicFrameMk id="6" creationId="{00000000-0000-0000-0000-000000000000}"/>
          </ac:graphicFrameMkLst>
        </pc:graphicFrameChg>
      </pc:sldChg>
      <pc:sldChg chg="modSp">
        <pc:chgData name="Cristina Carbunaru" userId="dd598f21-b93a-44af-9f98-493f5e6c3669" providerId="ADAL" clId="{B9F4FCEA-EFD5-4125-8601-5F4C2639CAC2}" dt="2019-10-09T01:16:15.561" v="1" actId="27636"/>
        <pc:sldMkLst>
          <pc:docMk/>
          <pc:sldMk cId="1798185594" sldId="356"/>
        </pc:sldMkLst>
        <pc:spChg chg="mod">
          <ac:chgData name="Cristina Carbunaru" userId="dd598f21-b93a-44af-9f98-493f5e6c3669" providerId="ADAL" clId="{B9F4FCEA-EFD5-4125-8601-5F4C2639CAC2}" dt="2019-10-09T01:16:15.561" v="1" actId="27636"/>
          <ac:spMkLst>
            <pc:docMk/>
            <pc:sldMk cId="1798185594" sldId="356"/>
            <ac:spMk id="768003" creationId="{00000000-0000-0000-0000-000000000000}"/>
          </ac:spMkLst>
        </pc:spChg>
      </pc:sldChg>
      <pc:sldChg chg="delSp modSp delAnim modAnim">
        <pc:chgData name="Cristina Carbunaru" userId="dd598f21-b93a-44af-9f98-493f5e6c3669" providerId="ADAL" clId="{B9F4FCEA-EFD5-4125-8601-5F4C2639CAC2}" dt="2019-10-09T04:06:31.517" v="46"/>
        <pc:sldMkLst>
          <pc:docMk/>
          <pc:sldMk cId="3516198106" sldId="357"/>
        </pc:sldMkLst>
        <pc:spChg chg="del mod">
          <ac:chgData name="Cristina Carbunaru" userId="dd598f21-b93a-44af-9f98-493f5e6c3669" providerId="ADAL" clId="{B9F4FCEA-EFD5-4125-8601-5F4C2639CAC2}" dt="2019-10-09T01:18:06.445" v="19" actId="478"/>
          <ac:spMkLst>
            <pc:docMk/>
            <pc:sldMk cId="3516198106" sldId="357"/>
            <ac:spMk id="5" creationId="{00000000-0000-0000-0000-000000000000}"/>
          </ac:spMkLst>
        </pc:spChg>
        <pc:spChg chg="del mod">
          <ac:chgData name="Cristina Carbunaru" userId="dd598f21-b93a-44af-9f98-493f5e6c3669" providerId="ADAL" clId="{B9F4FCEA-EFD5-4125-8601-5F4C2639CAC2}" dt="2019-10-09T01:19:56.463" v="23" actId="478"/>
          <ac:spMkLst>
            <pc:docMk/>
            <pc:sldMk cId="3516198106" sldId="357"/>
            <ac:spMk id="5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5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5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5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5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55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20:05.119" v="24" actId="1076"/>
          <ac:spMkLst>
            <pc:docMk/>
            <pc:sldMk cId="3516198106" sldId="357"/>
            <ac:spMk id="5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8:03.648" v="18" actId="1076"/>
          <ac:spMkLst>
            <pc:docMk/>
            <pc:sldMk cId="3516198106" sldId="357"/>
            <ac:spMk id="5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3:57:00.256" v="44" actId="20577"/>
          <ac:spMkLst>
            <pc:docMk/>
            <pc:sldMk cId="3516198106" sldId="357"/>
            <ac:spMk id="5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59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2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29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5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39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4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4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4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516198106" sldId="357"/>
            <ac:spMk id="769044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516198106" sldId="357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516198106" sldId="357"/>
            <ac:grpSpMk id="76905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516198106" sldId="357"/>
            <ac:grpSpMk id="76907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516198106" sldId="357"/>
            <ac:grpSpMk id="76907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516198106" sldId="357"/>
            <ac:grpSpMk id="76907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516198106" sldId="357"/>
            <ac:grpSpMk id="76907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516198106" sldId="357"/>
            <ac:grpSpMk id="769082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4137958355" sldId="358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4137958355" sldId="358"/>
            <ac:spMk id="770051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1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2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2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3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3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3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137958355" sldId="358"/>
            <ac:grpSpMk id="33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1:22:07.844" v="25" actId="14100"/>
        <pc:sldMkLst>
          <pc:docMk/>
          <pc:sldMk cId="3910564960" sldId="359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910564960" sldId="359"/>
            <ac:spMk id="2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567" v="2" actId="27636"/>
          <ac:spMkLst>
            <pc:docMk/>
            <pc:sldMk cId="3910564960" sldId="359"/>
            <ac:spMk id="77107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22:07.844" v="25" actId="14100"/>
          <ac:spMkLst>
            <pc:docMk/>
            <pc:sldMk cId="3910564960" sldId="359"/>
            <ac:spMk id="771075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910564960" sldId="359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910564960" sldId="359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910564960" sldId="359"/>
            <ac:grpSpMk id="6" creationId="{00000000-0000-0000-0000-000000000000}"/>
          </ac:grpSpMkLst>
        </pc:grpChg>
      </pc:sldChg>
      <pc:sldChg chg="delSp modSp">
        <pc:chgData name="Cristina Carbunaru" userId="dd598f21-b93a-44af-9f98-493f5e6c3669" providerId="ADAL" clId="{B9F4FCEA-EFD5-4125-8601-5F4C2639CAC2}" dt="2019-10-09T04:18:39.916" v="47" actId="478"/>
        <pc:sldMkLst>
          <pc:docMk/>
          <pc:sldMk cId="1242119502" sldId="361"/>
        </pc:sldMkLst>
        <pc:spChg chg="del mod">
          <ac:chgData name="Cristina Carbunaru" userId="dd598f21-b93a-44af-9f98-493f5e6c3669" providerId="ADAL" clId="{B9F4FCEA-EFD5-4125-8601-5F4C2639CAC2}" dt="2019-10-09T04:18:39.916" v="47" actId="478"/>
          <ac:spMkLst>
            <pc:docMk/>
            <pc:sldMk cId="1242119502" sldId="361"/>
            <ac:spMk id="10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570" v="3" actId="27636"/>
          <ac:spMkLst>
            <pc:docMk/>
            <pc:sldMk cId="1242119502" sldId="361"/>
            <ac:spMk id="77209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242119502" sldId="361"/>
            <ac:spMk id="772105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1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1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1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1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6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6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6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6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7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7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8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8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8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9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9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242119502" sldId="361"/>
            <ac:grpSpMk id="772100" creationId="{00000000-0000-0000-0000-000000000000}"/>
          </ac:grpSpMkLst>
        </pc:grpChg>
      </pc:sldChg>
      <pc:sldChg chg="modAnim">
        <pc:chgData name="Cristina Carbunaru" userId="dd598f21-b93a-44af-9f98-493f5e6c3669" providerId="ADAL" clId="{B9F4FCEA-EFD5-4125-8601-5F4C2639CAC2}" dt="2019-10-09T01:26:40.266" v="28"/>
        <pc:sldMkLst>
          <pc:docMk/>
          <pc:sldMk cId="2365591473" sldId="362"/>
        </pc:sldMkLst>
      </pc:sldChg>
      <pc:sldChg chg="modSp">
        <pc:chgData name="Cristina Carbunaru" userId="dd598f21-b93a-44af-9f98-493f5e6c3669" providerId="ADAL" clId="{B9F4FCEA-EFD5-4125-8601-5F4C2639CAC2}" dt="2019-10-09T01:26:21.910" v="27" actId="14100"/>
        <pc:sldMkLst>
          <pc:docMk/>
          <pc:sldMk cId="3451403605" sldId="363"/>
        </pc:sldMkLst>
        <pc:spChg chg="mod">
          <ac:chgData name="Cristina Carbunaru" userId="dd598f21-b93a-44af-9f98-493f5e6c3669" providerId="ADAL" clId="{B9F4FCEA-EFD5-4125-8601-5F4C2639CAC2}" dt="2019-10-09T01:26:21.910" v="27" actId="14100"/>
          <ac:spMkLst>
            <pc:docMk/>
            <pc:sldMk cId="3451403605" sldId="363"/>
            <ac:spMk id="777219" creationId="{00000000-0000-0000-0000-000000000000}"/>
          </ac:spMkLst>
        </pc:spChg>
      </pc:sldChg>
      <pc:sldChg chg="modSp">
        <pc:chgData name="Cristina Carbunaru" userId="dd598f21-b93a-44af-9f98-493f5e6c3669" providerId="ADAL" clId="{B9F4FCEA-EFD5-4125-8601-5F4C2639CAC2}" dt="2019-10-09T01:26:46.160" v="29" actId="14100"/>
        <pc:sldMkLst>
          <pc:docMk/>
          <pc:sldMk cId="780794381" sldId="364"/>
        </pc:sldMkLst>
        <pc:spChg chg="mod">
          <ac:chgData name="Cristina Carbunaru" userId="dd598f21-b93a-44af-9f98-493f5e6c3669" providerId="ADAL" clId="{B9F4FCEA-EFD5-4125-8601-5F4C2639CAC2}" dt="2019-10-09T01:26:46.160" v="29" actId="14100"/>
          <ac:spMkLst>
            <pc:docMk/>
            <pc:sldMk cId="780794381" sldId="364"/>
            <ac:spMk id="778243" creationId="{00000000-0000-0000-0000-000000000000}"/>
          </ac:spMkLst>
        </pc:spChg>
      </pc:sldChg>
      <pc:sldChg chg="modSp">
        <pc:chgData name="Cristina Carbunaru" userId="dd598f21-b93a-44af-9f98-493f5e6c3669" providerId="ADAL" clId="{B9F4FCEA-EFD5-4125-8601-5F4C2639CAC2}" dt="2019-10-09T01:47:45.416" v="35" actId="1076"/>
        <pc:sldMkLst>
          <pc:docMk/>
          <pc:sldMk cId="1482206974" sldId="366"/>
        </pc:sldMkLst>
        <pc:spChg chg="mod">
          <ac:chgData name="Cristina Carbunaru" userId="dd598f21-b93a-44af-9f98-493f5e6c3669" providerId="ADAL" clId="{B9F4FCEA-EFD5-4125-8601-5F4C2639CAC2}" dt="2019-10-09T01:47:45.416" v="35" actId="1076"/>
          <ac:spMkLst>
            <pc:docMk/>
            <pc:sldMk cId="1482206974" sldId="366"/>
            <ac:spMk id="3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47:39.847" v="34" actId="14100"/>
          <ac:spMkLst>
            <pc:docMk/>
            <pc:sldMk cId="1482206974" sldId="366"/>
            <ac:spMk id="782339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82206974" sldId="366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82206974" sldId="366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82206974" sldId="366"/>
            <ac:grpSpMk id="1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82206974" sldId="366"/>
            <ac:grpSpMk id="1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82206974" sldId="366"/>
            <ac:grpSpMk id="2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82206974" sldId="366"/>
            <ac:grpSpMk id="30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1394341444" sldId="369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1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1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15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1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1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1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2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2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2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394341444" sldId="369"/>
            <ac:spMk id="24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1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2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2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2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2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2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3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5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6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6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6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6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6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394341444" sldId="369"/>
            <ac:grpSpMk id="66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3690521457" sldId="371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690521457" sldId="371"/>
            <ac:spMk id="1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690521457" sldId="371"/>
            <ac:spMk id="1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690521457" sldId="371"/>
            <ac:spMk id="15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690521457" sldId="371"/>
            <ac:spMk id="1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690521457" sldId="371"/>
            <ac:spMk id="1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690521457" sldId="371"/>
            <ac:spMk id="780291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690521457" sldId="371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690521457" sldId="371"/>
            <ac:grpSpMk id="5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5:04:46.659" v="52" actId="14100"/>
        <pc:sldMkLst>
          <pc:docMk/>
          <pc:sldMk cId="4239525200" sldId="372"/>
        </pc:sldMkLst>
        <pc:spChg chg="mod">
          <ac:chgData name="Cristina Carbunaru" userId="dd598f21-b93a-44af-9f98-493f5e6c3669" providerId="ADAL" clId="{B9F4FCEA-EFD5-4125-8601-5F4C2639CAC2}" dt="2019-10-09T05:04:46.659" v="52" actId="14100"/>
          <ac:spMkLst>
            <pc:docMk/>
            <pc:sldMk cId="4239525200" sldId="372"/>
            <ac:spMk id="786435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239525200" sldId="372"/>
            <ac:grpSpMk id="1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239525200" sldId="372"/>
            <ac:grpSpMk id="1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239525200" sldId="372"/>
            <ac:grpSpMk id="2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4239525200" sldId="372"/>
            <ac:grpSpMk id="22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5:04:39.419" v="51" actId="14100"/>
        <pc:sldMkLst>
          <pc:docMk/>
          <pc:sldMk cId="2928268642" sldId="375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928268642" sldId="375"/>
            <ac:spMk id="1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5:04:39.419" v="51" actId="14100"/>
          <ac:spMkLst>
            <pc:docMk/>
            <pc:sldMk cId="2928268642" sldId="375"/>
            <ac:spMk id="791555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928268642" sldId="375"/>
            <ac:spMk id="79155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928268642" sldId="375"/>
            <ac:spMk id="791557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928268642" sldId="375"/>
            <ac:grpSpMk id="4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863080983" sldId="376"/>
        </pc:sldMkLst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863080983" sldId="376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863080983" sldId="376"/>
            <ac:grpSpMk id="20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2:15:15.167" v="37" actId="1076"/>
        <pc:sldMkLst>
          <pc:docMk/>
          <pc:sldMk cId="1114441651" sldId="378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69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2:15:15.167" v="37" actId="1076"/>
          <ac:spMkLst>
            <pc:docMk/>
            <pc:sldMk cId="1114441651" sldId="378"/>
            <ac:spMk id="7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5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59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6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6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6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6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6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69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114441651" sldId="378"/>
            <ac:spMk id="795719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5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5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5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5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79568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79568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79569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114441651" sldId="378"/>
            <ac:grpSpMk id="795699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1:16:15.598" v="5" actId="27636"/>
        <pc:sldMkLst>
          <pc:docMk/>
          <pc:sldMk cId="1452308794" sldId="380"/>
        </pc:sldMkLst>
        <pc:spChg chg="mod">
          <ac:chgData name="Cristina Carbunaru" userId="dd598f21-b93a-44af-9f98-493f5e6c3669" providerId="ADAL" clId="{B9F4FCEA-EFD5-4125-8601-5F4C2639CAC2}" dt="2019-10-09T01:16:15.598" v="5" actId="27636"/>
          <ac:spMkLst>
            <pc:docMk/>
            <pc:sldMk cId="1452308794" sldId="380"/>
            <ac:spMk id="796675" creationId="{00000000-0000-0000-0000-000000000000}"/>
          </ac:spMkLst>
        </pc:sp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2857098932" sldId="384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857098932" sldId="384"/>
            <ac:spMk id="47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2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2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2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2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2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2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4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4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5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5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5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5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5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6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6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6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6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6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7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7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8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8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8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8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857098932" sldId="384"/>
            <ac:grpSpMk id="85" creationId="{00000000-0000-0000-0000-000000000000}"/>
          </ac:grpSpMkLst>
        </pc:grp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968174297" sldId="385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968174297" sldId="385"/>
            <ac:spMk id="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968174297" sldId="385"/>
            <ac:spMk id="1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968174297" sldId="385"/>
            <ac:spMk id="2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968174297" sldId="385"/>
            <ac:spMk id="4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968174297" sldId="385"/>
            <ac:spMk id="4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968174297" sldId="385"/>
            <ac:spMk id="59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1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1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1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2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5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968174297" sldId="385"/>
            <ac:grpSpMk id="58" creationId="{00000000-0000-0000-0000-000000000000}"/>
          </ac:grpSpMkLst>
        </pc:grp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968174297" sldId="385"/>
            <ac:cxnSpMk id="23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968174297" sldId="385"/>
            <ac:cxnSpMk id="25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968174297" sldId="385"/>
            <ac:cxnSpMk id="31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968174297" sldId="385"/>
            <ac:cxnSpMk id="37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968174297" sldId="385"/>
            <ac:cxnSpMk id="43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968174297" sldId="385"/>
            <ac:cxnSpMk id="60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968174297" sldId="385"/>
            <ac:cxnSpMk id="67" creationId="{00000000-0000-0000-0000-000000000000}"/>
          </ac:cxnSpMkLst>
        </pc:cxnChg>
      </pc:sldChg>
      <pc:sldChg chg="modSp">
        <pc:chgData name="Cristina Carbunaru" userId="dd598f21-b93a-44af-9f98-493f5e6c3669" providerId="ADAL" clId="{B9F4FCEA-EFD5-4125-8601-5F4C2639CAC2}" dt="2019-10-09T01:47:14.318" v="32" actId="14100"/>
        <pc:sldMkLst>
          <pc:docMk/>
          <pc:sldMk cId="157733553" sldId="387"/>
        </pc:sldMkLst>
        <pc:spChg chg="mod">
          <ac:chgData name="Cristina Carbunaru" userId="dd598f21-b93a-44af-9f98-493f5e6c3669" providerId="ADAL" clId="{B9F4FCEA-EFD5-4125-8601-5F4C2639CAC2}" dt="2019-10-09T01:47:14.318" v="32" actId="14100"/>
          <ac:spMkLst>
            <pc:docMk/>
            <pc:sldMk cId="157733553" sldId="387"/>
            <ac:spMk id="3" creationId="{00000000-0000-0000-0000-000000000000}"/>
          </ac:spMkLst>
        </pc:spChg>
      </pc:sldChg>
      <pc:sldChg chg="modSp modAnim">
        <pc:chgData name="Cristina Carbunaru" userId="dd598f21-b93a-44af-9f98-493f5e6c3669" providerId="ADAL" clId="{B9F4FCEA-EFD5-4125-8601-5F4C2639CAC2}" dt="2019-10-09T04:43:15.678" v="50"/>
        <pc:sldMkLst>
          <pc:docMk/>
          <pc:sldMk cId="1462581815" sldId="388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462581815" sldId="388"/>
            <ac:spMk id="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462581815" sldId="388"/>
            <ac:spMk id="59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62581815" sldId="388"/>
            <ac:grpSpMk id="3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62581815" sldId="388"/>
            <ac:grpSpMk id="3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62581815" sldId="388"/>
            <ac:grpSpMk id="3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62581815" sldId="388"/>
            <ac:grpSpMk id="3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462581815" sldId="388"/>
            <ac:grpSpMk id="36" creationId="{00000000-0000-0000-0000-000000000000}"/>
          </ac:grpSpMkLst>
        </pc:grp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1462581815" sldId="388"/>
            <ac:cxnSpMk id="37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1462581815" sldId="388"/>
            <ac:cxnSpMk id="43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1462581815" sldId="388"/>
            <ac:cxnSpMk id="64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1462581815" sldId="388"/>
            <ac:cxnSpMk id="66" creationId="{00000000-0000-0000-0000-000000000000}"/>
          </ac:cxnSpMkLst>
        </pc:cxn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2583474109" sldId="389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583474109" sldId="389"/>
            <ac:spMk id="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583474109" sldId="389"/>
            <ac:spMk id="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583474109" sldId="389"/>
            <ac:spMk id="2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583474109" sldId="389"/>
            <ac:spMk id="4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583474109" sldId="389"/>
            <ac:spMk id="5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2583474109" sldId="389"/>
            <ac:spMk id="59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583474109" sldId="389"/>
            <ac:grpSpMk id="5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583474109" sldId="389"/>
            <ac:grpSpMk id="5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583474109" sldId="389"/>
            <ac:grpSpMk id="6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2583474109" sldId="389"/>
            <ac:grpSpMk id="64" creationId="{00000000-0000-0000-0000-000000000000}"/>
          </ac:grpSpMkLst>
        </pc:grp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2583474109" sldId="389"/>
            <ac:cxnSpMk id="23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2583474109" sldId="389"/>
            <ac:cxnSpMk id="25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2583474109" sldId="389"/>
            <ac:cxnSpMk id="28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2583474109" sldId="389"/>
            <ac:cxnSpMk id="31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2583474109" sldId="389"/>
            <ac:cxnSpMk id="66" creationId="{00000000-0000-0000-0000-000000000000}"/>
          </ac:cxnSpMkLst>
        </pc:cxnChg>
        <pc:cxnChg chg="mod">
          <ac:chgData name="Cristina Carbunaru" userId="dd598f21-b93a-44af-9f98-493f5e6c3669" providerId="ADAL" clId="{B9F4FCEA-EFD5-4125-8601-5F4C2639CAC2}" dt="2019-10-09T01:16:15.481" v="0"/>
          <ac:cxnSpMkLst>
            <pc:docMk/>
            <pc:sldMk cId="2583474109" sldId="389"/>
            <ac:cxnSpMk id="67" creationId="{00000000-0000-0000-0000-000000000000}"/>
          </ac:cxnSpMkLst>
        </pc:cxnChg>
      </pc:sldChg>
      <pc:sldChg chg="modSp">
        <pc:chgData name="Cristina Carbunaru" userId="dd598f21-b93a-44af-9f98-493f5e6c3669" providerId="ADAL" clId="{B9F4FCEA-EFD5-4125-8601-5F4C2639CAC2}" dt="2019-10-09T01:16:15.582" v="4" actId="27636"/>
        <pc:sldMkLst>
          <pc:docMk/>
          <pc:sldMk cId="1368579537" sldId="391"/>
        </pc:sldMkLst>
        <pc:spChg chg="mod">
          <ac:chgData name="Cristina Carbunaru" userId="dd598f21-b93a-44af-9f98-493f5e6c3669" providerId="ADAL" clId="{B9F4FCEA-EFD5-4125-8601-5F4C2639CAC2}" dt="2019-10-09T01:16:15.582" v="4" actId="27636"/>
          <ac:spMkLst>
            <pc:docMk/>
            <pc:sldMk cId="1368579537" sldId="391"/>
            <ac:spMk id="799747" creationId="{00000000-0000-0000-0000-000000000000}"/>
          </ac:spMkLst>
        </pc:spChg>
      </pc:sldChg>
      <pc:sldChg chg="modSp">
        <pc:chgData name="Cristina Carbunaru" userId="dd598f21-b93a-44af-9f98-493f5e6c3669" providerId="ADAL" clId="{B9F4FCEA-EFD5-4125-8601-5F4C2639CAC2}" dt="2019-10-09T01:16:15.481" v="0"/>
        <pc:sldMkLst>
          <pc:docMk/>
          <pc:sldMk cId="1982652977" sldId="392"/>
        </pc:sld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1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1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15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1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1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1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2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2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2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2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1982652977" sldId="392"/>
            <ac:spMk id="80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1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2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2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2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2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2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3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5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6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6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6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6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6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1982652977" sldId="392"/>
            <ac:grpSpMk id="66" creationId="{00000000-0000-0000-0000-000000000000}"/>
          </ac:grpSpMkLst>
        </pc:grpChg>
      </pc:sldChg>
      <pc:sldChg chg="delSp modSp delAnim">
        <pc:chgData name="Cristina Carbunaru" userId="dd598f21-b93a-44af-9f98-493f5e6c3669" providerId="ADAL" clId="{B9F4FCEA-EFD5-4125-8601-5F4C2639CAC2}" dt="2019-10-09T05:15:04.327" v="77" actId="1038"/>
        <pc:sldMkLst>
          <pc:docMk/>
          <pc:sldMk cId="384917353" sldId="393"/>
        </pc:sldMkLst>
        <pc:spChg chg="mod">
          <ac:chgData name="Cristina Carbunaru" userId="dd598f21-b93a-44af-9f98-493f5e6c3669" providerId="ADAL" clId="{B9F4FCEA-EFD5-4125-8601-5F4C2639CAC2}" dt="2019-10-09T05:15:04.327" v="77" actId="1038"/>
          <ac:spMkLst>
            <pc:docMk/>
            <pc:sldMk cId="384917353" sldId="393"/>
            <ac:spMk id="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5:15:04.327" v="77" actId="1038"/>
          <ac:spMkLst>
            <pc:docMk/>
            <pc:sldMk cId="384917353" sldId="393"/>
            <ac:spMk id="1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01" creationId="{00000000-0000-0000-0000-000000000000}"/>
          </ac:spMkLst>
        </pc:spChg>
        <pc:spChg chg="del mod">
          <ac:chgData name="Cristina Carbunaru" userId="dd598f21-b93a-44af-9f98-493f5e6c3669" providerId="ADAL" clId="{B9F4FCEA-EFD5-4125-8601-5F4C2639CAC2}" dt="2019-10-09T02:15:01.184" v="36" actId="478"/>
          <ac:spMkLst>
            <pc:docMk/>
            <pc:sldMk cId="384917353" sldId="393"/>
            <ac:spMk id="10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5:15:04.327" v="77" actId="1038"/>
          <ac:spMkLst>
            <pc:docMk/>
            <pc:sldMk cId="384917353" sldId="393"/>
            <ac:spMk id="10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5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2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36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37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38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39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4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4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4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k cId="384917353" sldId="393"/>
            <ac:spMk id="143" creationId="{00000000-0000-0000-0000-000000000000}"/>
          </ac:spMkLst>
        </pc:s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6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5:15:04.327" v="77" actId="1038"/>
          <ac:grpSpMkLst>
            <pc:docMk/>
            <pc:sldMk cId="384917353" sldId="393"/>
            <ac:grpSpMk id="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5:15:04.327" v="77" actId="1038"/>
          <ac:grpSpMkLst>
            <pc:docMk/>
            <pc:sldMk cId="384917353" sldId="393"/>
            <ac:grpSpMk id="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1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15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5:15:04.327" v="77" actId="1038"/>
          <ac:grpSpMkLst>
            <pc:docMk/>
            <pc:sldMk cId="384917353" sldId="393"/>
            <ac:grpSpMk id="47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5:15:04.327" v="77" actId="1038"/>
          <ac:grpSpMkLst>
            <pc:docMk/>
            <pc:sldMk cId="384917353" sldId="393"/>
            <ac:grpSpMk id="48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49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50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5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5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61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63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64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102" creationId="{00000000-0000-0000-0000-000000000000}"/>
          </ac:grpSpMkLst>
        </pc:grpChg>
        <pc:grpChg chg="mod">
          <ac:chgData name="Cristina Carbunaru" userId="dd598f21-b93a-44af-9f98-493f5e6c3669" providerId="ADAL" clId="{B9F4FCEA-EFD5-4125-8601-5F4C2639CAC2}" dt="2019-10-09T01:16:15.481" v="0"/>
          <ac:grpSpMkLst>
            <pc:docMk/>
            <pc:sldMk cId="384917353" sldId="393"/>
            <ac:grpSpMk id="109" creationId="{00000000-0000-0000-0000-000000000000}"/>
          </ac:grpSpMkLst>
        </pc:grpChg>
      </pc:sldChg>
      <pc:sldChg chg="modSp del">
        <pc:chgData name="Cristina Carbunaru" userId="dd598f21-b93a-44af-9f98-493f5e6c3669" providerId="ADAL" clId="{B9F4FCEA-EFD5-4125-8601-5F4C2639CAC2}" dt="2019-10-09T02:22:18.189" v="39" actId="2696"/>
        <pc:sldMkLst>
          <pc:docMk/>
          <pc:sldMk cId="1583057925" sldId="395"/>
        </pc:sldMkLst>
        <pc:spChg chg="mod">
          <ac:chgData name="Cristina Carbunaru" userId="dd598f21-b93a-44af-9f98-493f5e6c3669" providerId="ADAL" clId="{B9F4FCEA-EFD5-4125-8601-5F4C2639CAC2}" dt="2019-10-09T02:15:26.208" v="38" actId="1076"/>
          <ac:spMkLst>
            <pc:docMk/>
            <pc:sldMk cId="1583057925" sldId="395"/>
            <ac:spMk id="8" creationId="{00000000-0000-0000-0000-000000000000}"/>
          </ac:spMkLst>
        </pc:spChg>
        <pc:picChg chg="mod">
          <ac:chgData name="Cristina Carbunaru" userId="dd598f21-b93a-44af-9f98-493f5e6c3669" providerId="ADAL" clId="{B9F4FCEA-EFD5-4125-8601-5F4C2639CAC2}" dt="2019-10-09T01:16:15.481" v="0"/>
          <ac:picMkLst>
            <pc:docMk/>
            <pc:sldMk cId="1583057925" sldId="395"/>
            <ac:picMk id="6" creationId="{00000000-0000-0000-0000-000000000000}"/>
          </ac:picMkLst>
        </pc:picChg>
      </pc:sldChg>
      <pc:sldMasterChg chg="modSp modSldLayout">
        <pc:chgData name="Cristina Carbunaru" userId="dd598f21-b93a-44af-9f98-493f5e6c3669" providerId="ADAL" clId="{B9F4FCEA-EFD5-4125-8601-5F4C2639CAC2}" dt="2019-10-09T01:16:15.481" v="0"/>
        <pc:sldMasterMkLst>
          <pc:docMk/>
          <pc:sldMasterMk cId="0" sldId="2147483649"/>
        </pc:sldMasterMkLst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asterMk cId="0" sldId="2147483649"/>
            <ac:spMk id="7170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asterMk cId="0" sldId="2147483649"/>
            <ac:spMk id="7172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Cristina Carbunaru" userId="dd598f21-b93a-44af-9f98-493f5e6c3669" providerId="ADAL" clId="{B9F4FCEA-EFD5-4125-8601-5F4C2639CAC2}" dt="2019-10-09T01:16:15.481" v="0"/>
          <ac:spMkLst>
            <pc:docMk/>
            <pc:sldMasterMk cId="0" sldId="2147483649"/>
            <ac:spMk id="7175" creationId="{00000000-0000-0000-0000-000000000000}"/>
          </ac:spMkLst>
        </pc:sp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0" sldId="2147483650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0" sldId="2147483650"/>
              <ac:spMk id="8194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0" sldId="2147483650"/>
              <ac:spMk id="8195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0" sldId="2147483650"/>
              <ac:spMk id="8196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0" sldId="2147483650"/>
              <ac:spMk id="8197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0" sldId="2147483650"/>
              <ac:spMk id="8198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3547822862" sldId="2147483652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3547822862" sldId="2147483652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3547822862" sldId="2147483652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3500516241" sldId="2147483653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3500516241" sldId="2147483653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3500516241" sldId="2147483653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2038224779" sldId="2147483654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38224779" sldId="2147483654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38224779" sldId="2147483654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38224779" sldId="2147483654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38224779" sldId="2147483654"/>
              <ac:spMk id="5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38224779" sldId="2147483654"/>
              <ac:spMk id="6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2025844258" sldId="2147483657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25844258" sldId="2147483657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25844258" sldId="2147483657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025844258" sldId="2147483657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2410574350" sldId="2147483658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410574350" sldId="2147483658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410574350" sldId="2147483658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2410574350" sldId="2147483658"/>
              <ac:spMk id="4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4256568787" sldId="2147483660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4256568787" sldId="2147483660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4256568787" sldId="2147483660"/>
              <ac:spMk id="3" creationId="{00000000-0000-0000-0000-000000000000}"/>
            </ac:spMkLst>
          </pc:spChg>
        </pc:sldLayoutChg>
        <pc:sldLayoutChg chg="modSp">
          <pc:chgData name="Cristina Carbunaru" userId="dd598f21-b93a-44af-9f98-493f5e6c3669" providerId="ADAL" clId="{B9F4FCEA-EFD5-4125-8601-5F4C2639CAC2}" dt="2019-10-09T01:16:15.481" v="0"/>
          <pc:sldLayoutMkLst>
            <pc:docMk/>
            <pc:sldMasterMk cId="0" sldId="2147483649"/>
            <pc:sldLayoutMk cId="46660489" sldId="2147483661"/>
          </pc:sldLayoutMkLst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46660489" sldId="2147483661"/>
              <ac:spMk id="2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46660489" sldId="2147483661"/>
              <ac:spMk id="3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46660489" sldId="2147483661"/>
              <ac:spMk id="4" creationId="{00000000-0000-0000-0000-000000000000}"/>
            </ac:spMkLst>
          </pc:spChg>
          <pc:spChg chg="mod">
            <ac:chgData name="Cristina Carbunaru" userId="dd598f21-b93a-44af-9f98-493f5e6c3669" providerId="ADAL" clId="{B9F4FCEA-EFD5-4125-8601-5F4C2639CAC2}" dt="2019-10-09T01:16:15.481" v="0"/>
            <ac:spMkLst>
              <pc:docMk/>
              <pc:sldMasterMk cId="0" sldId="2147483649"/>
              <pc:sldLayoutMk cId="46660489" sldId="2147483661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32041-63F8-411D-B74B-C65EAEDF1BE8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FB76112F-710B-4179-8C5B-6B1204BF26AA}">
      <dgm:prSet phldrT="[Text]" custT="1"/>
      <dgm:spPr/>
      <dgm:t>
        <a:bodyPr/>
        <a:lstStyle/>
        <a:p>
          <a:r>
            <a:rPr lang="en-US" altLang="en-US" sz="2700" dirty="0"/>
            <a:t>1. Each process occupies a single </a:t>
          </a:r>
          <a:r>
            <a:rPr lang="en-US" altLang="en-US" sz="2700" b="1" dirty="0"/>
            <a:t>contiguous piece of memory</a:t>
          </a:r>
          <a:endParaRPr lang="en-SG" sz="2700" dirty="0"/>
        </a:p>
      </dgm:t>
    </dgm:pt>
    <dgm:pt modelId="{8EC88F1E-2298-4C47-9278-E24ABD5D0EB8}" type="parTrans" cxnId="{910A4EB7-5CA5-48D8-BCB5-440E613660BE}">
      <dgm:prSet/>
      <dgm:spPr/>
      <dgm:t>
        <a:bodyPr/>
        <a:lstStyle/>
        <a:p>
          <a:endParaRPr lang="en-SG"/>
        </a:p>
      </dgm:t>
    </dgm:pt>
    <dgm:pt modelId="{018E3DE1-56F7-4485-A608-4685C007CD5F}" type="sibTrans" cxnId="{910A4EB7-5CA5-48D8-BCB5-440E613660BE}">
      <dgm:prSet/>
      <dgm:spPr/>
      <dgm:t>
        <a:bodyPr/>
        <a:lstStyle/>
        <a:p>
          <a:endParaRPr lang="en-SG"/>
        </a:p>
      </dgm:t>
    </dgm:pt>
    <dgm:pt modelId="{2D36AEB8-6422-4796-99D9-A3F39CF6CB56}">
      <dgm:prSet custT="1"/>
      <dgm:spPr/>
      <dgm:t>
        <a:bodyPr/>
        <a:lstStyle/>
        <a:p>
          <a:r>
            <a:rPr lang="en-US" altLang="en-US" sz="2700" dirty="0"/>
            <a:t>2. The </a:t>
          </a:r>
          <a:r>
            <a:rPr lang="en-US" altLang="en-US" sz="2700" b="1" dirty="0"/>
            <a:t>physical memory is large enough </a:t>
          </a:r>
          <a:r>
            <a:rPr lang="en-US" altLang="en-US" sz="2700" dirty="0"/>
            <a:t>to contain one or more processes with their </a:t>
          </a:r>
          <a:r>
            <a:rPr lang="en-US" altLang="en-US" sz="2700" b="1" dirty="0"/>
            <a:t>entire memory spaces</a:t>
          </a:r>
        </a:p>
      </dgm:t>
    </dgm:pt>
    <dgm:pt modelId="{4084CCDF-B6B6-4B51-A1D5-A532837BA324}" type="parTrans" cxnId="{B41F0D4A-F786-4737-8231-BC038ACCBBA4}">
      <dgm:prSet/>
      <dgm:spPr/>
      <dgm:t>
        <a:bodyPr/>
        <a:lstStyle/>
        <a:p>
          <a:endParaRPr lang="en-SG"/>
        </a:p>
      </dgm:t>
    </dgm:pt>
    <dgm:pt modelId="{D6FB8DA2-1C43-454B-ACEE-DCDE7E685B1C}" type="sibTrans" cxnId="{B41F0D4A-F786-4737-8231-BC038ACCBBA4}">
      <dgm:prSet/>
      <dgm:spPr/>
      <dgm:t>
        <a:bodyPr/>
        <a:lstStyle/>
        <a:p>
          <a:endParaRPr lang="en-SG"/>
        </a:p>
      </dgm:t>
    </dgm:pt>
    <dgm:pt modelId="{E7036081-07A5-4AC5-BF8E-3470E9387214}" type="pres">
      <dgm:prSet presAssocID="{D6832041-63F8-411D-B74B-C65EAEDF1BE8}" presName="linear" presStyleCnt="0">
        <dgm:presLayoutVars>
          <dgm:animLvl val="lvl"/>
          <dgm:resizeHandles val="exact"/>
        </dgm:presLayoutVars>
      </dgm:prSet>
      <dgm:spPr/>
    </dgm:pt>
    <dgm:pt modelId="{A7CE488B-B1D5-4E8B-91F0-6E26836D5F9E}" type="pres">
      <dgm:prSet presAssocID="{FB76112F-710B-4179-8C5B-6B1204BF26AA}" presName="parentText" presStyleLbl="node1" presStyleIdx="0" presStyleCnt="2" custLinFactNeighborY="-97143">
        <dgm:presLayoutVars>
          <dgm:chMax val="0"/>
          <dgm:bulletEnabled val="1"/>
        </dgm:presLayoutVars>
      </dgm:prSet>
      <dgm:spPr/>
    </dgm:pt>
    <dgm:pt modelId="{D6F8EED8-9D28-42D5-B8EE-E7C7FF0A057F}" type="pres">
      <dgm:prSet presAssocID="{018E3DE1-56F7-4485-A608-4685C007CD5F}" presName="spacer" presStyleCnt="0"/>
      <dgm:spPr/>
    </dgm:pt>
    <dgm:pt modelId="{EE79E5D4-272E-49D3-8468-8B2108B886F5}" type="pres">
      <dgm:prSet presAssocID="{2D36AEB8-6422-4796-99D9-A3F39CF6CB56}" presName="parentText" presStyleLbl="node1" presStyleIdx="1" presStyleCnt="2" custLinFactY="-2548" custLinFactNeighborY="-100000">
        <dgm:presLayoutVars>
          <dgm:chMax val="0"/>
          <dgm:bulletEnabled val="1"/>
        </dgm:presLayoutVars>
      </dgm:prSet>
      <dgm:spPr/>
    </dgm:pt>
  </dgm:ptLst>
  <dgm:cxnLst>
    <dgm:cxn modelId="{C5C9A832-64BF-4B2D-903B-91B202B08A7D}" type="presOf" srcId="{D6832041-63F8-411D-B74B-C65EAEDF1BE8}" destId="{E7036081-07A5-4AC5-BF8E-3470E9387214}" srcOrd="0" destOrd="0" presId="urn:microsoft.com/office/officeart/2005/8/layout/vList2"/>
    <dgm:cxn modelId="{B41F0D4A-F786-4737-8231-BC038ACCBBA4}" srcId="{D6832041-63F8-411D-B74B-C65EAEDF1BE8}" destId="{2D36AEB8-6422-4796-99D9-A3F39CF6CB56}" srcOrd="1" destOrd="0" parTransId="{4084CCDF-B6B6-4B51-A1D5-A532837BA324}" sibTransId="{D6FB8DA2-1C43-454B-ACEE-DCDE7E685B1C}"/>
    <dgm:cxn modelId="{91FA5474-1578-4E65-B2AB-70C003A6C641}" type="presOf" srcId="{2D36AEB8-6422-4796-99D9-A3F39CF6CB56}" destId="{EE79E5D4-272E-49D3-8468-8B2108B886F5}" srcOrd="0" destOrd="0" presId="urn:microsoft.com/office/officeart/2005/8/layout/vList2"/>
    <dgm:cxn modelId="{3D1F0D9E-B9F2-47D1-9B87-42F174A1CA07}" type="presOf" srcId="{FB76112F-710B-4179-8C5B-6B1204BF26AA}" destId="{A7CE488B-B1D5-4E8B-91F0-6E26836D5F9E}" srcOrd="0" destOrd="0" presId="urn:microsoft.com/office/officeart/2005/8/layout/vList2"/>
    <dgm:cxn modelId="{910A4EB7-5CA5-48D8-BCB5-440E613660BE}" srcId="{D6832041-63F8-411D-B74B-C65EAEDF1BE8}" destId="{FB76112F-710B-4179-8C5B-6B1204BF26AA}" srcOrd="0" destOrd="0" parTransId="{8EC88F1E-2298-4C47-9278-E24ABD5D0EB8}" sibTransId="{018E3DE1-56F7-4485-A608-4685C007CD5F}"/>
    <dgm:cxn modelId="{05A1643C-70C4-476B-AEFB-5EE42FA5D689}" type="presParOf" srcId="{E7036081-07A5-4AC5-BF8E-3470E9387214}" destId="{A7CE488B-B1D5-4E8B-91F0-6E26836D5F9E}" srcOrd="0" destOrd="0" presId="urn:microsoft.com/office/officeart/2005/8/layout/vList2"/>
    <dgm:cxn modelId="{DE3626AB-8F2D-4EF8-8E83-A0DE8B4CDCA8}" type="presParOf" srcId="{E7036081-07A5-4AC5-BF8E-3470E9387214}" destId="{D6F8EED8-9D28-42D5-B8EE-E7C7FF0A057F}" srcOrd="1" destOrd="0" presId="urn:microsoft.com/office/officeart/2005/8/layout/vList2"/>
    <dgm:cxn modelId="{10E31E9C-247F-48A2-9D61-0D3EBF37C3A7}" type="presParOf" srcId="{E7036081-07A5-4AC5-BF8E-3470E9387214}" destId="{EE79E5D4-272E-49D3-8468-8B2108B886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E488B-B1D5-4E8B-91F0-6E26836D5F9E}">
      <dsp:nvSpPr>
        <dsp:cNvPr id="0" name=""/>
        <dsp:cNvSpPr/>
      </dsp:nvSpPr>
      <dsp:spPr>
        <a:xfrm>
          <a:off x="0" y="0"/>
          <a:ext cx="9702800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700" kern="1200" dirty="0"/>
            <a:t>1. Each process occupies a single </a:t>
          </a:r>
          <a:r>
            <a:rPr lang="en-US" altLang="en-US" sz="2700" b="1" kern="1200" dirty="0"/>
            <a:t>contiguous piece of memory</a:t>
          </a:r>
          <a:endParaRPr lang="en-SG" sz="2700" kern="1200" dirty="0"/>
        </a:p>
      </dsp:txBody>
      <dsp:txXfrm>
        <a:off x="59399" y="59399"/>
        <a:ext cx="9584002" cy="1098002"/>
      </dsp:txXfrm>
    </dsp:sp>
    <dsp:sp modelId="{EE79E5D4-272E-49D3-8468-8B2108B886F5}">
      <dsp:nvSpPr>
        <dsp:cNvPr id="0" name=""/>
        <dsp:cNvSpPr/>
      </dsp:nvSpPr>
      <dsp:spPr>
        <a:xfrm>
          <a:off x="0" y="1323195"/>
          <a:ext cx="9702800" cy="1216800"/>
        </a:xfrm>
        <a:prstGeom prst="round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shade val="51000"/>
                <a:satMod val="130000"/>
              </a:schemeClr>
            </a:gs>
            <a:gs pos="80000">
              <a:schemeClr val="accent2">
                <a:hueOff val="-9067203"/>
                <a:satOff val="5236"/>
                <a:lumOff val="-9607"/>
                <a:alphaOff val="0"/>
                <a:shade val="93000"/>
                <a:satMod val="13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700" kern="1200" dirty="0"/>
            <a:t>2. The </a:t>
          </a:r>
          <a:r>
            <a:rPr lang="en-US" altLang="en-US" sz="2700" b="1" kern="1200" dirty="0"/>
            <a:t>physical memory is large enough </a:t>
          </a:r>
          <a:r>
            <a:rPr lang="en-US" altLang="en-US" sz="2700" kern="1200" dirty="0"/>
            <a:t>to contain one or more processes with their </a:t>
          </a:r>
          <a:r>
            <a:rPr lang="en-US" altLang="en-US" sz="2700" b="1" kern="1200" dirty="0"/>
            <a:t>entire memory spaces</a:t>
          </a:r>
        </a:p>
      </dsp:txBody>
      <dsp:txXfrm>
        <a:off x="59399" y="1382594"/>
        <a:ext cx="9584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1749 4539 8123,'18'-16'-428,"-6"-1"0,0 1 0,-8 3 761,-2 1 0,-2 5-216,-4 3 1,2-2 17,-7 2 0,1 0-110,-4 4 0,3-1 220,1-3-254,0 2 0,-5-7 112,1 4 0,4-3-18,-1 4 0,1-4-40,-4 4 0,1-2 42,2 2 1,-6 3-80,3-4 0,-3 4 66,2 1 1,-5 0-110,-2 0 0,-4 7 99,-1 5 1,-3 3-144,-1 10 0,-2-1 156,2 9 0,3 0-11,-3 4 1,8 0-72,5 0 0,4 1 44,3-1 1,4-1-114,5-3 0,11-4 105,5-9 1,6-2-38,3-5 0,6 2 76,2-3 0,-2 3-6,2-6 1,-5 2 12,1 1 0,0 2 6,-4 2 0,-3 0-49,-10 4 1,-5 2 14,-3 7 1,-5 3 140,-8 5 1,-4 2-123,-12 2 1,-1 3 64,-3 6 1,1-5-204,-5 1 0,6-6 3,-2 1 1,7-6-199,1-2 0,7-7-806,2-1 1071,5-6 0,7-8 0,0-3 0,0-2 0</inkml:trace>
  <inkml:trace contextRef="#ctx0" brushRef="#br0">1290 5680 6883,'0'-7'889,"0"-4"0,0 4-676,0-5 1,2 4-29,2 0 0,-2 1 80,7-2 1,-5-2-270,4 3 1,0 1 131,5-1 0,-1 4 2,1-4 0,3 5 53,1-1 1,3 2-186,-3 2 0,4 2-2,-5 2 1,1 8-4,-5 9 1,-5 4 69,-3 4 0,-4 6 30,-4 7 1,-4 9-13,-9-2 1,-8 9-276,-8 0 1,15-28 0,0 1 206,0 0 0,-1 0 0,1 2 0,-1 0 23,0 0 0,1 0 0,2 0 0,0-1-66,-13 26 1,8-5 63,5-7 0,3-1-13,5-7 1,3-4 43,5-9 0,5-4-22,3-1 1,8-1 202,0 2 1,6-3-123,-1-6 0,2 1 368,2-1 1,0 1-400,0-1 0,0 0-382,-1 1 0,-3-1-91,0 1 0,-2 3-277,2 1 1,-3 3-620,-6-3 1276,-5 5 0,9-3 0,-2 6 0</inkml:trace>
  <inkml:trace contextRef="#ctx0" brushRef="#br0">1650 10083 7664,'7'0'-1196,"-2"0"1348,-5 0-54,0 0 36,-5 0-80,3 0 1,-4 0 145,1 0-42,4 0-72,-10 0 0,8 0 8,-5 0 1,4-1 115,-4-3-171,-1 2 1,-3-3 34,-1 5 0,-3 0-69,-1 0 0,-5 5 63,2 3 0,-5 5-147,-4 3 1,-3 4 69,-5 5 0,0 3-22,0 1 0,-1 6 11,1-2 0,1 4-11,3 4 1,4-3 2,9-1 1,3-4 26,9-4 0,2-7-24,6 3 0,7-9 21,6 1 1,4-3 0,8-2 1,6-1 25,2-3 0,3 3 2,1-2 1,0 2 17,0 1 0,-1 2 98,-3 2 1,2 4 4,-6 4 1,-2 7-67,-6 2 1,-7 4-67,-6 4 0,-7 2 44,-1 3 0,-7 2-34,-9-3 1,-5-1 20,-8 2 1,2-2-18,-7 1 0,1-2-176,-4-6 0,1 1 140,3-1 1,-5 4-44,5 0 0,0 1 68,8-5 0,0 0-45,0 0 0,6 1 40,2-1 1,3-5-47,2-4 1,1 4 24,3 1 0,-3 2-7,2-2 1,4 3-6,1-3 0,-2-2-3,2 2 1,0 0 175,4 5 1,4-2-162,0-3 0,6 2 102,-2-2 1,2 3-96,-2 2 0,3-3 158,-3-2 0,2 7-17,-2-2 0,3 6-35,-2-3 1,-4 5 3,-1-5 1,2 7 37,-2 2 0,4-6-76,-4 1 0,6-5 37,-2-3 1,-1 1-151,1-1 0,5-5 71,3-4 1,2-3-171,-1-4 1,2 1-60,6-5 1,5-2-164,3-7 0,10-4 45,7-8 136,5-8 0,-19 0 0,1-1 0,1-3 0,0 0 0</inkml:trace>
  <inkml:trace contextRef="#ctx0" brushRef="#br0">2183 10158 7964,'7'0'100,"-11"0"-201,-8 0 1,-3 0 107,2 0 1,1 0 167,-1 0 1,1 5-67,0 3 1,-1 3 13,1 2 1,-1 1-156,1 2 0,-5 3 71,1 6 0,-2 0-58,1 0 1,4 0 17,-4-1 0,5 1-205,3 0 1,4-10 1,5-2 1,1-9-109,3 0 0,5-10 29,7-6 0,8-12 61,5-9 1,5-2 200,-1-3 0,3 1-65,1 0 1,-1 0 128,-3 0 0,2 5-101,-7 3 1,0 4 789,-7 4-430,-9 9 1,-8 13 59,-8 12 1,-4 6-107,-9 10 0,-2-1-77,-6 5 0,0 4-132,1 4 1,-1 1 85,0-5 0,0-4-212,0 0 1,2-1 77,2 1 1,5-4-84,7-9 5,4-7 0,16-9-189,5-8 1,11-10 52,2-11 0,9-5 107,-1-7 1,9-2-107,-1-2 1,2 2 146,-1-2 1,-4 8 180,-4 4 0,-1 4-52,0 4 0,-11 5-39,-5 7 0,-11 7 131,-6 10 0,-4 2-58,-4 10 0,-5 5 92,-7 4 0,-3 5-76,-6 0 1,0-1 18,0 4 1,0-7-54,0 7 1,2-4-111,2 0 0,3 2 310,6-6 0,5-6-415,3-6 1,5-9 63,8-4 0,6-5 50,14-7 1,4-12-173,8-13 0,3-3 30,6-1 0,0-6-297,-1-2 0,1 4 379,-1 3 1,0 4 221,-4 9 1,1 0-37,-9 13 0,-4 2 105,-12 10 0,-5 2-97,-8 2 0,-2 8-16,-6 9 0,-6 2 149,-2 2 1,-8 1-13,-5 3 1,-1 2 288,1 2 1,-2-2-389,2-2 1,-1-4-171,1 0 0,5-2-129,8-6-73,2-1 0,13-9 5,5-3 1,8-9 107,9-7 0,4-8 8,8-9 0,-1-2 40,5-7 0,0 1-134,0 0 1,-4 5 112,-8 3 0,2 9 175,-6 3 0,-2 5 29,-6 3 38,-3 4 0,-7 12 71,-3 5 1,-4 5-58,-8 3 1,-3 4 12,-5-3 1,0 3-93,-1 5 0,-3-3 189,-1 3 0,2-2-170,7-3 1,-2-4-151,6-4 0,0-2 15,4-2 1,9-5-114,4-3 0,9-4 17,3-4 0,5-4 88,7-9 1,5-3-16,-1-9 0,2 3 19,-2-3 1,2 0 32,2 4 1,-6-3-31,-6 8 0,0 2 108,4 1 0,-5 8-47,-3 0 1,-8 8 93,-5 1 0,-8 6-10,-3 6 1,-4 6 175,-1 3 1,-6 3 0,-2 5 1,-7 2-136,-2 2 1,-3 1-124,3-5 1,1 0 108,3-4 1,2-2-502,3-2 146,2-3 0,13-11-17,6-3 1,6-8 65,10-5 0,3-11-72,5-5 1,6-8 133,2 0 0,-1-3-187,2-1 1,-6 4 372,1 0 1,-2 9-98,-2-1 1,-5 7 131,-4-2 1,-3 10 0,-4 2 1,-7 5 107,-6 3 1,-5 6 74,1 2 1,-8 7-95,-4 2 1,-9 9 70,-4-1 1,-4 4 96,-3-1 0,1-1-366,-2 2 0,5-7 94,3-2 0,3-5-246,6 2 52,5-3 0,3-7-132,8-3 0,8-10 36,9-6 1,8-6-18,4-7 1,8-4 55,5 0 1,1-4 66,-2 4 1,2 2 114,-6 6 1,1 2-65,-5 2 0,3 5 128,-3-1 1,-3 2 44,-9 7-95,-5 0 0,-4 10 246,-8 2 1,-8 4-80,-8 5 1,-7-2 205,-2 6 1,-5-2-129,2 2 1,2 1-73,1-6 0,-1 1-10,2-5 0,1 1-799,6-1-22,4 0 97,5 1 0,1-6 14,3-3 1,7-3 168,6-1 1,9-1-581,-1-3 1,8-3 43,0-6 872,8-5 0,-2-6 0,4-8 0</inkml:trace>
  <inkml:trace contextRef="#ctx0" brushRef="#br0">1451 16607 7602,'-12'0'-1011,"0"0"1046,-1 0 398,6 0-164,2 0-298,5 0 0,5-4 42,4-1 1,-3-3 4,3 4 0,-1-1 100,4 0 0,1 4 4,-1-3 1,1-2 36,-1 2 0,5-4-94,-1 4 0,5-2 117,-5 2 1,5 3-46,-4-3 1,9-2 80,-1 2 0,5-4-48,3 4 1,1-5-33,12 5 1,1-5-66,7 0 0,-2 4-394,6 1 0,0-2 252,4 2 0,4-4 87,0 4 0,0-5-50,-4 5 1,4-4 45,1 4 0,-32 1 0,0 0 71,31-1 1,0 3-13,-4-3 0,2 1 158,2-1 0,1 2-168,-32 1 1,1-2 0,33-2 162,-3 1 0,0-5-87,-29 7 0,0 0 0,31-6-301,-31 6 0,0 0 0,31-2 266,2 4 1,-2-4-10,-31 1 1,0 1-1,29-2-92,5 4 0,-3-1 33,-1-3 1,-32 3-1,1 0-94,0-1 1,-1 0-1,28 1-136,-1 1 1,-4 0 97,0 0 1,2 0 132,-2 0 0,-3 0-2,-1 0 0,-4 0 121,-5 0 1,2 0-127,-5 0 1,3 1 74,-4 3 0,1-2-11,-5 2 1,2 1 104,2 0 1,-2 0-166,2-1 0,-1-2 8,1 2 0,-1 1-66,6-1 1,-6 0 52,1-4 1,3 5-69,2-1 0,2 1 82,1-1 0,1-2 89,0 2 0,-1-3-143,1-1 0,0 2-6,-1 2 1,-3-3-30,-1 3 0,-5-2-2,1-2 1,-1 0 386,2 0 1,-4 0-340,4 0 1,-4 4 351,0 0 1,-1 0-351,0-4 1,-5 0 73,-3 0 0,1 0-50,-1 0 0,3 0 136,-8 0 1,4 0-119,-7 0 1,-2 0 14,2 0 0,-6 0-58,1 0 0,-6 0 68,-2 0-165,-5-5 140,2 3-155,-5-3 0,-4 3 25,0-2 0,-1 3-63,1-3 0,1-2 47,-5 2 0,-1-4-181,-3 4 1,-1-5-231,1 5 1,-6-4 194,-3 4 1,-7 0-400,-6 4 1,-7-4 260,-4-1 0,-11 1 456,-6 4 0,24 0 0,-2 0 0,-4 0 0,0 0 0</inkml:trace>
  <inkml:trace contextRef="#ctx0" brushRef="#br0">14018 17450 7752,'-8'0'-1279,"0"0"1459,-1 0-113,-3 0 1,-1-1 42,1-3 1,4 2 12,0-2 1,-1 3-82,-3 1 1,-1-4 43,1-1 0,4 0-122,-1 1 1,1 1 70,-4-5 0,4 5 17,-1-1-36,7-3-29,-10 6 38,11-10 1,-3 9-4,8-2 1,4 3 152,9 1 1,2 0-86,6 0 0,5 0 89,3 0 0,13 4-67,4 0 0,12 4 100,0-4 0,-25 1 0,3-1-293,1-2 0,0 0 1,6 0-1,0 0 228,6-2 0,2 0 1,-2 0-1,1 0-430,4 0 1,0 0 0,-1 0 0,-1 0 277,0 0 1,0 0 0,0-2 0,1 0-31,1 0 1,0 0-1,-4-3 1,0 1 25,2 2 1,0 0-1,-2-2 1,1 0-1,1 2 1,0 0 0,1-2-1,0 0 16,3 1 1,0 1 0,-4-2 0,0 0-63,3 2 0,1 0 0,-3-2 0,-1 0 21,4 1 0,0 2 0,1-2 0,0 0 14,3 1 1,0 0 0,-4 1 0,0 1-5,0-2 0,0-1 1,-3 3-1,0-1 2,-1 1 0,0 0 0,0 0 0,-1 0 1,1 0 1,0 0 0,-3-2 0,-1 0-196,-2 0 1,-1 0 0,-2-1 0,0 2 217,-3 0 1,-1 2-1,-2-1 1,0 0-137,1 0 0,-1 0 0,-4 0 0,-1 0 171,2 0 1,-1 0-1,23 0 240,-2 0 0,-6 4-248,-2 0 1,-11 0-81,-6-4 1,-10 1 603,-2 4 1,-6-4-911,2 3 723,-9-3 1,1 1-1303,-4 2 1042,-1-3-106,-4 5 0,0-12 0,0-1 0</inkml:trace>
  <inkml:trace contextRef="#ctx0" brushRef="#br0">13646 4899 5984,'-7'0'974,"2"0"-858,5 0 1,0-1 101,0-4-119,5 4 1,-2-6-3,5 3 0,-4 3 114,4-4-99,-5 4 0,4 1 1,-3 0 79,-2 0-173,3 6 1,-6 1 69,-3 5 0,1-4-173,-5 0 1,1 1 42,-2 3 0,-2 1-194,3-1 111,3 0 1,-5 1 66,6-1 1,0 1-70,4-1 104,0 0 1,1 1 5,3-1 0,2-4-19,2 1 0,3-5 208,-3 4-125,3 0 89,2 5 0,-6-1 132,-3 1-194,3-1 1,-6 5 98,3-1 0,-8 1-64,-4-5 0,1 0 85,-1 1 1,1 3-109,-2 1 0,0-1 9,5-3 0,0-1-81,4 1 1,1-2-157,3-3 1,3-3-671,5-5 1,6-1 152,3-3 658,2-3 0,8-16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3436 4130 8534,'25'-7'0,"0"0"-39,0 3 0,4 3-53,0-3 0,8 2 198,-4 2 1,10 0 7,-6 0 0,4 0 40,1 0 0,3-4-70,9 0 0,-3 0-202,3 4 1,2 0 214,2 0 0,3 0-35,1 0 1,0 0-1,0 0 0,1 0 9,3 0 0,3 0-48,-32 0 1,1 0 0,-1 0 0,0 0-168,0 0 0,0 0 0,1 0 1,-1 0 183,0 0 0,0 0 0,4 0 0,1 0-8,-1 0 1,1 0 0,2-2 0,0 0-19,-3 0 1,1 0 0,1-1 0,0 1-181,3 2 0,-1 0 0,2-1 1,0-2 160,3 1 1,-1 0 0,-1 0 0,0 0-229,-1 2 0,1 0 0,1 0 0,1 0 249,1 0 0,1 0 0,4 0 0,0 0-7,-2 0 1,-1 0 0,1 0 0,0 0-4,-4 0 1,-1 0 0,1 0 0,-1 0-5,1 0 1,0 0-1,1 0 1,1 0 10,0 0 0,-1 0 0,-1 0 0,0 0 54,-3 0 0,1 0 1,1-2-1,1 0-49,2 0 1,-1 0 0,3-2 0,-1-1 37,-4 3 1,1 0-1,1-2 1,0 0 3,-4 2 1,1 0-1,1 0 1,0 0 10,0 2 1,1 0 0,1-2 0,0 0-20,-1 0 0,-1-1 1,2 1-1,0 0 10,-3 2-1,-1 0 1,3 0 0,0 0-36,1 0 0,1 0 1,-3 0-1,0 0 19,2 0 1,1 0-1,0 0 1,0 0-68,3 1 1,1-2-1,1 0 1,-1-2 60,2 1 0,0 0 1,-1 0-1,0 0-266,3 2 0,0 0 0,-2 0 1,0 0 242,2 0 1,0 0 0,-1 0 0,-1 0-11,4 0 1,0 0 0,-6 2-1,0 0 29,2 0 1,0 0-1,-3 1 1,0-2-1,1-1 0,0 0 0,0 2 0,1 0-87,1 1 1,-1-1 0,-3 0-1,0 0 77,0-2 1,-1 0-1,1 0 1,0 0-10,0 0 0,0 0 1,1 0-1,1 0 19,2-1 1,0 2 0,-4 1-1,-1 0-8,1 0 0,0 0 0,-1 0 0,0 0 14,-1-2 1,-1 0 0,4 0 0,-1 0-2,0 0 1,0 0 0,-2 0 0,1 0-4,-2 0 0,1 0 0,-2 0 1,1 0 4,-2 0 0,1 0 0,0 0 0,1 0-44,0 0 1,1 0 0,-4 0-1,0 0 36,2 0 0,0 0 1,-2 0-1,0 0-49,2 0 1,-1 0 0,1 0-1,0 0 52,-1 0 0,1 0 0,-1 0 0,0 0-76,-2 0 1,1 0 0,-1 0-1,0 0 55,-2 0 0,1 0 1,-2 0-1,0 0 44,1 0 1,1 0-1,-3 0 1,1 0-30,-3 0 1,0 0 0,-1 0 0,0 0 13,-2 0 0,-1 0 0,33 0 471,0 0 0,-5 0-411,1 0 1,-2-1 77,-2-3 0,-3 2 276,3-2 0,-8 3-360,4 1 0,-2-4-24,-2-1 0,4 0-117,-5 1 1,0 2 93,-8-2 0,4-1 483,-4 1 0,-2-2-479,-2 2 1,-2 3 401,-2-3 0,-5 2-388,-3 2 0,-3-4 306,-1 0 0,-6 0-302,-3 4 0,2 0 228,-1 0 1,-1-2-224,-3-2 1,-1 3-80,1-3 0,-1 2-4,0 2 1,1-1-15,-1-3 0,-3 2 98,-1-2-36,-5 3 0,3 1 15,-1 0 154,-4-6-197,4 5 1,-5-4-27,0 5-3367,0 0 2460,0-6 1,0-1-572,0-5 1,0-1 1487,0 1 0,6-6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7964 5631 8179,'13'0'372,"-1"0"0,3 0-231,6 0 0,8 0 94,16 0 0,4 0 2,13 0 0,2-2-346,-27 0 1,1 0-1,0 1 1,0 1 205,1-2 0,0 0 0,-1 1 0,0 0 6,1 1 1,1 0 0,0 0 0,1 0-4,0 0 0,1 0 0,1 0 0,0 0 29,3 0 0,-1 0 0,0 0 0,-1-1-244,1-1 0,1 0 0,1 1 1,1-1 215,1-2 0,1 0 0,1 0 1,0-1-71,5-1 0,0 0 1,-4 2-1,0 0 63,4 0 0,0 0 0,-4 0 1,-1-1-112,1-1 1,0 0-1,-1 0 1,0-1 64,1 1 1,-1 0 0,-1 2 0,-1 0-88,1-1 0,0 2 0,-4 0 0,0 1 61,-4-2 0,-1 0 0,-1 1 0,0-1-198,-3 0 1,0 0 0,32-6 239,-3 6 1,-8-4-67,-4 4 1,-3-5 0,-2 5 1,-6 0 21,-6 4 1,-6-4 240,-11 0 0,-2 0-174,-5 4 886,-6 0-911,-2 0 246,-5 0-292,0 0-212,-5 0 5,3 0 0,-5 4-189,3 0 0,3 2-353,-3-2 1,-2-2-213,2 7-1055,0-6 1999,-2 2 0,5 1 0,-5 0 0</inkml:trace>
  <inkml:trace contextRef="#ctx0" brushRef="#br0">17467 4105 8146,'-6'-12'-1124,"3"1"1715,-5 2-307,5 4 1,-6 4-4,5-4 1,-2 4-315,2-3 0,3 4 97,-3 4 1,1-1 119,-1 5 0,2 6-70,-2 7 0,3 7 72,1 6 1,1 3-56,3 4 1,-1 9 105,5 8 0,-4 8-440,1-31 1,-1 0 0,-2 4 0,0 1 240,2 1 0,0 0 1,0 4-1,-1 0-32,1 0 1,0 1 0,2-3 0,-1-1 34,0-2 0,-1-1 0,-1-4 0,0 0-192,6 31 0,-1-4 235,4-4 0,6-8-168,3-9 0,4-8 144,4-4 0,8 1-91,8-1 1,6 0 22,7-4 0,7-2-217,-26-12 0,1-1 0,-2 1 0,1 0 281,2-2 1,1-1 0,1-2 0,0 0-45,2-1 0,1-2 0,5-1 1,0-1 20,1 1 1,0 0 0,-1-1-1,1 0-301,0-1 0,0 0 1,1 0-1,1 0 326,2 0 1,0 0 0,1-1 0,0 0-34,5-1 0,0 0 0,-2 1 1,0-2 11,2-3 0,0 0 0,0 1 0,0 0-7,-2-3 0,0-1 0,2 0 0,0-1-16,2 0 0,0-1 0,-3 2 0,-2 1-6,2-1 0,-2 1 0,-4 1 0,-2 0 6,-3 1 1,-1 0-1,-1 1 1,-1 2 81,-1-1 1,-1-1-1,-8 1 1,-1 0-63,0-2 0,-2 0 0,23-3 97,-3 1 0,-8 1-58,0-1 0,-10-3-23,1 3 0,-9 1 373,-4-2 1,0 5-397,-8-4 1,1 1 671,-5-1 1,-1-3-642,-2 3 0,2-3 374,-3-2 1,3 1-384,1-1 0,1-5-70,-1-2 1,2-4 21,2 0 0,2-5-177,3 0 0,3-6 69,-4 2 0,5-7 37,4-1 1,-3-5-229,3 5 1,-3-4 247,-1 3 1,1-5 6,3 2 1,3-2-28,5 2 1,-5 2-92,-3 6 1,-3 1 97,-1 3 1,-6 2 57,-2 7 0,-8-3-50,0-1 1,-7 1 7,2-2 1,-2 3-1,-2 1 0,-7 1-15,-5-1 0,-2-4 79,-7 0 1,-4 4 70,-4 4 1,-5 1-21,1-5 1,-9 4-99,-3 1 1,-3 3-148,-2-4 0,-5 5 181,-3-5 0,24 13 0,-2 1 2,-1-1 1,-1 0 0,-4 0 0,-1 0-321,-2 0 1,-1 0 0,-2 1 0,-1 0 312,-6-1 1,-1 0 0,-4 1 0,0 1-5,-6 2 0,-1 0 0,0-1 0,-2 0-356,-1 3 1,-1 0-1,23-1 1,0 0 0,0 1 311,-3 0 1,0 1 0,0 0-1,-2-1 1,-1 1 0,1 0 26,-2 0 0,0 1 0,-1 1 0,1-1 0,0 0 0,0 0-69,1 0 0,1 0 0,-1 0 0,-1 0 0,0 0 0,-1 0-81,1-1 1,0 1 0,0 1-1,-2 0 1,0 0 0,0 1-280,3-1 1,1 0 0,-1 1 450,-2-1 0,0 1 0,1-1 0,6-1 0,1 0 0,0 0 0,-3 0 0,0 0 0</inkml:trace>
  <inkml:trace contextRef="#ctx0" brushRef="#br0">24749 1575 7065,'7'0'1091,"-2"-1"-988,-5-3 1,0 1 26,0-5 0,4-1-5,0-3 0,1-1-115,-5 1 0,4-6 92,0-2 1,4-5-167,-4-4 0,2-3 96,-2-5 0,-3-4-114,3-1 0,-2-5 64,-2 2 0,0 2-7,0 2 1,0 8 81,0 4-15,0 3 14,0 6 1,-4 9-34,-1 11 0,-3 11 15,4 10 0,-6 7-4,2 0 0,1 11 113,-1-2 1,1 9-108,-1-1 1,1 3 3,3 2 0,2 0 3,-2-1 0,3 0-72,1-4 0,1-4-3,3-8 1,3-2 70,6-6 0,3-3-424,1-6 0,1-5 159,-2-11 1,4 0-395,4 0 0,-3-1 222,0-3 1,-2-7 393,2-6 0,2-5 0,-4 3 0</inkml:trace>
  <inkml:trace contextRef="#ctx0" brushRef="#br0">25208 1364 7878,'-2'-8'-156,"-2"0"1,3 4-214,-3-5 0,2 5 357,2-4 1,-1 4 716,-3-4-565,2 5 0,-4-3 33,1 6 31,4 0 1,-9 2-57,6 2 1,-4 7 115,4 5 0,-4 6-29,3-1 1,-3 2-7,4 2 1,0-1-92,4-4 1,0 2-6,0-5 0,1 4-177,3-5 1,3-1 56,6-6 1,-1 0-135,1-5 1,-1 1 76,0-5 1,5-2-66,-1-2 1,1-3 17,-5-5 0,5-2-234,-1-3 0,0-1 17,-8-2 0,-1-2-30,-3 5 0,-3-3-2,3 3 0,-4-4 135,-4 5 0,-4-5 0,-9 5 0,2-1 0,-5 5 1,0 1 204,0 2 0,0 0 0,4 5 0,2 1 0,-3 7 0,4 3 0,0 11 0,1 1 0</inkml:trace>
  <inkml:trace contextRef="#ctx0" brushRef="#br0">25605 1315 7881,'-6'-24'0,"-2"4"0,-2-2-200,2 5 0,-3 2-20,3 7 498,-3 2 1,-2 7 0,1 4 0,-1 7-108,1 9 0,4 3 2,0 5 1,3-2 17,-3 1 0,4 4 84,-4 1 1,5-7-89,-1-1 1,2-4-201,2 0 0,2 1 127,2-6 1,3-5-202,5-7 1,1-2-32,-1-2 1,5-2-43,-1-2 1,5-3 84,-5-5 1,5-2-58,-4-2 1,0 0-173,0-4 1,-3 5 72,2-2 1,-3-2-21,-5-2 1,3 2 69,-3-2 1,-2 5 8,-2-5 1,-3 6 40,-1-2 1,-1 5-78,-3 4 161,-3 2 1,-5 13-91,-1 5 1,2 2 86,3 7 0,-2 1-49,6 7 0,0-3 49,4 3 0,1-3-14,3-1 1,-1-2 63,5-2 0,5 2 0,3-2 0,6-3 0,-2 5 0,5-3 0</inkml:trace>
  <inkml:trace contextRef="#ctx0" brushRef="#br0">26113 1240 7881,'-7'-31'0,"-4"-4"0,3 6 0,1 6-309,-1 6 1,4 9 291,-4 4 1,3 4 503,-3 4 0,4 8-183,-4 9 0,4 8 32,-5 4 1,2 4 71,-1 5 1,3 0-108,5 4 0,0 2-6,0-3 0,0-2-66,0-1 1,1-5-169,3-4 1,4-4-91,9-9 0,-2-3-102,6-9 1,-1-2 57,5-6 0,0-6-98,0-2 0,0-9-180,0-3 0,-1-4 143,1 0 0,0-7 2,0-2 0,-5-3 128,1-1 0,-6-4-15,2-1 1,-3-4 63,-2 0 0,-4-6-238,1-2 1,-7-9 315,2 1 1,-2 2-67,-2 7 0,-4 14 633,0 10-437,-6 14 0,3 22 72,-5 13 1,3 11-73,1 10 0,5 3-198,-1 6 0,3 1-114,1 3 1,0-9-325,0 0 0,7-2-7,5-6 0,7 3-868,10-7 1332,3-8 0,7 4 0,2-8 0,4 2 0,4 2 0</inkml:trace>
  <inkml:trace contextRef="#ctx0" brushRef="#br0">27441 1116 7894,'-4'-12'0,"-1"-1"0,-3 1-165,4 0 0,-2-1 266,2 1 1,3-2 392,-3-3 1,2 4-303,2-4 0,0-1 18,0 2 1,5-6 55,-1 1 1,4 3-75,-4 2 1,2 2 210,-2 1-83,-3 1-158,5 0 0,-6 6 14,0 6 1,0 6-120,0 6 0,-6 7-77,-2 6 0,1 1 125,-1 7 1,1-4-166,-1 4 0,1-5 46,3 1 1,2-7-35,-2-1 1,3-6 97,1 1 1,1-3-201,3-5 0,4-3-229,9-5 1,-2-1 168,6-3 0,-1-4-87,5-9 0,0 2 71,0-6 0,-2 5 99,-2-5 0,-3 0-12,-6-3 1,1 3 71,-1 0 1,-5 6 34,-3-1 0,-2 2 193,-2 1 1,-3 6-30,-5 3 1,-1 3 237,-7 1 1,-2 10 7,1 2 1,-3 10-97,3 3 0,-4 4-244,5 4 0,-1 3 96,5-3 0,1 4 43,3 4 0,2 2-172,6 3 0,6 2-543,2-3 0,4-2-430,5-2 0,2-3 475,6-5 1,0-3-899,0-5 1391,-6-6 0,10 4 0,-3-3 0</inkml:trace>
  <inkml:trace contextRef="#ctx0" brushRef="#br0">27937 1501 7894,'0'-25'-227,"4"0"227,0 0 0,6 0 318,-2 1 0,-1 0-48,1 4 1,-1 2 330,1 5-416,3 6 0,-9 5-40,2 10 1,1 2-112,0 10 0,-1 5 74,-4 4 1,0 4-397,0-4 1,0 1 191,0-1 0,5-3-645,4 3 1,-3-4 58,3-4 682,-1 2 0,10-3 0,1 4 0</inkml:trace>
  <inkml:trace contextRef="#ctx0" brushRef="#br0">29115 1575 7894,'-12'0'294,"-5"0"-132,1 0 1,-2 0 173,1 0 1,8 1 408,-4 4 0,4 6-248,-4 5 0,1 6-340,0-1 1,1 4 58,2 4 0,4-3-386,5 3 1,0 1 179,0-1 0,5-4-855,4-5 0,3-4 71,4 0 0,9-6-1259,8-2 2033,-2-5 0,10-3 0,-2-7 0</inkml:trace>
  <inkml:trace contextRef="#ctx0" brushRef="#br0">29649 1029 8134,'12'-5'103,"5"2"-317,-1-5 1,6 5 1445,-1-1 1,2 4-507,2 4 1,0 3-315,0 5 0,-2 2-154,-2 3 0,-3 2-163,-6 6 1,-5 4 91,-3 0 0,-4 4-13,-4-4 0,-4 4-47,-9-4 0,4 5 102,-4-1 0,3-2-197,2-3 0,1-3 42,3-4 0,2 1-416,6-5 1,6-1 184,2-4 0,4 0 129,5-4 1,4-3-1292,7-5 1,4 0-95,5 0 0,2-1 714,2-3 1,-1-2 698,6-2 0,-6-9 0,2 4 0</inkml:trace>
  <inkml:trace contextRef="#ctx0" brushRef="#br0">30517 1277 7891,'-4'-12'380,"0"0"1,0-1-96,4 1 1,1-1 469,3 1 1,-1 0-371,5-1 0,2 1-236,7-1 0,-4-3-179,4-1 1,2-3 76,2 3 0,-2 1-72,2 3 0,-2 1 139,2-1 0,-3 5-127,-6 0 0,1 6 45,-1 2 1,-5 12-39,-3 8 0,-3 5-13,-1 4 0,0 3-75,0 5 0,0-4-355,0 0 1,0 0 199,0 4 1,2-5-569,2-3 1,3-3 341,5-1 1,6-6 474,3-2 0,8-4 0,2 0 0</inkml:trace>
  <inkml:trace contextRef="#ctx0" brushRef="#br0">31485 967 7945,'-13'7'50,"1"4"-50,0-2 0,1 2 678,2 1 1,0 6-174,5 3 0,-1 3 188,5 5 0,2-2-262,2 1 0,8 3-3,9-2 0,1 0-265,-1-5 0,6-4-103,-2-4 0,8-2-161,0-2 1,-1-5 120,1-3 0,-1-2-420,1-2 1,1-7 201,-5-5 1,-1-2-328,-8-7 1,-3 5 189,-9-5 1,-2 0-45,-6-4 1,-2 1 55,-2-1 0,-7 0 116,-5 0 0,-8-5-55,-1-3 0,1 3 42,-5 1 1,-2 4-139,2 4 0,-4-1 93,4 6 1,2 4-488,6 8 752,-2 3 0,14 6 0,-7 8 0,9 6 0</inkml:trace>
  <inkml:trace contextRef="#ctx0" brushRef="#br0">32353 1005 7970,'-12'-7'0,"-1"-3"-411,1 6 0,-5 0 547,1 4 1,-6 1 999,1 3 1,-2 9-475,-2 7 0,6 5-235,2 4 1,9-1 14,4 5 0,2 0-104,2 4 0,11-5-79,6-3 1,5-5-9,3-3 1,4 1-210,0-5 1,4-5-62,-4-4 1,-2-5-34,-6 1 0,1-2-551,-5-2 1,-6-2 368,-7-2 1,-6-3-302,-6-5 1,-7-2 175,-14-2 1,-8 2-490,-9-3 1,-9 3-82,-7 2 633,26 6 1,-1 0 0,-6-3 0,-1 0-1,-3-1 1,0 0 0</inkml:trace>
  <inkml:trace contextRef="#ctx0" brushRef="#br0">25195 2530 7961,'-5'-7'3,"3"2"0,-4 5 311,1 0-193,4 5 1,-4 2-112,5 5 0,-5 5 207,1 0-256,0-1 1,4-4 96,0 1 0,1-2-102,4-3 1,-3-1 16,7-3 1,-1-2 22,4 2 0,2-8-83,3-5 0,-4-2 101,4-1 0,1-5 11,-2 1 0,5-6-20,-4 1 1,-1 2 206,-3-2 1,-2 6 87,-3-2 266,3 4-298,-10 6 0,5 8-29,-6 12 0,-2 10-192,-2 10 1,2 8 111,-7 5 1,7 3-321,-3 5 0,4 5-116,1 3 0,0-2-252,0-11 0,7 0 216,5-4 0,1-4-543,3-8 0,2-4 856,-1-8 0,1 0 0,-2-9 0,5-5 0,2-4 0</inkml:trace>
  <inkml:trace contextRef="#ctx0" brushRef="#br0">25245 2456 7961,'-4'-13'19,"0"1"-19,0 5 322,-2 1 1,5 9-96,-3 5 1,2 2-147,2 11 1,0 4-57,0 4 1,0 5 72,0-1 1,0 2 24,0-2 1,6 1-21,2-5 1,3 0-165,1-4 0,2-6 99,3-2 1,-2-5-133,6-4 0,-5-2-13,5-6 1,-5-6-71,5-2 1,-6-9 47,2-3 0,-8-2 91,0 1 0,-7-2 131,2 2 0,-2 2-142,-2-2 1,-6 2 303,-2-2 0,-7-1-88,-2 5 0,-3 5 65,3 4 0,-5 5 34,1-1 1,-2 4-106,-2 4 0,4 8-119,1 9 1,5 4 102,-2 4 0,3 3-247,2 5 1,1 0 72,3 0 0,2 4-553,6 1 1,1 3 277,4-3 1,7 3-1497,9-4 1559,2 1 0,13-5 0,3 0 0</inkml:trace>
  <inkml:trace contextRef="#ctx0" brushRef="#br0">26076 2580 7961,'-8'12'1221,"0"0"1,1 5-1075,-2 0 0,4 10 17,5 2 0,0 7 166,0 5 0,1 7-79,3 6 0,2 4-415,2-4 0,3-2 323,-3-6 1,3-5-674,2-8 0,3 0-79,1-8 0,1-4-583,-2-13 1,0-3 1175,4-5 0,1-5 0,4-2 0</inkml:trace>
  <inkml:trace contextRef="#ctx0" brushRef="#br0">26684 2667 8495,'-7'5'1424,"0"-2"-665,3 5 0,3 4-302,-3 5 1,2 9-358,2-1 1,-4 9 75,0 4 0,0-1-311,4 4 0,-4-6 192,-1-2 1,1-6-530,4 2-481,0-3-1227,6-6 997,1-8 1,5-16 1182,1-8 0,-7-9 0,0 2 0</inkml:trace>
  <inkml:trace contextRef="#ctx0" brushRef="#br0">26696 2654 7961,'-4'25'381,"0"0"1,-4 4-48,4 0 1,0 1-11,4-1 1,1-3-75,3 3 1,4 1 299,9-1 0,-2 0-64,6-4 0,-1-6-35,5-2 1,0-5-151,0-4 0,-2-3-79,-2-10 1,2 1-243,-2-8 0,-2 1 80,2-10 0,-6 1-443,2-5 0,-4-6 273,0-2 0,-2 2-737,-3-2 1,2 5 114,-6-1 0,4-1-148,-4 1 1,5 1 247,-5 8 1,4 2 204,-4 5 0,2 2 427,-2 3 0,3-3 0,5 4 0</inkml:trace>
  <inkml:trace contextRef="#ctx0" brushRef="#br0">27689 2592 7961,'-13'-7'147,"5"0"-147,0 3 0,0 3 784,-5-3 0,-3 4-118,-1 4 1,-5 3-19,1 5 0,-2 7-96,-2 6 1,0 6-146,0 6 1,5 0-368,-1 0 1,10 0 116,-1 1 1,9-3-332,3-2 0,11-1 205,10-3 1,5-8-1260,7-1 0,0-10 82,8-6 0,5-2-1372,3-2 2203,1 0 0,16 0 0,-2 0 0</inkml:trace>
  <inkml:trace contextRef="#ctx0" brushRef="#br0">28743 2381 9580,'0'9'1014,"0"-1"0,0 0-688,0 4 1,0 2-82,0 3 1,6-3-266,2 2 0,3 2 125,1-1 0,1-1-182,-1-4 0,5-3 128,-1-1 1,5-5-417,-4 1 0,3-3 64,-3-1 0,3-1-18,-3-3 1,1-3 185,-2-6 0,-6 5 51,3 0 1,-9 4 399,0-4-247,-3 5 1,-1-1 271,0 8 1,-5 4-136,-4 9 1,-2 3 107,-1 9 0,0-1-184,-1 5 1,1 1-362,-1 8 1,2-4-20,3 4 0,3-4-398,5-1 1,5-5-62,3-3 1,7-3 292,2-1 1,6-6 413,2-2 0,6-3 0,6-2 0</inkml:trace>
  <inkml:trace contextRef="#ctx0" brushRef="#br0">29574 2753 7961,'0'-8'723,"0"0"0,2 4-208,2-5 0,3 1-90,5-4 0,1-2-206,-1-3 0,5 4-114,-1-4 1,2-1 93,-1 2 1,-4-1 22,4 5 1,-7 3-19,-2 1 0,-4 5 43,4-1 1,-5 8-184,1 5 1,-3 7-134,-1 5 0,0 6-117,0 2 0,2 6-219,2-2 1,-3 3-603,4 1 0,1 2-595,3 2 1,2-3 1601,1 4 0,1 2 0,-1 0 0</inkml:trace>
  <inkml:trace contextRef="#ctx0" brushRef="#br0">25481 4366 7961,'-13'-6'0,"1"1"-349,-1-4 1,0 0 173,-4 5 1,-2-5 459,-6 5 1,0-4-39,0 4 1,1 0-88,-1 4 1,-3 5-23,3 3 0,-1 3 2,10 2 0,-1 3-11,5 1 1,5 5-4,3-1 0,4 3-33,4 5 0,5-1 58,12 5 1,1-1 112,11 1 0,4 3-97,5-3 1,3-2 202,-3 2 0,2-5-67,-7 1 1,0-3 66,-12-1 0,1 0-61,-9 0 0,-6-2-65,-7-2 0,-5 1-124,-8-6 1,-5 6 129,-10-1 1,-3-3-421,-1-2 0,0 1 164,-5-5 1,5 2-737,-1-10 0,3 0-7,1-4 1,7-2-323,6-7 0,1-6 162,7-14 1,0-4 397,4-8 1,9-3 510,4-6 0,13-5 0,0-1 0</inkml:trace>
  <inkml:trace contextRef="#ctx0" brushRef="#br0">25667 4180 7961,'12'-20'961,"5"2"-550,-1 6 0,1 5 4,-5 3 1,2 3-72,2 1 1,0 12 499,4 9 0,1 9-325,4 11 1,-5 5-23,1 8 1,-6-2-465,2 6 0,-5 0 42,-3 4 0,2-4-490,-3-1 1,-3-6 311,-1-1 0,2-10-279,-2-7 1,4-10 233,-3 2 0,3-8-1396,-4-1 0,1-7-49,0-5 1593,-4-3 0,-1-1 0,-7 0 0</inkml:trace>
  <inkml:trace contextRef="#ctx0" brushRef="#br0">25828 4676 7961,'37'-7'-1202,"0"-4"520,1 3 682,-1-4 0,6-5 0,1-3 0</inkml:trace>
  <inkml:trace contextRef="#ctx0" brushRef="#br0">26634 4415 7961,'-12'-4'166,"0"0"-76,-1-6 1,2 8 1171,3-7-319,-3 7-609,4-9 1,-1 9-48,-1-2 1,5 3 602,-4 1-603,5 0 1,-8 0-66,3 0 1,1 0 97,-1 0 1,-1 5-98,-3 3 0,0 5-27,-1 3 1,-1 4 53,-2 4 1,2 3-121,-2 2 1,2 2 26,1 6 0,7 2 11,1 2 1,4-2-211,1 2 0,6-8 59,2-4 1,8-4-177,5-4 1,8-5 99,4-7 1,-1-4-257,1-5 1,-1-7 145,1-5 1,-3-2-451,-5-7 1,-2-3 180,-2-5 0,-3-6-7,-6 2 0,-5-1-2,-3 1 0,-2-3 129,-2 3 1,-2 1 189,-2-1 0,-3 1-95,-5-1 0,-1 4 218,1 9 0,0 2-190,-1 5 692,6 1-25,2 5-142,5 1 0,5 6-60,4 0 1,3 0-96,4 0 0,0 0 233,4 0 0,-3 0-118,4 0 1,-2 5-81,1-1 1,3 5-14,-7 0 1,1 2-174,-5 1 0,0-4 45,1 1 0,-2-1-73,-3 4 1,-1 1-11,-3-1 0,-2 5 104,2-1 1,-3 2-105,-1-1 0,-4 2 24,0 6 0,-4-5-60,3 1 1,-3-2 61,4 2 1,0 1-90,4-5 0,0 3 98,0-3 1,1-1-1,3-3 1,3-2-8,6-3 0,5 2 3,2-6 1,4 0-23,0-4 1,5-1 18,0-4 0,6-1-206,-2-7 1,3-5 68,1-2 0,0-4-180,0-1 0,-4 0-8,1 1 0,-7-3 37,2-1 1,-4 1 156,-4-2 1,-5 3-58,-8 1 1,2 2 132,-6 2 0,-1-1-68,-7 6 1,-4 3 221,-9 5 1,3 5-30,-2-1 0,-2 8 182,1 5 1,1 7 24,3 5 0,-2 4 5,3 4 0,-2-2-22,10 6 0,1 0-95,7 4 1,4 1-290,9-1 1,5 0 84,11 0 1,2-4-435,10 0 0,6-5 294,7 1 0,3-13-1446,1-3 0,4-9 1611,0 0 0,3-2 0,-4-5 0,-1-6 0,3-4 0</inkml:trace>
  <inkml:trace contextRef="#ctx0" brushRef="#br0">29004 4266 7961,'0'-12'408,"0"0"0,0 3 15,0 1 1,0 4 415,0-4-606,0 5 240,0-8-428,0 10 49,0 1 0,4 6-157,0 7 1,2-1-52,-2 1 0,-2-2-136,7-3 1,-1 2-92,4-6 0,1 0 156,-1-4 0,5 0-28,-1 0 0,6-6 99,-1-2 1,2-7 36,2-2 1,-4-3-35,0 3 0,-6 1 442,1 3 1,-6 1 272,-2-1-164,-5 6 1,2 9-47,-5 10 1,-1 8-124,-3 9 0,1-1-150,-5 10 1,0-3 143,-5 11 0,5-5-534,0 5 0,5-2 178,-1 1 0,2-2-881,2-6 1,3-4 88,5 0 0,2-6 883,11-3 0,-1-4 0,5-8 0</inkml:trace>
  <inkml:trace contextRef="#ctx0" brushRef="#br0">29624 4378 7961,'-5'-7'-691,"3"-4"0,-3 4 872,5-5 1,0-1-20,0 1 0,0 4 255,0-1 0,-5 1 333,1-4-40,0-1-443,4 1 1,0 0 512,0-1-383,0 1 0,0-1 145,0 1 1,0 0 106,0-1 0,0 1-226,0-1 0,0 1-3,0 0 0,0-1-51,0 1 0,4-1-190,0 1-1,1 0 1,-4 3-121,3 1-201,-2 5 1,3 5-195,-5 10 1,0 7-543,0 10 1,4 3 424,0 5 0,5 0-737,-5 1 1,5 3 477,0 0 0,6 1-305,1-5 1,1 0 92,-5 0 783,6-5 0,1 4 0,6-5 1</inkml:trace>
  <inkml:trace contextRef="#ctx0" brushRef="#br0">30108 4576 7961,'-4'13'0,"0"-1"0,-5 2 1181,5 3 0,-4-2-596,4 5 0,0 1-101,4 4 1,0 5-179,0 3 0,1 3-545,3 1 0,3-1 245,5-3 0,6 3-1149,3-3 1,2-3 291,2-1 851,0-2 0,5-3 0,2 1 0</inkml:trace>
  <inkml:trace contextRef="#ctx0" brushRef="#br0">30939 4217 7804,'-12'-17'-111,"-1"1"0,1-2 523,-1 1 1,2-1-53,3-2 0,3-4 180,5 4 1,0-4-171,0-1 1,1 6 4,3 3 1,4 2-156,9 1 0,-2 6 79,6 3 1,-1 3-91,5 1 1,-1 3 106,-4 5-239,4 0 0,-10 16-80,2-4 54,-2 9-3,-7-3 0,-2 10-328,-5-3 305,0 3-144,-5-4 1,-2-2-69,-6-5 0,-3 3 65,-1-4-9,1 4 39,-2-14 1,4 8-192,-2-6 148,-4 6 1,8-8 184,-1 3 1,2-4-108,7 0 0,0-1 129,4 1 1,2-5-62,2 0 0,7-1-146,5 1 0,10-2-35,-1-6 0,7 0-579,-3 0 1,7 0 171,1 0 0,2-6-606,6-2 1183,-5-3 0,8-7 0,-4-1 0</inkml:trace>
  <inkml:trace contextRef="#ctx0" brushRef="#br0">31671 4155 7777,'-7'-31'927,"-3"4"-726,6-6 0,0 0-202,4-4 1,1 3 706,4 1 0,2 7 312,5 1-664,0 1 1,1 11-151,-1 1 1,-5 6-86,-3 10 0,2 3 48,-2 6 1,0 6-181,-4 6 0,0 1-75,0 7 1,0 0-155,0 4 0,0 1-120,0-1 0,1-4 170,3 0 1,-1-1-750,5 1 1,1-3 396,3-5 0,1-2 544,-1-2 0,11 2 0,4-3 0</inkml:trace>
  <inkml:trace contextRef="#ctx0" brushRef="#br0">32316 4031 7777,'-12'0'547,"-1"0"0,1 0-95,-1 0 1,1 0-110,0 0 0,-1 1 227,1 3 0,-1 7-164,1 6 0,1 5 129,3-1 1,2-2-162,6 2 0,0-1 94,0 5 1,2-6-172,2-2 1,7-3-271,5-2 1,6-5-110,-1-3 1,7-3 141,0-1 0,3-1-485,-2-3 0,-4-3 252,-1-5 1,1-2-221,-4-3 1,-3 2 126,-2-6 1,-7 1-376,-5-5 0,-3-1 120,-1-3 1,-1 3 20,-3-3 0,-5 3-9,-7 1 0,-4 0 136,-4 0 0,-1 10-33,0 3 1,2 7 66,2 1 1,3 4-7,6 4 1,1 3 344,2 6 0,4 5 0,5 1 0</inkml:trace>
  <inkml:trace contextRef="#ctx0" brushRef="#br0">33060 3857 7788,'0'-12'141,"0"-1"1,-1 2 315,-3 3 0,0 1-88,-9 3 1,4 4 133,-8 0 0,-2 6-95,-2 6 1,-2 6-204,-2 3 1,4 7 278,1 6 1,4 1-87,0 3 1,3-1 9,5 0 0,4-4-163,8 0 1,4-5-219,9 1 0,4-5 91,8-3 1,-2-4-53,6-9 1,-4-3-307,4-5 1,-5 0 140,1 0 0,-4-1-527,-5-3 0,-3-3 291,-9-5 1,2-1-512,-6 1 0,-3-1 95,-9 1 1,-2 0-65,-10-1 0,-5 1 248,-4-1 567,-6 1 0,-2-6 0,-7-1 0</inkml:trace>
  <inkml:trace contextRef="#ctx0" brushRef="#br0">23682 1302 8389,'7'-19'228,"2"-3"155,-4 5 1,4-3 93,-1 3-127,-2 1-346,-1 9 166,-5 1 0,0 17-168,0 6 0,0 6 126,0 6 1,-1 3-245,-3 5 0,3 0-134,-4 0 0,4-1-144,1-3 0,1 2-274,4-6 0,1 2 300,7-6 1,1 1-178,2-9 1,4-6 544,4-7 0,1-2 0,0-2 0</inkml:trace>
  <inkml:trace contextRef="#ctx0" brushRef="#br0">24042 905 8405,'-6'-11'-71,"-2"3"1,-3 3-147,-2 5 0,5 0 780,0 0 0,4 1-164,-5 3 1,7 7-200,-2 6 1,2-1 1,2-3 0,2 3-224,2 1 1,3-1 133,5-3 0,5-5-81,-1 0 0,8-5-38,0 1 1,1-3-138,4-1 1,-3-5-320,-1-3 0,-6-3 212,-2-2 0,-5 1-272,-3-1 1,0 1 192,-5 0 1,-6 1-221,-11 2 1,-6 5 549,-10 8 0,-3 3 0,-16 17 0,-3 2 0</inkml:trace>
  <inkml:trace contextRef="#ctx0" brushRef="#br0">23545 2939 8127,'0'-12'-11,"0"0"1,5-1 165,-1 1 0,5-1 230,0 1 1,2 0-24,1-1 1,6-1 93,3-2 1,6 2-52,2-2 1,4 7-124,-4 5 1,4 3-231,-4 1 0,-1 1 115,-8 3 0,-3 3-198,-9 6 1,-2 4 137,-6 4 0,-2 3-117,-2 0 1,-7 1-34,-5 0 1,-5 0-60,4 0 1,0-2-41,0-2 1,3 2 120,-2-2 0,6-2-55,2 2 1,5-6 116,-1 1 1,2-2-421,2-1 0,0-1 160,0 0 1,6-5-435,2-3 1,9-2-14,3-2 0,4 0-789,1 0 1455,0 0 0,-1-11 0,1-3 0</inkml:trace>
  <inkml:trace contextRef="#ctx0" brushRef="#br0">24042 2555 10301,'5'8'475,"3"0"1,5-3-296,3 3 1,0-4 92,4 4 1,1-5-263,4 1 0,-5-4-109,1-4 1,-4 1-167,3-5 0,-5 0-365,2-5 0,-9-3 348,-4-1 0,-2 1-438,-2 3 1,-7 1 300,-6-1 0,-4 7-607,-8 1 1025,0 4 0,-5 1 0,-2 0 0</inkml:trace>
  <inkml:trace contextRef="#ctx0" brushRef="#br0">23719 4626 7953,'1'-12'43,"4"-1"1,-3 2-43,7 3 1,-5-3 639,4 3 0,0 2-373,5 2 0,0 3-399,4 1 1,-3 0 160,2 0 0,-2 4 25,-1 0 1,-7 6 29,-1-2 0,0 3 14,-1 1 0,0-3-70,-4-1 0,0 0 32,0 4 1,0-3-28,0-1 70,0 0-130,-5 5 1,3-1 262,-2 0-14,3-5 258,1 4-349,5-4 1,2 4 11,6-2 1,-1 0-24,1-5 0,3 6 104,1-2 1,-1-1-126,-3 1 1,-5 1 17,0 3 1,-5 1-106,1-1 0,-4 4 62,-4 1 0,-4 1-500,-9-2 0,-8 2 205,-8 3 1,-3 1-793,-1-5 1,0-1 468,0-3 1,-1-1-291,1 0 1,6-5 832,2-3 0,2-8 0,3-3 0</inkml:trace>
  <inkml:trace contextRef="#ctx0" brushRef="#br0">24004 4452 9508,'13'0'935,"-1"0"0,2 0-621,3 0 1,-2 0 64,5 0 0,1 0-89,4 0 0,0-5-47,-1-3 1,-3-7-210,0-2 0,-6-4 97,2 5 1,-8-5-299,-1 5 190,-5-6 1,-4 9-653,-12 1 1,-6 5 339,-10 7 0,-3 7-966,-5 5 1,-1 7 1254,-4 10 0,-2 9 0,-5 6 0</inkml:trace>
  <inkml:trace contextRef="#ctx0" brushRef="#br0">29475 732 8553,'0'-13'-1975,"4"1"1787,0 0 0,2-1 250,-2 1 0,-3-1-17,4 1 140,1 0-103,-4-1-12,3 1 343,-5-1-302,0 1 183,0 5-162,0-4-74,0 10 3,-5-5-121,-2 6 133,-5 6 1,-1 5-37,1 5 1,-1 12 14,1 1 0,4 5 21,-1 3 0,3 12-7,-3 4 0,-2 8-365,3 5 0,2 3 296,4-32 0,0 0 0,0 1 1,-1-1 17,1 0 0,0 0 0,-1-1 0,2 0-66,0 1 0,2 0 1,0 25-127,3 4 1,3-10 158,5-3 1,1-7 26,-1-5 1,5-4-69,-1-4 0,6-2 48,-1-6 0,2-2-4,2-2 0,1-3 403,3-6 0,-1-1-345,5-3 1,-4 2 293,4-6 0,0 4-319,4-4 0,1 2 157,-1-2 1,5-1-139,4 5 1,2-1 85,2 1 1,4 3-120,-1-2 0,5-4 127,-4-1 0,5 2-318,-1-2 1,7 0 246,1-4 1,-28-2 0,0 0-68,-1 0 0,0 0 1,2-3-1,0 0 43,-2 1 1,0 0 0,1 0 0,0 1-14,1-1 0,0 0 0,2 0 1,0-1 6,2-1 1,0 0 0,-2 2 0,0 1-192,-2 1 1,0 0-1,1-1 1,0-1 154,0 0 1,-1 0 0,2 0 0,1 1-8,-3-1 0,0 0 0,1 2 0,-1-1-38,-2 0 1,0-2-1,0 1 1,1 0 42,-1-2 0,0 0 1,-1 1-1,0 1-224,30-4 1,-1 0 234,-12-5 1,1 1-27,-4 0 1,-2-1 61,-2 1 0,-4-1-26,-5 1 0,1-2-18,-1-2 1,0 0 5,0-4 1,1 3-81,-1-3 0,0 4 24,0 0 0,-6-2 267,-7 1 0,-6 1-235,-9 3 1,-3 1 471,-1 0 1,-4-1-475,3 1 1,-4-1 609,-4 1-585,3 0 0,-9-1 67,6 1 0,0-1-52,4 1 0,0 0 10,0-1 1,0 1-113,0-1 1,0-3 94,0-1 0,5-5-79,3 2 0,-2-4 55,-2-1 1,2 1 14,-2-1 1,0 4 26,-4 0 0,0 1 10,0-5 0,-2 6-31,-2 2 0,-4 2-8,-8-2 1,0 2 17,-4-5 0,-1 3-3,-4-4 1,-4 5-124,0-5 0,-5 1 111,1-5 1,1 4-97,-1 0 0,0 1 88,-4-5 0,1 4-2,3 1 1,2-1 7,7-4 0,-5 4-27,0 1 0,0 1 64,4-2 0,-1 3-52,-3 6 1,0-1 90,-8 1 0,1 3-68,-10 1 1,1 5 51,-5-1 1,-1 2-47,-3-3 1,3 4-209,-2-3 0,-4 3 237,-1 1 0,2 0-25,-2 0 0,1 0 1,0 0 1,0 0 1,3 0 0,-4 0 30,-8 0 0,3 1-31,-3 3 1,-3-3-191,34 1 1,-1 1 0,-1-1 0,0 1 163,-2-1 1,-1 0-1,3 2 1,-1 0-3,-2-1 0,1-1 0,1 0 1,0 1-1,1-1 0,0 0 1,-2-1-1,1 0 11,0 0 1,1 2-1,1-1 1,2 1-18,-24 1 1,-1 2-109,5-2 0,-4-3 121,4 4 1,6 0-5,7-1 1,8 0-96,4-4 1,2 0-68,3 0 117,4 0 0,2 4-840,6 1 895,0-1 0,3 0-932,1 0 992,5 6 1,-2 2-1,5 7 1</inkml:trace>
  <inkml:trace contextRef="#ctx0" brushRef="#br0">28681 3882 11950,'-12'-7'-3128,"4"2"2640,-1 5 753,7 0 17,-4 0-169,6 0 79,0 0 1,1 4-348,4 0 1,-4 1 90,3-1 0,-3-1 133,-1 5 1,0 1 175,0 3 1,-4 2-142,0 2 1,-4 4 20,4 5 1,-5 6-72,5 6 0,-4 8-10,4 8 1,0 4-269,4 5 0,0 7 329,0-32 1,0 0 0,0 2 0,1-1-70,1 2 1,0-1-1,1 0 1,1-1 49,9 28 1,0 0-63,4-4 0,2-1-233,6-3 0,1-9 189,3-7 1,7-4 37,5 0 0,10-1 9,-1 0 0,4-5-16,-1-3 1,10-5-153,-29-13 0,2-1 1,5 1-1,1 0 209,0-2 1,2-1-1,5 0 1,0 0-340,2-1 0,2-1 1,2-1-1,1 1 319,5-2 0,2 0 1,6-1-1,2-1-20,-24-1 0,2-1 1,-1-1-1,4 1 0,0 0 1,0-1-188,0 0 1,0 0-1,1-1 1,2 0 0,1 0-1,0-1 166,2-1 0,0 0 0,0 0 0,-2-1 0,1 1 0,-1 0-210,2 0 1,0 0 0,0 0 0,-2 1 0,-1 0 0,1 1 150,0-1 1,1 0 0,-1 0 0,-1 2 0,0 0 0,-1 1 53,2-2 0,-1 1 0,0-1 0,-4 1 0,-1-1 0,0 0-150,-1 0 1,-1 1 0,0 0 0,19-2 0,0 0 147,-3 1 1,0 0 0,-6 1-1,-2-1 69,-1-2 0,-2 0 0,-7 1 0,-1-1-57,-3 0 1,-2 0 0,-3-2 0,-2 1 533,31-3 1,-8-3-609,-4-2 1,-10 5 90,-7 0 1,-5 1 808,-7-2 1,-6 0-823,-2 5 1,-9-6 940,-4 2 1,-3 1-810,-1-1 0,0 4 493,0-5 1,-5 2-606,-3-1 1,1-3 119,-2 3 1,5-3-210,-4-2 1,5 5 120,-1 0 0,3 0-250,1-5 1,5-1 133,4-2 0,7 1-93,5-6 1,5 0 22,7-3 0,3-7 49,13-2 1,0-3-295,9-1 1,-6-1 333,2-4 1,-2-2 1,-25 20 0,0-2 0,24-22-6,-25 25 0,2 1 33,0-3 0,0 2 0,22-17 0,-23 17 0,1 0 0,-15 12 0</inkml:trace>
  <inkml:trace contextRef="#ctx0" brushRef="#br0">33805 3832 8316,'-58'-31'948,"0"2"1,0 3-514,-4 1 1,0 0-1055,0 0 0,0 0 624,0 0 1,28 15-1,0 0 3,-1-1 0,0 1 0,-3 2 0,0 1-5,1-2 1,0 1-1,-2 3 1,1 1-8,2 0 0,1 0 1,-4 0-1,0 1-8,-2-2 1,-1 1-1,-4 1 1,-2 1 39,1 2 0,-1 0 1,0 0-1,0 0-277,2 0 0,1 0 1,-2 0-1,0 0 229,-2 0 0,-1 0 1,-3 0-1,0 0-1,1 0 1,0 0-1,-3 0 1,0 0 3,5 0 1,1 0 0,-7 0-1,0 0-4,0 0 1,0 0 0,-3 0-1,0 0 27,1 0 1,0 0 0,-1 2 0,1 0-208,0 0 1,0 0 0,2 2 0,-1 0 201,-1-2 0,0 1 0,2 1 0,1 0-11,1-2 0,0 0 0,3 1 0,2-1-115,1 0 0,0 1 1,5-1-1,1 1 129,-2 1 0,1 0 0,2 2 0,-1-1 5,1 0 1,0-1 0,0 1-1,0 1-40,2 0 0,0 0 0,3-2 0,0 0 52,-1 0 0,0 1 0,-32 3-236,3 4 0,5-1 118,11-2 1,1 2-165,-1-3 1,-2 2 114,2-2 0,-1 3 19,10-3 1,-5-1 463,5 1 0,0-4-315,3 5 0,1-5 681,0 4 0,4-4-736,0 4 1,5-1 313,-1 2 0,4 2-339,5-3 1,-2-1-24,5 1 1,1-1-210,3 1 29,6 3 1,2-4 260,5 6 0,0-7 0,0 0 0</inkml:trace>
  <inkml:trace contextRef="#ctx0" brushRef="#br0">26386 7094 15083,'-8'0'252,"0"0"140,5 0 0,-4 0 274,3 0-29,3 0 1,-9-1 264,6-3-698,0 2 155,4-9 24,0 10 286,0-10-321,0 4-78,0-5 14,0 5 114,5-4 0,-2 4 1007,5-6-767,0 1 1,9 0 579,-1-1 99,1 6-746,1-4 1,1 8 116,6-5 1,0 5-83,0-1 1,-2 3-245,-2 1-270,2 11-245,-3-3-486,4 21 1,-4-7-474,-4 11 378,-8 0 197,-2 5 0,-6 4 301,0 4 0,-7 1 5,-5-2 149,-6 3 1,-7-9 270,0 2 0,0 1-155,0-5 0,2-3 243,2-9-29,-2 0 1,4-2-300,-6-2 1,6-3 58,2-6 0,3-1 0,2-1-149,-1-2 0,1-1 23,0 1 0,3-2-174,1-6-359,5 0 294,-2 0-491,5 0 390,0 0 0,5-2 730,4-2 0,6 3-325,1-3 0,6 2 1794,-1 2 1,7 0-927,1 0 1,5 0 209,-1 0 1,3-4-456,1 0 0,2 0-570,2 4 0,-2 0-70,2 0 0,-2-1-69,-2-3 0,-1 2-942,-3-2 1,-8 3 614,-9 1 0,-2 0-3309,-2 0 2520,-5 5 0,-3-2-915,-8 5 1,1-4 729,-5 5 1,1-5 1525,-1 4 0,-9-5 0,4 2 0</inkml:trace>
  <inkml:trace contextRef="#ctx0" brushRef="#br0">26485 6077 8796,'-6'0'1494,"-1"0"-435,3 0-503,2 0 0,-3 2 718,5 2-456,0-3-264,0 10-344,0-4 1,0 5 142,0 1 1,0 1-73,0 2 1,1-1 17,3 6 1,-2-5 15,2 5 0,1-2-36,-1 2 1,2-3-57,-2-6 1,-1 1 34,5-1 0,-4-4-29,4 1 1,-3-7 57,3 3 1,1-5-510,8-5 1,-2-6 210,6-5 1,-2-10-360,2 1 0,2-4 260,-2 0 0,2 2-1111,2-7 0,-1 7 73,-4-2 0,4 3-245,-4 1 1,-2 2-386,-1 2 1,-8 7 1778,0 6 0,-1 0 0,4-5 1</inkml:trace>
  <inkml:trace contextRef="#ctx0" brushRef="#br0">27391 7069 21933,'12'6'-842,"-3"6"330,-1 9 0,-1 4 318,1 4 0,2 2 252,-6 7 1,4 0-592,-4 3 0,0-2 411,-4 2 1,2-2-627,2-2 1,-3-5 93,4-3 0,-4-3-3009,-1-1 2328,0-6 1440,0-1 0,-6-11 0,-1-2 0</inkml:trace>
  <inkml:trace contextRef="#ctx0" brushRef="#br0">27267 7417 17361,'17'0'1395,"-1"0"0,10-6-865,-1-2 0,14 1-816,2-1 0,2 4-1611,2-5 0,-1 7 1897,2-3 1,-3-2 0,-6 1 0</inkml:trace>
  <inkml:trace contextRef="#ctx0" brushRef="#br0">28259 7243 15534,'-1'-7'-2024,"-3"3"1588,3-3 2133,-10 0-1309,9-5 1,-3-1 108,5 1 0,0 4-94,0-1 1,5 3 600,3-3 1,3-2-342,2 3 0,1-2 403,2 2 1,2-3-92,3 3 1,2 2-121,-2 2 0,1-1 101,-1 0 1,2 3-350,-2 6 1,-3 4-580,-2 9 0,-2 2-287,-2 6 0,-1 5-149,-2 3 0,-4 2 185,-5-2 0,-1 2-514,-3-1 0,-7 1 267,-6 3 1,-1-7-76,2-2 1,0-3-56,-4-1 1,0-1 538,0-4 1,-2-2 57,5-5 1,-3-1 76,3 0 0,-1-1-66,2-2 1,2 0 129,-3-4 0,3-1-110,2-4 1,0 0-353,-1 0 468,6 0-49,2 0 1,5-2-399,0-2 0,1 3 620,3-3 0,3 2-217,6 2 1,5 0 186,2 0 1,8-1 38,1-3 0,5 2 127,-1-2 1,3-1 117,1 1 1,5-2 102,-1 2 1,5 3-271,-5-4 1,4 3-163,-3-2 1,-2 2-608,-7-2 1,0 3 307,-8 1 1,1 0-1855,-10 0 1020,1 0-106,-10 5 1,-2 2-306,-5 5 1,-5-3-103,-3-1 0,-3 0-71,-2 5 0,1-2 801,-1-3 1,1 3 742,-1-3 0,1 3 1,0 2-1</inkml:trace>
  <inkml:trace contextRef="#ctx0" brushRef="#br0">28259 6139 15083,'7'0'62,"-1"-1"727,-6-3-833,5 2 1061,-3-3-536,3 5 141,1-6-144,-5 5 336,5-5-520,-6 12 1,0 1-299,0 5 1,0 1 254,0-1 0,0 0-146,0 1 0,0-1 68,0 1 1,0-1 5,0 0 1,1 1-320,3-1 1,-1-4-126,5 1 0,-2-2 287,6 1 1,-2-3-22,6-5 1,-1 0 83,2 0 0,2-6 148,6-7 0,0-1-936,0-6 1,0-5 485,-1-4 1,1-6-1251,0 2 0,4-4 885,0-4 0,1 1 582,-1-6 1,3 1 0,5-5-1</inkml:trace>
  <inkml:trace contextRef="#ctx0" brushRef="#br0">23074 657 8414,'-6'31'0,"-2"2"0,1-2-559,-1 2 1,1 5 279,-1 3 0,-2 5 566,6-5 1,0 4-39,4-3 0,0 3-171,0-4 0,0 5-26,0-5 0,4 1 1,0-5 1,2 4-14,-2 1 1,-3-3 44,3-5 1,-2 1-64,-2-2 0,0 3 44,0 1 0,0-5-176,0-3 1,0 1 110,0-1 1,0 6-15,0-2 0,4-3 2,0-1 0,6-1-10,-2 1 0,4-3 30,5 3 0,-2-7-3,6-1 0,1-6 96,7 1 1,2-2-95,7-2 1,-1-3 173,0-1 0,2-5-47,2 1 0,6-3 49,3-1 0,2 0-338,-7 0 1,4-4 146,0 0 0,-10-4-257,-6 4 1,-5-5 90,-4 5 1,-4-4-407,-4 4 111,-2-6 468,-7 3 0,-2 0 0,-5 2 0</inkml:trace>
  <inkml:trace contextRef="#ctx0" brushRef="#br0">20729 1166 8135,'0'-13'0,"0"1"-735,0 0 417,-5 5 585,3 1 1,-4 6 206,1 0-153,4 0 0,-4 2-70,5 2 1,-2 3 61,-2 5 0,3 0-68,-3 1 1,2 1-69,2 2 0,0 5-38,0 8 1,0 2 84,0 7 0,0 3-246,0 0 0,0 8 83,0 0 1,0 1-201,0 4 0,0-3-68,0-2 0,4-6-10,0-6 1,5-1-157,-5-7 1,4-2 173,-4-6 0,0-3-455,-4-6 121,6-5-30,-5-1 0,9-8-87,-6-2 650,0-3 0,-4-11 0,0-1 0</inkml:trace>
  <inkml:trace contextRef="#ctx0" brushRef="#br0">20742 1166 8135,'0'-13'-106,"0"1"94,0 0 0,0-1 95,0 1 0,0-1 157,0 1 0,0 0 46,0-1-50,0 1 1,5-1-78,4 1 0,2 4 87,1-1 1,0 5-2,1-4 0,5 5-43,2-1 1,0 3 10,0 1 0,4 5-220,1 4 1,1 2 79,-10 1 1,4 5-144,-8-1 0,2 5 57,-10-5 0,0 5-215,-4-5 0,-1 2 91,-3-1 0,-7-3-43,-6 2 0,-4-2-126,5-2 1,-8 1-130,0-1 1,-1-1 29,-4-2 0,3 2 88,1-3 0,4 1-12,0 0 0,4 2 115,0-3 0,0 3-57,9 1 1,3 1 270,1-1 0,2 1 0,2-1 0,0 0 0</inkml:trace>
  <inkml:trace contextRef="#ctx0" brushRef="#br0">21759 1129 8135,'0'-9'-229,"0"1"0,0 4 231,0-4 1,0 4 382,0-5-93,0 7 0,-1-5-92,-3 2 0,-3 4-1,-6-3 0,-3 3 10,-1 1 1,-5 5-11,1 3 0,-2 3 34,-2 2 0,0-1 2,1 1 0,-3 3-112,-2 1 1,7 5 87,-2-2 1,0 4-81,-5 1 0,7-1 63,-3 1 0,9 4-103,-1 0 1,5 4 77,4-4 1,2 4-143,6-4 0,1 0 17,4-4 0,7-2-213,9-2 1,2-3-327,2-6 0,4 1 256,0-1 1,5-1-85,-1-3 1,-2 2 126,-2-6 0,1 0-676,-1-4 1,0 0-14,-4 0 885,-1 0 0,1-5 0,0-2 0</inkml:trace>
  <inkml:trace contextRef="#ctx0" brushRef="#br0">22156 1265 8135,'-12'0'-634,"-1"0"1,5 0 1104,0 0-206,5 0-1370,-3 0 527,6 6 578,0 0 0,0 7 0,0-1 0</inkml:trace>
  <inkml:trace contextRef="#ctx0" brushRef="#br0">22181 1687 8135,'0'8'-784,"0"0"1,-4 1 783,0 3 0,-1 0 0,5 1 0,0-1 0</inkml:trace>
  <inkml:trace contextRef="#ctx0" brushRef="#br0">20531 657 8528,'0'-24'-981,"0"-1"0,0 1 757,0 4 0,0-2 225,0 5 221,0 0 1,-1 11-102,-4 1 1,-2 5-7,-5 5 0,2 1-48,-2 7 1,2 1 163,-6 2 1,1-1-150,-2 6 1,2 0 70,-6 4 0,5 5 89,-5 3 1,5 8-74,-5 5 0,4 9-193,-3 7 1,11-26-1,1 2 133,-2 5 0,-1 1 0,3 3 0,1 1-384,-1 5 0,0 2 0,2-2 0,2 1 366,0 4 0,0 0 1,0-1-1,1-1-110,-1 0 0,0 0 0,0-6 1,2-1-128,2-3 1,0-1 0,0-6 0,0-1 212,0 28 1,0-8-182,0-4 0,6-10 125,2-7 0,7-5 236,2-8 0,5-3-224,-2 0 0,0-6 566,0 1 1,1-3-572,4-5 1,5 2 427,3-6 1,4 4-353,5-4 0,2 0 9,6-4 1,5-4 18,3 0 1,4-5-347,4 0 0,-1 0 343,-30 5 1,0-1 0,32-6-64,-29 7 0,-1 0 0,28-7-85,1-1 1,-3-1 118,-5 1 1,3-1-152,1 1 1,-2 0 0,-2-1 1,-4 2 35,-9 3 0,-2-3-63,-6 3 0,-5 1 93,-3-2 0,-8 5-96,-5-4 0,-6 5 77,-2-1 0,-1 1 2,1-1 667,-2 3-666,-6-5 0,1 6-19,3 0-156,-2 0-138,9 0 249,-4 0 0,5 0-46,1 0 0,0 0 64,4 0 1,-2 0-88,6 0 1,-5 0 50,5 0 0,4-5 96,4-3 1,0-3-19,-5-2 0,5-3 8,0-1 1,4-5 120,-4 1 1,0-2-96,-4-2 1,-4 0 59,-1 1 0,-4-7-75,0-2 1,-2 1 175,-2-1 0,-1-1-78,-2-7 0,0 1 105,-5-6 0,1 5-5,-5-5 1,0 1-36,0-5 1,-6-5-292,-2-3 0,-3 2 228,-2-2 0,-5 0-133,-2-4 1,-9 0 62,-4 0 0,15 31 0,-2 1-247,0 1 1,-1 0-1,-3-1 1,-3 0 224,-3 1 0,-2 0 0,-3-3 0,-2 1-149,-1-1 1,-2 2 0,0 1 0,0 2-291,1 4 0,-1 1 1,-2 1-1,-2 1 241,-3-3 0,-2 0 1,-1 3-1,-2 0-146,1-1 1,-1 1-1,-2 3 1,-1 1 127,2 1 0,-1 1 1,-2 0-1,0 2-1385,-1-1 0,-2 1 1588,-5 2 0,-1 1 0,0-4 0,0 1 0,19 5 0,-1 1 0,-1-1 0</inkml:trace>
  <inkml:trace contextRef="#ctx0" brushRef="#br0">22404 2381 11840,'13'-12'685,"-1"-1"-80,0 1 0,6 0-82,3-1 0,4-5-958,4-2 0,2 0 173,7 0 271,4-1 1,8-9-1,6-2 1</inkml:trace>
  <inkml:trace contextRef="#ctx0" brushRef="#br0">22379 3237 11840,'42'-6'-16,"-1"-2"1,10-8-137,-1-5 0,13-8-362,-30 13 0,0-1 0,4-1 0,1 0 397,-1-1 1,0 1 0,1 2 0,0 0 126,-5 2 0,0-1 0,3 0 1,0-1-1,-2 0 0,1 0 0</inkml:trace>
  <inkml:trace contextRef="#ctx0" brushRef="#br0">25208 2009 12648,'0'-12'-2852,"0"4"2065,0-1 695,0 6 1,1-2 317,3 5 0,-1 0-20,5 0 1,2 0-22,6 0 1,0 0-2,4 0 0,1 0-50,4 0 0,1 1 219,3 3 1,3-1-158,5 6 1,1-5 131,4 4 1,7-1-253,9 1 1,8 3-243,-31-6 0,1-2 1,1 1-1,0-1 219,2 1 0,1 1 0,1-2 0,0 0 9,4 1 0,1 1 0,4 0 0,0-1-34,3-1 0,1-2 0,-1 2 0,0-1-326,1-2 1,0 0-1,0 0 1,1 0 330,2 0 0,1 0 0,3 0 0,0 0 33,1 0 0,0 0 0,-1 0 0,1 0-56,-5 0 0,1 0 1,3-2-1,1-1 51,2 2 1,0-2 0,4-1 0,1-1-72,-3 1 1,0-1 0,-2 1 0,0-1-272,-4 1 0,0-1 1,0 0-1,0-1 323,2 2 0,0 0 0,1 1 0,1-1-21,-2 0 1,0 0 0,-1 2 0,-1 0 0,-4-2 1,0 0 0,0 2-1,1 0-18,1-3 1,0 1-1,2 2 1,1 0 21,1-2 1,0 0 0,0 2-1,-1 1-33,-3-1 0,-1 0 1,0-1-1,-1 0 30,2 2 0,0-2 0,0-1 0,0 0-196,-2 2 0,0 0 1,-2 0-1,-1 0 187,-5 2 1,-1 0 0,0 0 0,-1 0 36,-3 0 0,1 0 1,-2 0-1,0 0-40,-3 0 0,0 0 0,0 0 0,-1 0 14,29 0 0,-1 0-156,-4 0 1,-7-2 625,-6-2 1,-2 3-751,-9-3 0,0-2 848,-9 2 1,-5 0-1397,-8 4 958,-2-6 1,-3 4-612,-3-7 0,-1 7 515,-3-2-176,-2 2 1,-2-3 0,-7-2 0</inkml:trace>
  <inkml:trace contextRef="#ctx0" brushRef="#br0">25381 3559 8458,'7'-12'-1209,"0"0"718,-3-1 0,5 1 950,7-1 1,6 5-149,11 0 0,9 4-109,16-4 1,-24 6 0,3 1-155,8-1 1,1 0 0,4 0-1,1 1-368,6-1 0,2 0 0,2 1 1,0 0 347,3 0 1,0-2-1,3 0 1,0 1-357,-1 0 1,0 0-1,-19-1 1,0 0 0,0 0 309,1 2 0,0 0 0,1-1 1,2 0-1,1-1 0,1 0 38,-1 1 0,0 1 0,1 0 0,0-1 1,0 1-1,-1 0-42,-1 0 1,0 1 0,0 1 0,1-1 0,0 0 0,0 0-25,2-1 1,0 1 0,-1 1-1,-3 0 1,0 2 0,-1 0-99,-1 0 1,-1 1 0,-1 1 0,17 3-1,-1 3-377,-5 3 0,-2 1 521,-4 1 0,-2 0 0,-2 1 0,-3 0 0,-2 1 0,-1 2 0,-1 0 0,0-1 0</inkml:trace>
  <inkml:trace contextRef="#ctx0" brushRef="#br0">25121 5606 8366,'-29'15'0,"0"-3"-29,0-7 1,17 0-27,8-5 1,21 0-209,21 0 0,18-4 116,-18 2 1,3 0-1,3-3 1,1 0-349,8 1 1,2 0 0,3-1 0,2-1 0,6 0-1,-1-1 1</inkml:trace>
  <inkml:trace contextRef="#ctx0" brushRef="#br0">29301 7144 8285,'0'-7'242,"0"0"684,0 3-609,0 2 141,6-3-420,-5 5 0,5 1 112,-6 3 0,4 3-201,0 6 1,4 5 69,-3 2 1,4 4-57,-1 1 0,4-1-89,0 1 1,0 0-257,1 0 0,-2 0-345,-3-1 1,3 0 335,-3-4 0,2 3-500,-2-7 891,-2-5 0,-1 0 0,2-4 0</inkml:trace>
  <inkml:trace contextRef="#ctx0" brushRef="#br0">29239 7379 9443,'13'0'993,"2"2"-637,6 2 0,5-3-1391,11 3 0,2-2 152,2-2 883,3 0 0,11-6 0,2-1 0</inkml:trace>
  <inkml:trace contextRef="#ctx0" brushRef="#br0">29872 7020 7861,'-5'-13'-231,"3"1"551,-9 0-261,10-1 1,-6 5 309,3 0-141,2 5 123,-3-3-181,5 6 0,5 0 130,4 0 0,6 0-84,1 0 1,6 6-228,-1 2 0,3 3 70,0 2 1,1 0-157,0 4 0,-4-2 76,-1 6 1,-6-1-2,-1 5 1,-2 0 20,-7 0 0,-2 0-114,-6-1 0,-3 0 15,-5-4 1,0 3 49,-1-7 0,1 1-12,-1-5 1,7-4 58,1 1 0,4-5 97,1 4 1,7-4-100,5 4 1,6-5 156,7 1 0,5-1-56,3 1 1,5 3-34,3 5 1,2 1 159,2-1 0,-2 2-32,-6 3 1,-1 2 73,-3 6 0,-4-2-81,-8-2 0,-5 2 73,-7-2 0,-4 2-58,-5 2 0,-10-4-190,-2-1 1,-9-3 54,1 4 1,-5-2-112,-4 2 1,-3-4-641,-5-4 0,0-1 349,0 1 0,-9-2-981,1-3 0,-8 2 1319,4-6 0,-7 5 0,-6-2 0</inkml:trace>
  <inkml:trace contextRef="#ctx0" brushRef="#br0">31001 7007 8230,'-7'6'1216,"2"-3"-711,5 5 1,7 2-97,5 6 0,2 3-402,6 6 1,5 5 96,4 4 1,1 3-20,-1 4 0,-2-2-247,2 2 0,-5-2-286,-3-2 1,-3-6 89,-6-2 1,-1-8-1055,-2-4 44,-4-4 935,-5 0 0,-5-6 433,-4-3 0,1-7 0,-4-1 0,2-6 0,-6 2 0,2-3 0,1-1 0,1-5 0,0 1 0,-2-1 0,-3 5 0,2 1 0,-6 2 0,5-2 224,-5 3 0,5-3 5,-5-1 1,4 3 274,-3 1 1,5 5-165,-2-1 1,7 1 404,2-1-565,5 3 0,1-5 42,10 6 1,3 0-228,14 0 0,-2 0-383,10 0 0,0 0-447,4 0 1,1-5 834,-1-3 0,6-9 0,1-2 0</inkml:trace>
  <inkml:trace contextRef="#ctx0" brushRef="#br0">31770 6933 8096,'0'-8'849,"0"-1"0,4 5-970,0-4 0,7 1 227,2-1 0,5 2 402,7 6 0,1 0-328,3 0 1,2 2-261,7 2 1,-7 4-198,-2 9 0,-4-2 114,-4 5 0,-5-4-60,-7 0 0,-5 2 76,-8-1 0,-3-1 247,-6-3 0,0-1-83,-4 0 0,7-3 396,-2-1-234,8-5 14,-2 2 0,13-1 5,6 0 0,4 5-31,8-5 0,0 5 128,0 0 0,4 2-78,0 1 0,5 6 22,-1 3 1,2 2-44,-2 2 0,-4 0 143,-8 0 1,-1 4-216,-7-1 1,-4 6 6,-9-6 1,-8 1-90,-9-4 0,-9-1 73,-15-4 1,-3 2-588,-6-5 1,-5-2 124,-3-7 1,-1 2-1901,1-6 2247,3 0 0,1-4 0,0 0 0,2 0 0,1 0 0</inkml:trace>
  <inkml:trace contextRef="#ctx0" brushRef="#br0">26113 8310 11568,'-18'12'1012,"-1"-1"-951,-6-3 0,0 3-903,1-2 1,4 2 511,4 1 0,1 5 407,-2-1 0,2 5-246,-6-5 0,6 5-10,-1-5 1,2 5 73,1-4 0,1 3-247,0-3 1,5-1 410,3-3 1,2-1-72,2 1 0,2-1 50,2 0 1,4-1 89,9-2 1,3 2-9,9-3 0,4-2 2,9-2 1,2-3 51,5-1 0,8 0-120,5 0 1,7-1 61,-31-1 1,2 0 0,3-4 0,1-1-334,3-3 0,1-1 1,6 0-1,1-1 314,2 0 0,2-1 1,7 1-1,2-1-351,-21 5 1,2 0 0,-1 0 0,2-1-1,-1 1 1,1 0 291,2-1 1,1 1 0,-1 0 0,1 0-1,0-1 1,0 1 5,2 0 1,0 0 0,0-1 0,3 1-1,1 0 1,-1 0-15,1-1 1,1 1 0,-1 0 0,2 0 0,0-1 0,0 1-56,-1 0 1,-1-1 0,0 1 0,2 0-1,-1 0 1,1-1-287,3 1 1,1 0 0,1 0 0,0-2 0,2 1 0,-1 0 316,0 1 0,1 0 0,-1-1 0,2 0 0,0-1 1,-1 2-217,-3 0 1,-1 2 0,1-1 0,2-1-1,0 1 1,0-1 224,1-1 0,-1 1 1,1 0-1,1 0 1,1 0-1,-1 0-41,-2 1 1,-1 0 0,0 1 0,1-1 0,0 1 0,0 1 18,-6 0 0,0 1 1,-1 0-1,1 0 1,-1 1-1,1-1-41,-3 1 1,0 1 0,-1-1 0,0 1-1,-1 0 1,0 1 43,-3 0 0,-1 1 0,0 1 0,-3-1 0,-1 0 0,-1 0-4,15 0 1,-4 0-1,-5 0 1,-2 0 48,-7-1 0,-1 2 1,-6 0-1,-1 2-250,17 1 1,-10 4 227,-14-4-942,-8 6 1495,-9-3 0,-13 5-1169,-12 1 1,-7 4 596,-13 4 0,-17 3 0,-13 0 0</inkml:trace>
  <inkml:trace contextRef="#ctx0" brushRef="#br0">27428 9203 8580,'13'0'0,"-5"-6"-634,0-2 1,-5 1-399,1-1 2070,-3 5-747,-1-3 0,-5 13-26,-3 6 1,-5 0-167,-3 8 0,-8 4 68,-5 4 0,-5 4-60,1-4 0,-7 1-79,-1-1 1,-6 3-107,1 5 1,-6 0 153,-2 0 0,-4-5 37,4-3 1,6-3-76,7-1 1,9-2-4,7-2 1,7-3-17,10-6 1,8-1-106,8-2 0,5-4 82,3-5 0,8 0 34,5 0 0,7 0 40,1 0 1,1 0-62,8 0 0,-6-4 169,1 0 0,3 0-104,2 4 0,-4-4 19,0 0 0,-9-1 82,-4 5 1,-7 2-198,-1 2 0,-13 3 115,-4 5 0,-11 2-48,-14 3 1,-6 2 107,-15 6 0,-2-1-110,-5 1 0,1 6-107,2 2 1,-1-2 168,6 2 0,10-9 126,11 1 0,6-5-194,6 1 0,8-3 10,8-6 1,10 1-568,7-1 0,6 1 242,11-1 1,2-1-624,6-3 1,5 2-11,3-6 0,4 0 911,4-4 0,3 2 0,-31-3 0,1 0 0,1-1 0,0-1 0,1 0 0,1 1 0,-1 1 0</inkml:trace>
  <inkml:trace contextRef="#ctx0" brushRef="#br0">28582 10046 8251,'32'-6'431,"4"-2"-302,-3-8 1,2 0-1859,3-4 1729,4 5 0,2-3 0,6 5 0</inkml:trace>
  <inkml:trace contextRef="#ctx0" brushRef="#br0">28681 9736 8448,'0'-13'925,"0"1"0,3 0-1762,5-1 0,9 2 184,16 3 0,11-2-339,14 6 992,-23 2 0,2 0 0,3-1 0,1 1 0,6-2 0,0 1 0</inkml:trace>
  <inkml:trace contextRef="#ctx0" brushRef="#br0">29798 9860 8359,'0'-13'-716,"0"1"349,0 0 0,0-1 1021,0 1 1,1-5-236,3 1 0,-1-5-360,5 5 1,5-11-28,3 3 0,6-9-16,-1-1 1,2-1 66,2-3 1,0-4 5,0-4 1,0 3 195,-1 2 1,-6 5-105,-5 7 1,-2 6 90,-7 11-177,0 5 1,-4 3-210,0 8 0,-4 4 100,0 8 0,-7 5-94,-2 8 1,5 1 88,-4 3 0,2 3-134,-2-3 0,1 3-536,2 1 0,4-5 272,5-3 0,0 1-925,0-1 1342,5 0 0,8-9 0,6-3 0</inkml:trace>
  <inkml:trace contextRef="#ctx0" brushRef="#br0">30678 9190 8359,'-12'-5'181,"-2"-1"107,-2-2 0,2-2 167,-3 6 0,4 0 207,0 4 1,5 7-315,0 5 1,4 8-48,-5 8 1,7 8-86,-3 6-108,4 4 0,8-1 49,5 4 0,6 1-183,7-1 1,5-6-97,3-6 0,7-5 199,2-7 0,5-6-278,-2-2 0,-2-9 75,-2-4 0,-2-8-72,-2-4 0,-1-10 86,-3-7 0,-3-1 74,-5-7 0,-4-2 8,-1-6 0,-9 1 14,2-6 0,-9 6-307,0-1 0,-5-2 98,-8 2 0,-6-2-99,-14 2 1,-8 8-99,-8 0 1,-5 12-452,-4 9 1,-2 6-28,-6 10 900,-6 9 0,3 6 0,30-7 0,0 1 0,0-1 0,0 1 0</inkml:trace>
  <inkml:trace contextRef="#ctx0" brushRef="#br0">24389 471 13373,'0'13'-405,"0"3"-211,0 1 551,-6-1 0,5-2 200,-3 3 1,3-2 26,1 5 1,0 0 74,0 0 0,-2 5-74,-2 0 1,3 1-4,-3 7 1,2 0 2,2 5 1,-1 3 62,-3 0 0,1 6-112,-5-1 0,1 2-13,-2 1 0,0-3 32,5-1 1,-6-3-104,2 3 1,2-5-41,2 1 0,3-3 86,1-5 1,0 1-6,0-5 0,4 4-68,0-4 0,6 0-185,-2-4 1,3 0 2,1 0 0,5 3-37,-1 1 0,0 0 14,-8-4 0,2 1 77,-6 3 0,4-1-12,-4 5 0,4-6 86,-4 2 1,1 2 32,-5-2 0,4 0 80,0-5 1,6-4-43,-2-4 0,-1 1 53,1-5 0,2 3 47,6-6 0,-1-4 12,6-1 0,0 2 140,3-2 1,1 0 13,0-4 0,4 1-149,0 4 0,7-4 56,1 3 1,0 2 76,5-2 1,2 0 42,1-4 1,9 4 5,4 0 1,8 0-533,4-4 0,-30 0 1,0-1 303,3-1 1,1 0-1,3 1 1,1-1-19,6-2 1,0 0 0,-1 2-1,1 0 4,4-3 0,0 1 0,1 2 0,1 0-356,-1-2 0,1 0 0,5 2 1,0 1 423,3-1 0,0 0 1,-2 1-1,-1-1-420,2 0 1,-1 0 0,-3 1 0,1 1 364,-2-2 0,0 0 0,0 1 0,1 0-25,1 1 1,0 0 0,-4 0 0,-1 0-248,-1 0 1,0 0-1,-2 0 1,1 0 257,-3 0 1,-1 0 0,0 0-1,0-1-31,1-1 1,0 0 0,-5 1 0,0 0 76,0-1 1,1 0-1,-4 1 1,0 1-51,2 0 1,-1 0-1,1-1 1,-1 0 93,3 0 1,0-2 0,-1 1 0,1-1-74,0-1 0,-1 0 1,1-2-1,-1 0 23,1 2 1,0 0-1,0-1 1,2-1-6,1 0 0,1 0 1,-3 0-1,0 1-9,3 1 1,0-1-1,-3 0 1,0 1-22,-2 2 1,1 0-1,2-1 1,1 0-15,0 1 1,1 0 0,-1 1 0,-1 1 22,0-2 1,-1 0 0,0 1 0,-1 0-12,0 1 1,-1 0 0,1 0 0,1-1-67,1-1 1,-1 0 0,-6 1-1,0 0 169,-1-1 0,-1 0 0,-4 1 0,0 1-158,-2 0 0,1 0 0,0 0 0,1 0 296,-2 0 1,0 0 0,34 0-421,-14 0 0,3 1 123,-7 3 1,5-2-39,-4 2 0,0-1-108,-5 1 1,1-3 646,0 3 1,3-2-532,1-2 1,0 0 27,-4 0 1,-1 0-19,1 0 1,-1 0 47,1 0 1,-2 0 25,-2 0 0,2 0 38,-2 0 0,-1 0 545,-4 0 0,1 4-623,-9 0 1,1 0 377,-1-4 0,3 0-473,-3 0 1,-1 0 355,1 0 0,4 0-360,5 0 0,3 0 35,-4 0 0,2 1-35,-1 3 0,-4-2-17,3 2 1,2-3 43,-1-1 1,-1 2-17,-4 2 0,-1-3 86,-3 3 0,-3-2-58,-5-2 0,-6 0-3,-2 0 0,1 0 49,-2 0 0,5 0-37,-4 0 1,-1 0 3,-3 0 1,3 0-76,1 0 1,-1 0 86,-3 0 0,-1 0 88,0 0-131,1 0 42,-1 0-38,1 0 1,-5 0 118,0 0-37,-5 0 1,4 0 74,-3 0 132,-3-6-127,5 5 16,-6-5-163,0 1 0,0 2-28,0-5 1,0 4 32,0-5 1,4 5 228,0-4 0,2 0-122,-2-5 1,-1 1-13,5 0 0,-4-5-47,4 0 0,-5-5-118,1 2 0,2-1 94,-2-4 0,0 3 29,-4-7 0,1-1-190,3 1 1,-2-4-93,2 4 0,-3-4 11,-1 4 1,0-4 83,0 4 1,0-4 12,0 4 1,0-1 80,0 1 1,0 3-8,0-3 0,-1 2 56,-3 3 1,2-1-83,-2 0 0,2 0 60,-3 0 1,4 1-13,-3-1 1,3 0 43,1 0 1,0-4-1,0 0 1,0 0-4,0 5 0,0-1 1,0 0 0,-5 4-30,1 1 0,-1 0-12,1 0 1,-2-4-14,-2 4 0,-2 0-18,6 0 0,-6 4-88,2 0 0,1-2 0,-1 1 1,1-3 14,-1 3 1,-2-1-2,6 2 1,-6 2 31,2-3 1,1 0 51,-1 0 0,4 1 81,-4 3 1,-1 1-144,-3-1 0,4 5 245,-1 0 0,1-1-177,-4-3 0,-5 0 63,1-1 0,-5 5 52,4 0 0,-5-1 47,2-3 0,-8 4-82,-1 0 0,-1 1 104,1-2 0,3-2-100,-3 3 1,-2 1 143,2-1 0,0 4-157,5-4 0,-3 1 48,-1-2 1,-3 0-57,-2 5 1,-4-6-10,0 2 1,-3 1-39,-10-1 0,-1-1-72,-7-3 1,-4 4-246,0-1 1,-5 1 220,30 2 0,-1 0 0,-2-1 0,0 1 66,-1 0 0,0 0 0,0 0 1,2-1-38,-1 1 1,1 0 0,1 2 0,0 0 49,1 0 0,0-1 1,0 2-1,1-2 114,0-1 0,1 0 0,-31-2-128,8-1 0,-2 5 133,2-4 1,-7 4-18,-1-5 1,4 7-87,4-2 1,4 2 16,-4 2 0,6 0 115,-2 0 1,-1-4-8,1 0 0,-1 0-50,1 4 0,8 0-39,-4 0 1,3-2-40,-3-2 1,-1 3-126,-2-3 1,2-2-168,-3 2 0,-4-1 137,-4 0 0,-7 4-129,30-1 1,0 0-1,-2 1 1,-1-1 325,-3 0 0,-1 0 0,1 1 1,0 1-63,-2-2 0,-1 0 0,-2-1 0,-2 0 29,-3 1 0,-2 0 0,4-1 0,-1 0-275,-2 1 0,0 0 0,2 2 1,-1-1 314,0-1 0,-1 0 0,-1 0 0,1 1 78,-2-1 0,0 0 0,4 1 0,0 1 62,0-3 1,1 1 0,2 1 0,1 1-132,3 0 0,-1 0 0,-1 0 0,-1-1 13</inkml:trace>
  <inkml:trace contextRef="#ctx0" brushRef="#br0">27244 0 19372,'-14'1'17,"-27"2"34,2 0-40,1-1 0,1 0 0,2 1 0,0 0 56,-31 1 1,3 1-7,-4-1 0,8-2-148,1 2 0,6-1 431,-2 1 1,2-2-532,-2 7 0,6-7 102,-6 3 1,4-3-76,-8 3 1,3-4 33,-7 3 1,3 2 185,-7-2 1,-3 1-94,34-3 0,0 0 1,-2-1-1,-1 1 7,-1 2 0,0 0 1,1 0-1,0-1 114,-1 1 0,-1 1 0,2 0 1,0 1-85,1-2 1,0 0 0,-2 1 0,1 1 117,1 0 0,-1 0 1,0 0-1,1 1-10,-30 5 1,1 0 393,4 1 1,2-1-350,2 1 0,7-1 43,5 0 1,10-1 221,-1-2 1,8 0-292,0-4 0,9-1-61,3-4-16,9 0 38,2 0-511,6 0-4209,0 0 3039,0 5-101,0-3 118,0 3 497,0-5 1138,0 0 1,-5 6 0,-2 0 0</inkml:trace>
  <inkml:trace contextRef="#ctx0" brushRef="#br0">24774 2716 8414,'0'7'86,"-6"-1"1,-5-2 382,-6 0-1587,-5 5 800,-2-2 0,-9 13-457,-9 4 512,-2 12 1,-1 8-212,-1 6 1,6-6 0,-3-1 0</inkml:trace>
  <inkml:trace contextRef="#ctx0" brushRef="#br0">30095 2530 8218,'13'0'-26,"-1"0"0,1 0 339,-1 0 1,2 0-11,2 0 1,5 0 1,8 0 1,4 0-58,8 0 1,10 0-3,11 0 0,7 0-360,-30 0 1,1 0 0,0 0 0,1 0 243,3 0 1,-1 0-1,1 0 1,-1-1 12,0-1 1,1 0 0,1-1-1,-1-1-15,0-2 0,-1-1 0,0 1 1,-2 0-55,-3 0 1,-1-1-1,32-4-10,-3 3 0,-6-3-76,-6 3 1,-11-2 73,-14 2 0,-8-2 46,-5 6-63,-8 0-148,-2 4 0,-7 0 557,-4 0 0,-2 0-419,-5 0 1,-2 0-33,-2 0 0,-9 1-110,-8 4 0,-7-3-102,-1 7 1,-6-1 116,1 4 1,-2-3-213,-2-1 1,-5 0 180,-3 4 0,3-3 30,1-1 0,2-4 1,-2 4 0,3-1 41,-2 2 1,6 0-30,1-5 1,12 5-80,1-5 70,5 0 25,14-4 0,6 0 60,16 0 1,6 0 66,11 0 0,7 0 200,5 0 0,6-6-146,6-2 1,5 1 86,0-1 0,4 1 44,-5-1 0,5-2 24,-4 6 0,8-4-93,-4 4 0,-2-5-9,-10 5 0,-6 0-158,-11 4 1,-3-1 135,-14-3-48,-2 2 1,-11-3-19,-3 5 0,-3 0-20,-6 0 1,-5 0-255,-2 0 0,-5 0 287,-4 0 0,-1 0-373,-4 0 0,0 4 82,5 0 1,-4 0-217,4-4 0,4 0-623,5 0 252,10 0 1,2 0 118,16 0 1,19-1 94,23-3 0,-15 0 1,3 1 568,8-3 0,3-1 0,10-1 0,2-2 0,5 1 0,0-1 0</inkml:trace>
  <inkml:trace contextRef="#ctx0" brushRef="#br0">32936 905 8220,'13'0'0,"-5"-1"-1121,0-3 858,0 2 1,5-3 251,-1 5 0,-3 0 40,-1 0 0,0-4 123,5 0 0,-5 0-67,0 4 0,0 0 3,5 0 0,-5 0 54,0 0 0,-4 0-7,5 0 217,-7 0-160,4 0-223,-6-6 1,-1 3 118,-4-5 0,-1 1-150,-7-1 1,-3-5 5,-1 1 1,-5 0 24,1-5 1,-3 2-29,-5-2 0,-3-2 71,-5-6 0,-2 1-73,-2-1 0,-3-1-136,-6-3 1,-5 1 70,-3-5 0,-3 5-235,-1-1 0,0-1 347,0 1 0,29 15 0,0 1 10,-33-8 0,2 3 3,2 6 1,3-1 48,-7 1 1,3 1-300,1 3 1,4 1 272,0 3 1,0 2-16,-4-2 1,-4 3 51,0 1 1,-1 1-46,5 3 1,0-1 29,0 5 1,0 0-20,0 5 0,2-1 2,2 1 1,-2-1-43,7 0 0,-1 1-76,4-1 0,2 1 124,3-1 0,-4 0-17,4 1 1,-8 5 33,0 2 1,-1 0-34,4 0 1,1-3 28,-1 4 1,-4-5-48,1 5 1,0-6 0,8 2 0,-4-4-44,4 0 0,-3-1 61,-2 1 1,5-5-86,-1 0 0,6-1 69,-1 1 0,-2 3 133,2-2 1,-1-3-149,5 3 1,0-1 342,0 4 1,-5-1-331,1-2 0,1 2 257,7-3 0,-3 7-246,3 2 0,-1 3 115,1-3 0,2 5-119,6-1 0,1 2 10,-1 2 1,1-2-17,4-2 0,2 1 0,5-6 0,1 5 0,0-4 0,-1-1 0,1-3 0,3 3 0,1 1 0,1 1 0,-1-2 0,-2 2 0,6 3 0,-4 1 94,4-6 0,-4 6-88,3-1 1,1 2 76,4 2 0,0 0-64,0 0 1,6-3 55,2 3 1,9-7 10,3 6 1,5-2 14,4 3 1,8 0 16,9 0 1,3-2-61,5-2 0,8 2-213,-27-12 0,0-1 0,5 0 0,0-1 189,3 2 1,1-1 0,4 0 0,1-1-321,2 2 0,1-1 0,4 0 0,1-1 324,-1 0 0,0-1 1,4 1-1,1 1-13,1 2 1,0 1-1,-3-2 1,-1 0-17,0 1 1,0 1-1,-2-3 1,0 2-2,-4 2 1,-1 1-1,-1-2 1,-1 0-14,-1-1 1,-1 1 0,-4-1-1,0 1-159,0-1 1,1 0 0,-4-2 0,0 0 144,1-2 0,0 0 0,1 0 1,-1-1 33,3 2 0,-1-1 1,-2-2-1,-1 0-31,0 0 1,-1 1 0,-1-1-1,1 0 23,0-2 0,1 0 0,-2 2 0,1-1-107,2 2 0,0-1 0,-2-2 0,-2 0 104,1 1 0,-1-2 0,0-1 0,0-1 2,-2 1 0,0 0 1,1-1-1,0 0 97,34-1 1,-3 0-88,-10 0 0,-1-2-64,-7-2 1,-1-4 560,-2-9 1,-2 2-649,-3-6 0,-6-3 73,2-5 0,2-10 87,2 2 0,2-4-7,-2-1 0,2 2 315,2-5 0,2-1-303,-5-3 1,2 0 12,-7 4 1,1-2 70,-9 6 0,-1-5-74,-7 5 1,-5 0 300,-8 3 1,-2-3-286,-6 0 1,-7-5-95,-5 5 1,-10-5 13,-7 5 0,-10-6 27,2 2 0,-7-2-39,2 1 0,-3 4 38,4 5 0,-2-1-59,2 1 1,2 1 44,-2 3 1,3 3-224,5 5 1,-1 2 212,5 2 0,-4-1-328,4 5 0,-4 1 162,4 4 0,0-1-243,4 1 1,0 1 77,0 2 0,5-2 97,-1 3 0,5 1 440,-5-1 1,6 5-185,-2-1 0,3-3 0,2 0 0</inkml:trace>
  <inkml:trace contextRef="#ctx0" brushRef="#br0">24228 1091 8424,'5'-6'0,"-3"-6"0,4 7 0,-1-3 0,-4-3-136,3 2 0,-2-2 191,-2-1 0,-2-5 205,-2 1 1,1-6-94,-5 1 0,-4-6-171,-5-2 1,-5-4 151,1 4 1,-4-4-167,-3 4 1,-6-4 71,-7 4 1,-3 4-144,-6 4 1,-5 7 66,-3 2 1,-2 6-213,-2 11 1,0 4 308,0 12 0,28-8 0,0 2-44,-1 4 0,0 3 0,1-1 0,0 2-240,1 1 1,0 2 0,3 1 0,1 2 239,-1 1 0,2 2 1,1 2-1,0 1-68,-2 4 0,0 1 0,6-2 0,1 1 48,0 2 1,2 0 0,3-2 0,3 0-2,2 0 0,3 0 1,2-2-1,2 1 35,1-3 0,4 0 0,5 25-126,7-10 1,12-7 291,9-10 1,8 0-113,5-8 1,9-3 180,7-10 0,5-5-280,-30-5 1,1 0 0,1-1 0,0 0-5,1-1 1,-1 0-1,0-3 1,1-1 33,-3-2 1,0-1 0,0-3 0,-1-3-61,0-3 0,-2-1 0,2-3 0,-1 0-3,-4 0 1,0-2-1,-1-1 1,-2-2 45,17-24 1,-4-8-56,-23 25 1,-2-2 0,1-2 0,-1-1 43,-3-2 1,-2-1 0,1-1 0,-3-2-238,-4 2 0,-2 0 0,1-4 0,-2 0 112,-1-1 0,-2 1 0,-2 1 1,-2 1-214,-3 5 0,-1 2 0,-12-19 88,-12 22 1,-7 12-426,-9 9 1,-2 6 672,-7 10 0,5 2 0,0 2 0,2-2 0</inkml:trace>
  <inkml:trace contextRef="#ctx0" brushRef="#br0">24203 4775 7973,'16'-18'-391,"1"-3"0,0 2 393,-5-2 1,0-3 16,1-5 0,-1-7 8,1-1 1,-7-2-9,-1-6 1,-4-1-136,-1-4 0,0-1 72,0-2 1,-7 2-189,-5-3 1,-2 3 327,-7 1 1,-4 2 166,-4 3 1,-1 9 48,1 11 1,2 7-47,-6 10 1,-1-2-32,-3 6 0,-1 7-62,-4 9 1,1 8-188,-9 8 0,-1 6 96,22-15 1,0 3-1,-1 2 1,1 1-256,2 4 0,0 0 0,-2 4 0,-1 2 255,1 1 1,0 2 0,-1 4 0,1 0-14,0 3 0,0 1 0,1 3 0,2 0-224,3 0 0,1 1 0,0 2 1,2 0 228,3 1 0,1 1 1,2 0-1,1 0-42,3-4 1,3-1 0,2-3 0,2-1-86,6-5 0,2-2 1,10 27 66,14-7 1,7-12 59,6-9 0,6-7-44,1-9 1,8-3 44,9-6 0,-30-8 0,1-1-26,2 0 0,1-2 1,0-3-1,0-1-152,-1-3 0,0-1 0,2-4 1,0-3 147,2-3 0,0-3 0,0 0 1,0-3-116,-1-1 1,-1-1-1,-1 0 1,0-1 64,-3 0 0,0-2 0,0-2 1,-1-2-73,-1-2 0,0-2 1,2-3-1,-2-1 47,-1 0 1,-2-2-1,-1-4 1,-1-2-240,-2-3 0,-2-1 1,-4-3-1,-2-2 143,-2-5 0,-3 0 0,-2 4 0,-2 1-21,-6 5 0,-2 1 1,0 8-1,-3 2 392,-8-17 1,-8 15-402,-13 19 0,-2 6-434,-6 9 1,-10 4-54,-3 5 643,-8 0 0,3 0 0,-3 0 0,3 0 0</inkml:trace>
  <inkml:trace contextRef="#ctx0" brushRef="#br0">32651 918 10992,'12'0'-514,"1"0"-96,-1 0 0,1 0 452,-1 0 1,0 0 386,1 0 0,-5 0-31,0 0 0,-4 0-156,5 0 0,-5 0 404,4 0-325,0 0 52,-1 0 1,0 0-87,-3 0 1,-2-2-59,2-2 0,-7-3-80,-1-5 1,-6-2-97,2-2 0,-7-2-53,-2-3 1,-5-2 123,2 2 0,-5-8-139,-4-4 1,-3 1 154,-5-1 1,-7 4-282,-6-4 1,-6 4 349,23 12 1,0 1-1,-2 2 1,1 1-164,-3-2 1,-1 1-1,0 3 1,0 1 193,-1 1 1,0 1-1,0 1 1,1-1-3,-4 0 1,1 0-1,2 3 1,1 1 7,-2 0 0,1 0 0,1 2 0,-1 1-10,0 1 1,-1 0 0,0 0 0,-1 0-2,-2 0 0,-1 0 0,2 3 0,0 0-16,-1 1 0,-1 0 1,2 2-1,0-1 8,-3 1 1,-1 1-1,-2 1 1,0 0-24,0 0 1,1 1-1,-1 1 1,1 0 21,3-1 0,1-1 1,0 1-1,0 0 5,2-1 1,0 0 0,-1 1-1,1 0-1,3 2 1,1-1 0,1-1-1,1 0 159,-27 3 1,0 5-321,0-1 1,1 5 240,3-4 0,4 5-51,9-2 1,-3 4-71,2 1 1,-1-1 55,2 1 0,3 1-22,9 3 1,-1-3-2,5 3 1,-4 2-28,4-2 1,4 1 128,4-1 1,8-3-152,0 3 1,1-3 300,4-1 1,2 0-322,2 0 0,3-1 194,1 1 1,0 0-200,0 0 1,0 0 6,0-1 0,0 3 11,0 2 0,0-3 14,0 3 1,5-3 32,3-1 0,5-1 8,3 1 1,4 3 199,4-3 0,5 2-120,0-6 1,10-2 188,-2 2 1,9 0-142,-1 3 1,3-3-258,2 0 0,5-5 296,3 5 1,7-2-188,1 2 1,-30-10 0,0 0 37,-1-3 1,0 0 0,2 1 0,0 0 23,3 0 0,-1-1 0,-1-1 0,0 0-278,1 1 0,0 0 1,1-1-1,0 0 241,-1 0 0,1-2 0,2 0 1,0-1-31,-1 0 0,1 0 0,-3-1 0,0 1 12,-2 0 0,1 0 0,-1-1 0,0 0 1,33-3 1,-34 0 0,0 0 9,3 0 0,1 0 0,-4 0 0,1 0-1,4 0 0,0 0 1,1 0-1,-1 0 2,0 0 0,1 0 0,6 0 0,2 0-9,3 0 0,1 0 0,2-3 0,0 0-231,4-1 0,0 0 1,-4 0-1,1 1 281,-1-1 0,-1 0 0,-2-1 1,-1 0-71,-4-3 1,-1-1 0,-5 2-1,-3-1-136,-3-2 0,-1 0 0,30-11 137,-3-4 1,0-5-146,0-3 1,-6 1 143,-2-1 1,-9 4-111,-3-4 0,-11 4 211,-6-4 1,-7 5-317,-10-1 0,-3 2 383,-10-2 1,-1 1-552,-7-5 1,-3 6 723,-1-2 1,-5 3-727,1 1 0,-3-4 402,-5 0 0,2 0-187,-2 4 0,5 5 44,3-1 0,-2 0-28,2-4 1,3 6 75,1 3 0,4-2-49,0 1 1,5 1-52,0 3 0,-1 5-28,-3 0 1,4 4-27,-1-5 1,5 7 8,-4-3 240,5 4 0,-8-5 1,4 0-1</inkml:trace>
  <inkml:trace contextRef="#ctx0" brushRef="#br0">24699 4043 8387,'-16'-25'-646,"-1"1"0,-4-1 497,5 0 0,-6-4 149,1 0 0,-2 0 154,-2 4 1,-1 1-120,-3-1 0,-2 5 14,-2 4 0,-4 2-7,0 2 1,-2 3 7,-6 1 0,-1 5-49,-3-1 0,-2 3-166,-3 1 1,3 5 144,-3 4 1,-2 3 48,-2 5 1,1 2-31,-1 6 1,0 0 15,-4-1 1,2 5-15,2 0 1,3 6-12,5-2 0,1 8 3,-1 5 1,4 2-348,1 1 0,4 7 363,18-28 0,0 1 0,3 0 0,0 0 27,-1 2 1,1 0 0,-13 24-26,4 7 1,5-4 34,8 0 0,1 7-268,10-3 1,1 1 241,4-5 1,6 3 19,2-3 0,7 6 3,2 3 0,6-3 28,2-6 1,1-4 5,7-9 0,6-3-189,6-9 1,0-4 148,0-8 1,5-5-1,3-8 0,4-2 8,1-6 0,-4-2-46,8-2 0,-3-8 8,3-9 1,-3-8-19,3-4 0,-14 2 70,2-3 1,-10 1 2,-7-4 1,2-1 117,-7-4 1,-4 8 48,-8-3 1,-3 2-130,-5-2 0,-2 1 322,-6 3 1,-2 3-403,-2 5 1,-4 6 250,-9 2 0,2 3-407,-6 2 1,6 5 280,-1 3 1,-2 1-352,1-1 0,1 3 17,3-4 1,1 4 84,0 1 1,3 0-49,1 0 1,4 0-7,-4 0 55,5 0-48,-3 0 36,6 0 25,0 0 0,6 0 48,1 0 0,1 0-41,0 0 66,-5 0-35,8 0 21,-10 0 44,5 0 6,-6 0 48,0 6-91,0-5 19,0 10 0,0-4 1,0 1-78,0 0 33,0-5 0,-1 7-60,-4-6-32,4 0 77,-4 2-126,5-5 102,-6 10-141,5-10 122,-5 5-63,6-6 1,-1 0 169,-3 0 0,2 0 0,-9 5 0,4 2 0</inkml:trace>
  <inkml:trace contextRef="#ctx0" brushRef="#br0">24625 1898 10303,'12'-5'-575,"0"1"0,2-4 105,3 4 0,2-4 780,6 3 0,5 1-29,3 4 0,9-4-246,3 0 0,5-4-199,4 4 1,2-5-240,6 5 1,0-1-238,0 1 315,0 2 1,0-9 0,0 4 0</inkml:trace>
  <inkml:trace contextRef="#ctx0" brushRef="#br0">26312 3287 9020,'5'-7'614,"-2"-3"-659,5 6 1,2-4 126,7 4 1,3-1-483,9 5 0,4 0 241,9 0 0,7 0-201,9 0 1,7 0-81,1 0 0,-29 0 1,0 0 439,34 0 0,-36 3 0,0 0 0,27 4 0</inkml:trace>
  <inkml:trace contextRef="#ctx0" brushRef="#br0">25766 5457 8169,'-12'0'127,"-1"0"0,5 0-69,0 0 0,5-1 367,-1-3-336,2 2 0,9-3 100,6 5 1,10 0-78,10 0 1,10 0 1,7 0 1,6 0-18,10 0 0,-30-2 1,0-1-388,4 2 1,3-2 0,4-1 0,2 0 276,4 2 0,2 0 0,3-2 0,1 0-463,-4 2 0,1 0 0,4-3 1,0 1 416,0 2 0,0 0 0,1 0 1,-1 0 58,1 2 0,-2 0 0,-1-2 0,-1 0 0,-3 1 0,1 1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13559 2939 8503,'-14'-1'0,"-2"-3"0,2 2-570,-3-2 1,4 3 253,0 1 1,1 0 369,-1 0 1,5 0-69,0 0 252,5 0-138,-2 0 12,-1 0 255,5 0-196,-5 0 84,6 0 0,0 1-98,0 3 1,-1-1 85,-3 5 1,2 1-120,-2 3 1,1 5 25,-1-1 1,2 8-59,-7 0 0,7 3-12,-3 6 0,0 0 59,1 4 1,0 4-27,4 1 0,0 3 40,0-4 0,0 5-31,0-5 0,4 6-32,0-1 1,6 0 22,-2 0 0,-1 1-157,1-6 0,0 1 92,5-5 1,-1-1-114,0-3 0,-2-2 90,2-2 1,-2-8-28,7 0 1,-8-2-105,0-3 1,-1 2 115,4-1 0,-5-7-66,-3 2 0,-1-2 51,1 2 0,-2 0 124,2 1 1,-3-5-41,-1 0 24,0-5 2,0 8-47,0-10 1,1 6 112,4-3-120,-4-2 1,6 8 47,-3-6 0,-1 0-25,5-4 0,-4 4 32,4 0 1,1 4-46,3-4 1,1 1 9,-1-5 0,2 0 16,2 0 1,2 0-3,3 0 0,4 0-8,-1 0 0,1 0-2,4 0 1,2 0-62,-3 0 0,3-5 53,-2 1 1,2 0-36,7 4 0,-5-4 34,0 0 1,-1 0 2,1 4 0,4 0 33,0 0 1,0-2-44,5-2 1,-2 3-19,1-3 0,-1-2 24,5 2 0,-3-1-1,3 0 0,-5 3 6,2-7 0,0 7-73,0-2 0,0-2 40,0 2 0,-4 0-1,4 4 1,0-4-15,0 0 0,0-1 19,0 5 1,-2-4-71,5 0 0,1-1 63,3 0 1,5 4-228,0-3 1,4-2 221,-4 2 1,9 0-58,-1 4 1,-1-1 16,-3-3 1,-1 2-7,5-2 1,-1 3-19,-3 1 1,1 0 36,-5 0 0,1 0-16,-1 0 1,1 0 12,3 0 0,1 0-7,-5 0 0,5 0 5,-1 0 1,3 0 0,1 0 0,0 0 2,0 0 0,0 0 0,0 0 1,4-2-67,0-2 0,-4 3 60,-4-3 1,-5 2-34,0 2 0,1 0 26,-4 0 1,2 0 20,-6 0 1,-2 0-29,1 0 0,-1 0 20,2 0 1,-4-4 1,-4 0 0,0 0 6,4 4 0,-4 0 7,4 0 1,0-1-16,0-4 1,4 4 32,0-3 1,1 3-34,-2 1 1,4-5 11,-4 1 1,1 0-7,3 4 1,-6-4-2,7 0 1,-4 0 28,4 4 0,-3 0 3,2 0 1,-6 0 31,7 0 0,-9 0-49,1 0 1,2 1-28,1 3 1,-6-2 27,-2 2 0,-3-1-47,4 1 0,0-3 46,4 3 1,-8-2-69,3-2 0,-6 0 45,2 0 0,0 0 183,4 0 1,-4 0-135,0 0 0,0 0-49,4 0 0,1 0 1,-1 0 1,0 0 2,0 0 1,0 0 127,1 0 1,3 0-101,0 0 0,5 0 76,-5 0 1,1 0-103,-5 0 0,1 1-9,4 3 0,-2-3-16,5 4 0,-5-4 38,2-1 0,2 0-64,1 0 0,-1 0 46,2 0 1,-5 0 83,5 0 1,-1 0-39,5 0 0,-1 0-149,1 0 1,1 0 168,3 0 0,-2 0 9,6 0 1,-2 0-30,2 0 1,-3 0 13,-5 0 0,1 0-74,3 0 1,-3 4 59,3 0 1,-3 0-40,-2-4 0,5 4 11,0 1 0,0 3-3,-5-4 0,6 2-19,3-2 0,1 1-6,-1 3 1,3-1 6,-3-3 0,3-1-1,1 6 0,4-5 1,0 4 1,-31-6 0,0 0-188,31 6 1,-30-6-1,0 0 183,-1 3 0,0-1 0,2-2 0,-1 0 6,2 2 1,-1 0 0,-2-2 0,0-1-2,0 1 0,0 0 0,0 1 0,1 0-13,1-1 1,0 0 0,0 0 0,-1 0-19,34-2 1,-2 1 32,-6 3 0,4-2-11,0 2 1,5-3 27,-5-1 1,0 0-29,-4 0 1,1-4 88,4 0 1,-32 1 0,1 0-77,1 1 0,1 0 1,0 1-1,1 0 3,-4-4 1,0 1-1,2 3 1,-1-1-3,1 1 1,1-2-1,0 0 1,1-1-1,-2 0 1,0 0-1,2 1 1,-1-1-10,-2 0 0,-1 0 1,34 0 13,-34 0 1,0 0-1,34 0-19,-34-1 0,0 1 1,34 0 12,-3-4 0,3 4-3,-32 0 0,1-1 0,-2 2 0,1 0 4,-2-1 1,0-1-1,1 0 1,0 1 1,30-1 0,-31 3 0,0-1 14,31-1 0,-29 3 0,1-1-4,-3-2 1,0 0 0,0 2 0,0 1 69,27-3 0,2 1-68,2-1 1,1 3 1,-31-1 1,-1 0-1,34 0 8,-3 2 0,-1 0-22,5 0 1,-5 0 0,1 0 0,-3 2-3,-1 2 0,0-3-5,0 3 0,-4 2-11,0-2 1,-6 4-94,2-4 1,3 2 123,1-2 0,-2-1-25,2 5 0,-4-5 16,4 1 0,-5 3 90,5 1-999,-5-3 921,-4 1 1,0-2 5,-4 0 1,5 2 26,3-2 0,-2-1 7,3 5 0,-3-5-37,-1 1 0,-1 1 8,1-1 1,-2 5-60,-2-5 1,1 0 57,-6-4 1,2 4 164,-2 0 0,-2 0-223,2-4 1,-2 0 107,-2 0 1,-4 0-103,0 0 1,-1-4 502,1 0 1,-3-6-481,-5 2 1,4 1 143,0-1 1,4 0-175,-4-5 1,0 1 27,-4 0 1,-1-1-55,1 1 1,-1-1-7,-4 1 0,4 0-8,-4-1 0,0-1 48,0-2 1,0 2-5,0-2 1,0 2-30,-4 1 1,-1-3 14,6-1 1,-6-3-38,2 3 1,-2-5 30,1 1 0,2-2-47,3-2 0,1 4 15,-5 1 0,5-1-12,-2-4 1,4-4-3,1 0 1,-5 0-9,1 5 1,-6-5 41,2 0 0,1-6-15,-2 2 1,-3 3 128,-5 1 0,-5 1-125,1 0 1,-3 1 129,-1-2 0,0 3-104,0 1 1,-4 1 5,0-1 0,-4 0-32,3 0 1,0 0-9,1 1 1,2-1-49,-2 0 1,1 2 77,-1 2 1,3-1-159,-3 5 1,-3-1 64,-1 2 1,1 2-74,-1-2 0,-1 2 83,-3 1-1,-1 1 32,1 0 1,-5-1 38,1 1 1,-7-1 137,-2 1 0,-1 0 33,-8-1 0,1 2-106,-4 3 1,-1-3 97,-4 3 0,2-2-117,-5 2 1,-4-3 180,0 2 1,-4 0-209,8 0 0,-3 0 68,-2 5 1,-5-5-23,-3 5 0,2-4-10,-2 4 1,-2-2-62,-6 2 0,3 1-275,-3-5 0,-3 4 316,34 0 0,-1 0 0,0 2 1,-2 0 18,-1-3 1,-1 1-1,3 2 1,-1 0-23,-2-2 0,1 0 0,1 0 1,-1 1 24,0-1 1,-1 0 0,0-1 0,-1 0 0,-2 3 1,-1 0 0,1-2 0,1 0 1,0 2 1,1 0-1,-2-3 1,-1 1 0,1 2 1,-1 0 0,1 0 0,-2 0 19,-2 2 0,-1 0 1,3-2-1,0 0-245,0 0 0,-1 0 0,2-1 0,0 2 258,1 0 0,-1 2 0,-1-1 0,-2 0-30,0 0 1,-1 0 0,2 0 0,0 0 2,0 0 1,1 0 0,-2 0-1,0 0-6,0-1 1,-1 2-1,-2 0 1,1 2-1,-3-1 1,0 0 0,4 0 0,1 0 1,0-2 0,-1 0 0,0 0 0,1 1-1,-1 2 1,1-1 0,-3-2-1,1 1 19,-3 1 0,0 0 1,4-1-1,0-1-260,-2 1 0,0-2 0,2 1 1,0 0 277,-2 0 1,1 0 0,-2 0 0,1 0-32,-2 0 0,1 0 1,3 2-1,1 1-2,-1-1 1,0 0-1,1 0 1,1 0-1,0-2 0,1 0 0,-1 0 0,-1 1 1,2 1 0,-1 0 0,2-1 0,0 0-4,-1 1 1,-1 0 0,2 1-1,0-1-111,1 1 0,-1-1 0,-2 0 0,0 0 39,-2-2 1,1 0 0,0 0 0,0 0 69,-1-1 1,1 2-1,-1 0 1,1 2-150,-3-1 1,1 0-1,-4 0 1,-1 0 135,-1-2 1,-1 0-1,3 0 1,0 0-49,-1 0 1,0 0 0,1 0 0,0 0 51,1 0 0,1 0 0,-5-2 1,0 0-2,2 0 1,0 0 0,0-1 0,0 2 14,2 0 0,0 2 0,1-1 0,0 0 4,-3 0 0,1 0 1,0 0-1,1 0-9,0 0 1,1 0 0,-2-2 0,1 0-3,2-1 0,1 1 0,-2 0 0,1 0-12,-4 2 0,0 0 0,1 0 0,0 0 12,0 0 0,-1 0 0,-2 0 1,0 0-16,0 0 1,0 0-1,0 0 1,-1 0-1,-2 0 1,-2 0-1,2 1 1,0 0-1,-1 1 0,0 0 1,1-2-1,1 1 4,2 1 1,0 0-1,0-1 1,1 0-4,-1-1 0,0 0 0,1 0 0,1 0 68,2 0 0,1 0 1,-1 0-1,2 0-60,4 0 1,1 0 0,-1 0 0,-1 1 119,2 1 1,-1 0-1,1-1 1,-1 0-112,1 1 0,-1 0 1,1-1-1,-1-1 2,5 0 1,0 0-1,-2 0 1,0 0 8,0 0 0,-1 0 0,2 1 0,-1-1-2,2 3 1,-1-1 0,0-2 0,0 1-7,3 1 1,0 0 0,-1-1 0,0-1-2,0 0 1,1 0-1,-1 2 1,0 1-28,-1-1 0,-1 0 0,2 0 0,1 0 23,1-2 1,1 0 0,0 0 0,0 0-1,0 0 1,-1 0 0,0 0-1,-1 0 1,2 0 0,0 0 1,-2 0-1,0 0-129,-31 0 1,1 0 271,-1 0 1,1 0-117,-1 0 1,34 0 0,0 0 16,-30 0 1,-4 0 13,3 0 1,1 0 80,4 0 0,6 0-57,2 0 0,3 0 268,1 0 1,-3 0-290,-1 0 0,4 0-217,5 0 1,-5 1 64,-4 3 0,1-2 41,3 2 0,-1-3 54,-3-1 1,2 0 2,-6 0 0,10 0 94,-2 0 0,7 0-120,-2 0 1,3 0 163,-3 0 0,5 0-71,-1 0 1,6 0 600,2 0 1,-1 0-633,-8 0 1,8 0 361,-3 0 1,2 2-414,-2 2 1,3-1 256,-4 5 1,4-1-310,-8 1 1,4 3 160,1-3 1,-1-1-118,1 1 0,0-3 16,0 3 1,4-4 156,0 4 1,4-5-40,-4 1 1,5 2-31,-1-2 1,3 4-63,1-4 0,0 4-5,0-3 1,-1 3-90,-3-4 1,3 6 117,-3-2 0,-2-1-88,-3 1 1,-1-4 59,-3 4 1,-3-3-45,0 3 1,-2-4 86,2 4 1,2-4 138,-2 5 1,2-5-183,2 4 0,2-4 15,-2 4 0,7-3-77,-7 3 1,2-5 91,-2 1 0,-3 1-62,3-1 1,-3 1 47,7-5 1,-3 1-174,-1 3 0,-6-3 77,-3 4 1,2-4-142,-1-1 1,-5 0 15,-4 0 1,-3 0 3,3 0 0,1 0-112,8 0 1,-2-1 54,6-4 1,2-1-1269,10-7 664,0 1 330,15-6 509,-3 4 0,4-9 0,1 3 0</inkml:trace>
  <inkml:trace contextRef="#ctx0" brushRef="#br0">8262 8992 11322,'21'0'720,"-1"0"0,2 0-437,7 0 1,3-2-30,5-2 0,6-1 17,2-4 0,9-2-49,4 3 0,3-3-395,1-1 1,4 1 274,0 2 1,-31 4 0,0-1 104,32-2 0,-1 1-117,-4-1 1,4 1 36,0-1 0,-28 2 0,0 1-92,-1 0 1,0 1-1,2 1 1,0 0 29,-2-2 0,0 1 1,3 1-1,0-1 32,1 0 0,1 0 1,2-1-1,1 1-27,0 1 0,1 1 0,2 0 1,1-1-240,-2 1 1,1 0-1,3 1 1,1 0 198,2-1 1,0 0 0,3 1 0,0 1 45,1 0 0,0 0 0,2 0 1,1 1-37,-1 1 1,0 0 0,3 1 0,1 0-326,0 1 0,0 0 0,4 3 0,1 0 245,-3-3 0,0 0 0,1 5 0,0 0 7,-3-3 1,0 1 0,-1 0 0,1 1 35,2-2 1,0 0 0,-5 0 0,-1 0-75,0 1 0,0-1 0,-1-2 0,-1 0 48,-2 0 1,0 0-1,-1 0 1,-1-1-210,-4 1 1,-1 1 0,-2 0-1,0-1 217,-2-2 1,1 0 0,-2 2 0,0 1-4,-1-3 0,1 0 1,-2 0-1,0 0-14,2-2 1,-1 0 0,-6 0 0,0 0 25,3 0 1,-1 0 0,28 0-48,-1 0 46,-2 0 5,-8 0 0,-6 0 94,-9 0 1,-6 0 375,-2 0 0,-10 0-424,2 0 1,-13 0 1300,1 0-1360,-9 0 1049,2 0-1037,-6 0 0,-2 0 194,-2 0 0,1 0-336,-5 0-78,0 0 0,-5 0 105,1 0 0,0 0-85,-1 0 1,5 0 24,0 0 66,-1 0 1,-3 0 15,-1 0 0,5 0 6,0 0 1,4 0 111,-4 0 1,-1 0-69,-3 0 0,4-1 194,-1-4-156,1 4 0,-4-9 73,-1 6 1,5 0-98,0 4 1,4-4 6,-5 0 0,5-2-139,-4 2-59,5 3 0,-7-6-682,6 3 322,0 2-167,-1-9 1,3 9 266,-2-7 0,3 5-601,1-4 1,0 4 81,0-4 1002,0 5 0,-11-8 0,-3 4 0</inkml:trace>
  <inkml:trace contextRef="#ctx0" brushRef="#br0">18310 9116 8167,'0'-9'176,"0"1"1,4 4 217,1-4 0,8 4-100,0-5 1,9 5 95,3-4 0,6 4-37,11-4 0,3 5-16,9-1 1,7 2-302,5 2 0,-29 0 1,2 0 72,-2 0 1,0 0-1,2 0 1,-1 0 37,-1 0 1,1 0 0,1 1 0,0 0-8,0 1 0,1 0 0,3-1 0,1-1-85,-3 2 0,0 0 0,3-1 1,1 0-157,-4-1 1,0 0 0,2 0 0,0 0 156,0 0 0,1 0 0,-2 0 1,1 0 13,-2 0 1,1 0 0,-2 0 0,1 0-77,-2 0 1,1 0 0,-3 0-1,1 0 8,2 0 0,-1 0 0,-2 0 0,0 0-73,34 0 1,-35 0 0,-1 0 178,32 0 0,0-2 24,-1-2 0,2 1-17,-33-1 0,0 0 0,33 0 8,-6-4 0,1 4 10,3-5 0,2 2-67,-33 4 0,0-2 1,1 0-1,0 1 24,30-1 1,-31 1-1,0-1-33,31-3 0,-29 4 1,1 1 6,-3-2 1,0 1 0,0 3 0,0 0-63,27-4 0,0 4 122,0 1 1,0 0-101,0 0 0,-5 0 75,-3 0 1,-2 0-140,2 0 1,-7 0 110,2 0 1,-2 0 2,3 0 0,-3 0-68,2 0 1,-6 0 65,7 0 1,-3 0 4,2 0 1,4-4-8,4 0 1,0 0-32,5 4 1,4 0 30,-4 0 0,3 1-66,-3 3 0,0-2 75,0 2 0,-4 3-31,0 1 0,-6-1-9,2 1 0,-9-4 414,-3 4 1,-8-5-423,-1 1 1,-5 2 275,1-2 1,-3 1-367,-1 0 0,0-4 219,-1 3 1,1 2-345,0-2 0,0 1 343,0-1 1,0-2-203,-1 2 1,3-1-22,1 1 1,-1-3 23,2 3 0,1 2 57,-1-2 0,0 1-61,-4 0 1,-1-3 92,1 7 0,-1-5-73,-4 4 0,4-4 19,-4 4 1,-2-3 4,-1 3 1,-3 0-10,-2 5 0,1-5-3,-1 0 1,-4 0-6,0 5-17,1-1 0,3 1 18,1-1 1,-5 0-94,0 1 1,-5-5 82,1 0 1,3 1-154,1 3 0,-2-4-176,-2 0-196,3 1 91,0 3 1,1-1 133,0-3 0,-5-1-411,1-3 70,-3-2-354,-1 3 578,0-5 0,0-1-371,0-3 1,0 1-765,0-5-118,0 0 1696,0-5 0,-5-5 0,-2-1 0</inkml:trace>
  <inkml:trace contextRef="#ctx0" brushRef="#br0">19328 7603 8085,'-13'16'0,"1"1"0,1 10-152,2 2 0,-4 13 134,4 7 0,-4 15 124,8-26 0,1 2 1,-1 1-1,1 1-361,0 5 1,-1 1 0,0 1 0,1 1 290,1 2 0,2-1 1,-2-1-1,2-2-6,0-2 0,2-1 1,-1-1-1,0-1 1,0-1 1,0-1 0,0-2 0,0 0-130,0 32 1,0-5 127,0-8 1,5-3-41,3-6 0,3-2 64,2-5 1,-1-7-229,1-10 0,0-1-17,4-4 0,2-3-38,6-9 1,1-2 576,3-6 0,-3 0-637,3 0 0,2-7 171,-2-6 0,-2-5 118,-6-6 0,8-7 0,-3 0 0</inkml:trace>
  <inkml:trace contextRef="#ctx0" brushRef="#br0">19303 7751 8078,'0'-12'-229,"0"0"0,1-1 48,3 1 0,5 1 239,7 3 0,10-2 216,11 6 0,13-2 162,12 2-754,6 3 0,-26-2 0,1 0 363,2 3 1,1 0-1,5 0 1,1 0 3,4 0 0,0 0 0,-2 0 0,0 0-328,2 1 1,-1-2-1,-2-1 1,0 0 294,3 0 1,0 0-1,0-3 1,0 0-42,6 1 1,0 0 0,-4-2 0,1 0 34,3-3 0,0 1 0,-1 1 0,-1 0-57,2-1 0,0 0 0,5-2 1,0 1 45,1-2 0,1 1 0,-23 2 0,0 0 0,1 0-315,21-4 1,0 0-1,-21 3 1,1 1 0,-1 0 305,1 0 0,0-1 1,1 1-1,0 0 1,1-1-1,0 1-1,-2 0 0,0 0 0,0-1 0,1 1 0,-1 1 0,-1-1-2,17-2 0,0-1 0,0 0 0,0 0-203,-2 3 0,0 0 0,-1-1 0,0 1 218,-3 2 1,-1 0 0,-2 0 0,-1-1-7,-6 1 0,-1 0 1,2 2-1,-1 1 46,-2 1 0,-1 0 0,0-1 1,-1 0-45,-2 1 1,-1 0 0,-1 0 0,0 0 0,-3 2 1,0 0 0,0 0-1,0 0-14,33 0 0,0 0-3,-8 0 1,3 0-26,-7 0 1,-3 0 443,-1 0 1,-1-4-380,-3 0 1,1 0-35,-10 4 0,5-4 177,-5-1 0,5 0-33,-5 1 1,5 2-41,-5-2 1,-4 3 756,-4 1 1,-5 0-792,1 0 0,-9 7 623,-3 5 0,-3 9-609,-2 12 1,-5 11 140,-3 14 0,-2 9-151,-2-30 0,0 1 1,-3 1-1,0 2-93,-1 2 0,0 1 0,-3 3 0,-1 1 0,0-1 1,-1 1 0,0-2 0,0-1-109,1-4 1,0 0 0,1 1 0,0-1 55,-2 2 1,1 1 0,2 1 0,0 1-199,2-1 1,0 1 280,-2 0 0,1-1 0,2-3 0,0 0 0,-1 0 0,0 0 0,1 0 0,2 0 0,0-1 0,0 1 0</inkml:trace>
  <inkml:trace contextRef="#ctx0" brushRef="#br0">16958 9674 7935,'-12'-11'-146,"-1"3"1,0-3 178,-4 2 1,2 2-59,-6-1 1,5 4 53,-5-4 1,0 1-87,-4-1 1,-1-3-11,-3 2 1,-2-2-47,-7-1 0,1-1 94,0 1 0,-6 0 83,-2-1 0,-2 1-86,1-1 0,-2 1 16,3 0 1,-5-5 45,-4 1 1,3 3-148,-2 5 0,3 5 124,4-1 1,-2 3-15,3 1 0,6 1-6,2 3 1,2 7-24,-2 6 1,0 5 42,0-2 1,1 4-29,3 1 1,-2-1 4,6 1 1,-1 4-131,1 0 0,4 1 162,1-1 1,0-1-6,8 5 1,-1 0 3,5 4 1,3 2 84,1 2 1,5 2 16,-1 2 1,-1 5-106,1 0 1,1-5-44,7 5 0,4-3 88,9 2 1,2 6 130,6 3 1,4-3-294,0-1 0,9-3 232,0-1 0,8-1-4,4 1 0,1-6-42,-23-23 1,2-1 0,29 13-39,-26-18 1,0-1 0,0 0-1,1-2 17,3 1 0,0-1 0,31 6-76,-31-11 0,0-1 0,-1-2 0,0-2 58,1-1 0,0-2 1,2 1-1,1-1-37,-1-1 1,0 0 0,-1 0 0,-1 0 39,-2-4 1,0-1-1,34-4-71,-34 2 0,0-2 0,3 1 1,-1-1 5,-4-1 0,0-1 0,30-12-58,-13 1 1,-6-7-41,-3-2 0,1-3-41,-5-1 0,-3 0 237,-9 0 1,3-2-85,-4-2 0,4-3 118,-7-6 1,-3 5-114,-2-1 0,-2 2 186,-2-1 0,1-2-37,-1 5 1,-4 7-78,1 6 0,-7 7-32,3 1 1,-4 6-30,-1-2 0,-1 8 249,-4 0-304,-1 7 1,-7-8-64,1 6 1,3 0-99,1 4 1,1-2-167,-1-2 105,-3 3 4,10-10 1,-5 8-113,6-5 112,0 5 34,0-8-74,0 10-13,0-5 161,0 6 0,1 0-15,4 0 0,-3 0-18,7 0 0,-5 0-10,4 0 1,-4 1 187,4 4 0,1 1 0,3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11376 7094 7845,'0'-21'-374,"0"1"1,0 5 371,0-2 1,1 1 0,3 3 1,-2-2 276,2 7 1,-3 1 147,-1-1-168,6 5 31,-5-3-43,10 6 0,-8 2 62,5 2 1,-4 3-56,4 5 0,-3 2 44,3 2 1,-4 0-64,4 4 0,-5 5 24,1 4 1,2 5-35,-2 0 0,0-3-102,-4 2 1,0 0 41,0 5 1,-4-1-140,0 0 1,-6-1-107,2-3 1,-3-3 71,-2-5 0,1 0-223,0 0 1,3-6 0,1-3-318,5-7 184,-2-4 202,5-5 1,1-1 55,3-3 1,2-3 46,2-6 0,3 2 160,-3 3 1,5-2-75,3 6 1,-2 0 296,3 4 0,2 0-139,2 0 0,-1 0 211,5 0 1,-3 0-145,7 0 1,-3 0-65,-1 0 0,0 4-87,0 0 1,2 1-151,-2-5 1,-2 4-248,-6 0 1,-7 0 186,2-4 0,-4 1-305,1 4 0,-2-4-107,-3 3-611,-3-3 366,5-1-770,-6-5 966,0-2 1,4-5 212,0-1 0,4 1 360,-4-1 0,6-4 0,-3-3 0</inkml:trace>
  <inkml:trace contextRef="#ctx0" brushRef="#br0">12244 7020 7845,'13'-13'0,"-1"1"0,-4 0 276,0-1 1,-3 6 427,3 3-262,0 3 1,3 2-172,-3 3 0,-2 9-47,-6 7 0,0 5 42,0 4 1,-1-1-43,-4 5 1,0 0-73,-3 4 1,-3 0 58,2 0 1,2-4-375,-1 1 0,4-7-128,-4 2 1,4-4-365,-5-5 0,7-2-174,-3-5 1,4-5-74,1 0 11,0-5 486,0-8 0,0-8 405,0-7 0,0-4 0,0 3 0,1-2 0,4-2 0,-4-1 0,3-3 0,2 3 0,-2-3 0,0-1-47,-4 1 0,0-2 115,0 2 1,0 3 386,0-3 0,0 9 61,0 3-80,0 3 0,3 7-129,5 3 1,2 10 379,10 6 1,1 8-189,4 8 0,0 0-54,-1 5 0,1-1-423,0 1 1,-4 3 52,-1-3 0,0-3-386,0-1 0,0-3 288,-4-1 1,-2-4-218,2-1 1,-6-6 99,-2-1 1,-3-2-505,3-7 0,-4 0-516,4-4-219,-5 0 744,2-6 1,-10-1 634,-3-5 0,2 0 0,-10-6 0,2-2 0</inkml:trace>
  <inkml:trace contextRef="#ctx0" brushRef="#br0">12368 7268 7845,'0'7'722,"2"-2"-363,2-5 0,-2 0 196,7 0 0,0 0-172,8 0 0,2 0-505,6 0 1,0 0-38,0 0 0,5-1-109,3-3 1,1 2-775,0-2 1,1 3 238,-2 1 803,-2 0 0,-1 0 0,-5 0 0</inkml:trace>
  <inkml:trace contextRef="#ctx0" brushRef="#br0">13162 7355 9806,'-7'0'867,"2"0"-3138,5 0 1676,-6 5 595,5-4 0,-10 5 0,4-6 0</inkml:trace>
  <inkml:trace contextRef="#ctx0" brushRef="#br0">12108 7528 7845,'-13'0'0,"-3"0"915,-1 0 0,1 0-337,3 0 1,-3 0-691,-1 0 1,2-1 174,7-3-2573,-3 2 2510,9-3 0,-3-1 0,5-1 0</inkml:trace>
  <inkml:trace contextRef="#ctx0" brushRef="#br0">11450 6040 7845,'-16'12'-176,"-1"1"1,1-5 219,3 0 0,-3 1-45,-1 3 0,-1 4 70,2 1 1,2 1 20,-3-2 0,5 0 69,4 4 0,-3 1-23,2 4 0,2 4 66,-1 0 1,5 4-34,-1-4 1,3 5 41,1-1 1,1 3-65,3 1 0,5-4 75,7 0 0,-1-1-54,6 1 0,4-3-89,4-5 0,5-1 109,-1-4 0,3-3-26,1-9 0,5-2 82,-1-6 0,6-10-66,-2-2 1,6-13-57,-1 0 0,2-7-70,-6 3 1,-3-5-120,-2 1 1,-4 1 69,-4-1 0,-8 4-313,-8-4 1,-4 4 83,0-4 1,-6 4-68,-3-4 0,-4 6 76,-4-2 0,-5 1 119,-7-1 1,-9 3-127,-8-3 1,-4 7 36,-5 1 1,1 7-196,-9 2 1,5 5 79,-5 7 1,1 7-98,3 5 1,4 8-89,0 9 0,5 1-265,4 3 752,8 3 0,6-7 0,5 5 0,2 1 0,2-2 0</inkml:trace>
  <inkml:trace contextRef="#ctx0" brushRef="#br0">13361 6015 7845,'-25'-8'-36,"0"0"0,0 5 25,0-1 1,1 2-3,-1 2 0,0 10 147,0 2 0,0 10-116,0 3 1,1 6 110,-1 6 1,1 4-173,4 0 0,2 6 110,5-1 0,7-4-43,1 0 0,4-6 46,1-7 1,10-2 5,2-10 1,9-6 149,-1-7 1,4-3-91,1-1 1,-1-3 71,1-5 1,0-1-87,0-12 1,0 0-137,0-4 0,-2 1 103,-2-1 1,-3 4-442,-6 0 1,-1 2 42,-3-1 0,-2 2-409,-6 5 718,0 1 0,0-1 0,0 1 0</inkml:trace>
  <inkml:trace contextRef="#ctx0" brushRef="#br0">20283 6995 7946,'-13'7'80,"1"-3"0,4 1-71,-1 0 1,7 6 388,-2 1 1,2 6-92,2 7 0,7 5-291,5 3 0,2 10 110,7 6 0,0 1-232,3 4 1,-3-7 164,0-2 1,-5-5-124,5 1 1,-6-9-268,2-7 0,-4-7 166,0-10 1,-5-2-941,0-6 804,-5 0 0,3-6-95,-6-2 1,0-5 123,0-3 1,-2-2 438,-2-3 1,1-6-168,-5 2 0,4-4 0,-4 0 0,1 2 0,-1-7 0,-3 1 0,2-4 0,-2-1 5,-1-4 1,4 4-19,-1-4 0,5 5 461,-4 4 0,5 3-207,-1 5 1,3 1 143,1 4 0,5 6 76,3 6 0,8 5 231,0-1 1,6-2-235,-1 2 0,-2 1-170,2 8 0,-2 2-336,2 5 1,-5 0 95,-7 1 0,0-1-16,-5 1 0,-1 0 112,-7 4 1,1-3-437,-5 2 1,-4-2 6,-5-2 1,0 1-148,5-1 0,0-1-614,-1-3 1,1 3 437,-1-2 0,2 6 608,3 1 0,-3 1 0,4-5 0</inkml:trace>
  <inkml:trace contextRef="#ctx0" brushRef="#br0">20779 7454 7845,'-6'7'611,"0"0"-684,-7-3 0,2-2-596,3 7 1,1-6-161,3 1 829,2-3 0,-3-1 0,5 0 0</inkml:trace>
  <inkml:trace contextRef="#ctx0" brushRef="#br0">21362 6933 7845,'-1'11'-17,"-3"-3"0,1 3 477,-5-3 0,1 8-55,-2 0 0,-2 8-300,3 0 0,-3 3 102,-1 6 1,3-4-580,1 4 1,4-4 38,-4 4 0,5-10-625,-1 2 257,2-9 0,4-3 186,2-9 515,-3-3 0,10-6 0,-4-2 0</inkml:trace>
  <inkml:trace contextRef="#ctx0" brushRef="#br0">21337 6933 7845,'2'12'71,"2"1"0,-1 0 442,5 4 1,-3-2-54,8 6 1,-2 0-2,9 3 0,-3 5-501,4 0 1,-1 2 72,5-3 0,-6-1-571,-2 2 1,1-5 51,-2-3-740,1 2 620,-5-9 143,1-1 1,-6-9-71,-3-8 535,-3 2 0,-6-14 0,-2 2 0</inkml:trace>
  <inkml:trace contextRef="#ctx0" brushRef="#br0">21424 7206 7845,'-5'-7'320,"3"-4"0,-2 8 287,8-5 1,7 4-837,6-5 1,9 3 113,-1-3 0,8-2-951,0 3 0,4-9 1066,4-3 0,-2-4 0,4 0 0</inkml:trace>
  <inkml:trace contextRef="#ctx0" brushRef="#br0">22069 5941 7845,'-21'-13'-648,"1"1"0,-1 0 605,-4-1 0,1 1 43,-1-1 0,0 6 276,0 3 0,-1-1-57,-3 1 1,3 0-110,-3 4 0,-2 6 32,3 7 1,-1 1 20,4 6 1,-4 1-15,0 4 1,4 5-47,4 3 0,6 3 44,-1 1 1,3 6-35,5 2 1,3 4 136,5 0 1,5 1-224,3-1 0,10 4 95,7-4 0,1-6-21,7-10 0,0-5-3,5 1 0,0-9-67,4-3 1,-2-9 94,5-4 0,0-2-56,5-2 1,4-7 33,0-6 0,-2-5-172,-7-6 0,4-7 90,-4-2 0,-8-1-271,-3 1 1,-14-3 54,-7 3 0,-2-3 29,-7-1 0,-1 0-115,-8-1 0,-7 3 65,-9 1 1,-8-1-496,-4 2 1,-8 4 243,-5 4 0,2 6 466,-1 6 0,-5 6 0,-4 3 0,2 3 0,1 1 0</inkml:trace>
  <inkml:trace contextRef="#ctx0" brushRef="#br0">20680 5953 7845,'7'-7'-371,"-2"-4"108,-5 4 256,6-5 0,-5 0-4,3-1 1,-2 5 81,-2 0 1,0-1 44,0-3 0,-5 0-12,1-1 1,-5 1-14,0-1 0,1 0 86,-4-4 1,2 3-95,-6-2 0,-2-2-26,1 1 0,-5 1 56,1 3 1,-6 1-157,-2-1 1,-6 5 49,2 0 1,-3 5-34,-1-1 0,-4 3 45,0 1 0,-1 5 26,5 3 1,4 3-59,0 2 0,5 3 33,-1 1 0,3 5-61,1-1 1,2 3 67,2 5 1,-5-1-19,5 5 0,-1-1 63,6 1 0,2 3 112,-3-3 0,4 7-40,0 1 1,2 0-61,3-3 1,-2 4 0,6 4 0,0 1 2,4-2 0,1 3-27,3-2 0,5-1 35,7 5 0,4-9-63,4 5 0,3-6 70,2-3 1,-1-4-3,10 0 1,-7-5 6,11 1 1,-5-9-13,8-3 1,-2-5-46,7-4 0,-7-2 46,6-6 1,-2-1-40,3-4 0,-5-3 37,1-8 0,-6-4-163,1-5 1,-4-5 44,-4-3 1,-1-4-51,-3-4 0,-3 1 45,3-6 1,-7 1 47,-1-5 0,-6 0 127,1 1 1,-7-5-81,-5 0 0,-6-5 16,-6 1 0,-6-2-38,-10-2 1,-3 2-108,-2 7 0,2 6-5,-6 14 0,-2 4-90,-6 8 0,1 7-244,-5 6 1,3 5 168,-3-1 0,-2 4-410,-7 4 1,3-1 259,-3 5 1,7 0-525,2 5 1,-2-1 906,-7 1 0,-1 2 0,-3 0 0,2-3 0,-3-1 0,-5-2 0</inkml:trace>
  <inkml:trace contextRef="#ctx0" brushRef="#br0">15135 12626 5925,'6'5'-20,"0"-4"31,-1 11 2,-3-11 1,5 9-75,-3-6 1,-3 1 41,3-1-9,-2-2 28,-2 3 0,5 1 0,2 1 0</inkml:trace>
  <inkml:trace contextRef="#ctx0" brushRef="#br0">15184 12700 8090,'-7'0'1842,"2"0"-1603,-1 0 1,5 1 26,-3 4 1,-2-3-37,2 7 0,-1-1-12,0 4 0,4 6 45,-3 3 0,-2 4-45,2 4 0,-1 2-24,1 6 0,2 5 51,-2-1 1,1 10-137,-1-1 0,3 2-169,-3-2 1,1 3 84,-1 1 1,2 0 96,-2-4 1,3-5-114,1 0 0,0-5-8,0 2 0,0-4 60,0 0 0,0-1-133,0 0 1,0 0 106,0 0 0,0 1-71,0-1 0,4-1 42,0-3 1,2 3 95,-2-3 1,-3 1-143,3-1 1,2-3-147,-2-5 1,2 0-7,-2 0 1,-3-2 50,3-2 0,-2-3-55,-2-6 1,0-3 68,0-1 1,0-4-90,0 4-24,0-5-146,0 3 34,-6-6 41,5 0 1,-6 0-440,3 0 153,2 0 123,-3 0 0,5-2 75,0-2 1,0 1-419,0-5 451,0 0 0,0-5 366,0 1 0,0 4 0,0-1 0,0 5 0,0-4 0,-6 5 0,-1-2 0</inkml:trace>
  <inkml:trace contextRef="#ctx0" brushRef="#br0">14911 14213 8977,'-7'0'2827,"2"0"-1849,5 0-590,0 0 0,7 0 87,5 0 1,2-4-31,7 0 0,-1-4-142,5 3 1,4-4-86,0 1 0,1 1-85,-1-2 1,-3 5-450,3-4 0,-2 5 295,-3-1 0,-4-1-293,-4 0 0,-6 1 11,-2 4 7,-5 0 222,-9 6 0,-3-3 76,-12 5 0,0 4 8,-3 5 1,-1-1-9,0-3 1,-1 3 164,-3 1 0,4 3-74,0-3 0,2 0-97,6-5 0,-3-1 10,3-3 1,5 2-28,3-6-86,7 0 0,-3-4 76,10 0 0,1-1 147,7-3 0,1 1-115,2-5 0,4-1 103,4-3 0,1 0-99,0-1 0,0 1 193,0-1 1,-2 5-118,-2 0 0,1-1-56,-6-3 0,1 5 127,-5 3-78,-5 3 1,-3 2-148,-8 3 1,-8 3 72,-9 5 0,-2 6-128,-2 3 1,-4 1 75,0-1 0,1-3-526,8-6 0,-2 1-961,5-1 300,1-5 0,9-4-101,2-12 0,5-6 199,5-14 1141,7-2 0,13-18 0,7-2 0</inkml:trace>
  <inkml:trace contextRef="#ctx0" brushRef="#br0">15556 12353 7917,'-8'-9'168,"0"1"313,0 5 1,-5-6-257,1 5 1,-1-2-50,1 2 0,-2 3-149,-2-3 1,-4 4 88,-5 4 0,1 7 238,-1 5 0,-5 8-73,-4 0 0,-1 4 32,-3 9 0,-3-2-144,0 6 1,-1 2-325,5-2 0,3 0 166,5-3 1,1-8 280,12-5-661,5-6 0,11-12 203,8-3 0,8-8-158,5-4 0,4-9 118,4-4 1,3-2 92,5-2 0,0 0 93,0 1 0,-1-4 177,-3 3 1,3-2 15,-3 6 0,-3-1 36,-1 1 0,-8 3 372,-5 6-348,-7 5 0,-11 3 19,-10 8 1,-7 4-121,-10 9 0,-8 8 26,-9 8 1,-2 1-285,-2-1 1,1 7 274,-1-3 1,0 3-168,1-2 0,5-3 78,2-1 1,11-6-109,6-7 95,11-8 1,15-11-527,12-10 1,6-7 219,10-14 1,8-3 1,9-5 1,-2-4-154,1-1 1,1 1 488,3 4 1,1 0 55,0-1 0,-8 8 197,-4 5 0,-8 6-213,-9 7-85,-9 5 0,-18 8-154,-10 11 1,-12 8 134,-5 9 0,-8 2-602,-5 7 0,4-5-142,0 0 1,4-2-122,1 2 1,3 3-27,1-3 1,11-1 875,2 1 0,6-9 0,6 0 0,3 0 0,4-1 0</inkml:trace>
  <inkml:trace contextRef="#ctx0" brushRef="#br0">15383 13891 7789,'0'-13'237,"0"1"0,0 4 411,0-1 1,0 5 581,0-4-843,-6 5 1,3-2-313,-5 5 1,0 0 14,-5 0 1,1 5-10,0 3 0,-2 8 109,-3 0 0,-1 6-82,-2-1 1,-4 2 13,4 2 1,-2 0-12,1 0 1,-1-1-112,5 1 0,1-5 74,3-4 1,5-2-453,0-2 286,5-5 0,-1-1-254,8-6 0,7-7 140,6-6 0,5 0-57,-2-8 1,5-1 119,4-7 1,-1 1 37,5-5 1,-2 6 320,3-2 0,-3 3-125,-2 1 0,-3 4 125,3 0 0,-8 10-60,-4-1 1,-9 9-3,-4 3 0,-5 6-67,-8 6 0,-4 10 87,-12 3 0,-6 7-33,-2-3 1,-3 5-8,-1-1 1,0 2-39,0-2 1,4 1-18,0-5 0,5 4-95,-1-4 0,6-1 130,6-8-390,1-7 0,20-8 146,0-5 1,11-5-180,6-3 1,4-9 119,3-4 0,0-3 78,5-5 0,-1 2 149,1-2 1,-3-1-116,-5 1 0,1 0 302,3 4 0,-8 6 0,0 3 33,-6 2 0,-10 7-74,-5 3 0,-7 8 13,-9 4 1,-5 10-186,-8 7 1,2 1-249,-6 7 1,1-1-573,-1 1 1,2-3 410,7-5 1,3-4-1210,0-1 1606,6-4 0,3 1 0,6-4 0</inkml:trace>
  <inkml:trace contextRef="#ctx0" brushRef="#br0">12033 5668 8245,'-12'-18'-1270,"-1"4"952,1-2 1,-5 3 343,1 5 0,-2-7-2,1 2 1,4-2 110,-4 3 1,2-1-85,-2 1 0,2 0-83,-5-1 1,-1 2 28,-4 3 0,0-2-8,0 6 1,-1 0-24,-3 4 1,2 0 54,-6 0 0,0 7-34,-5 5 1,1 2 9,0 7 0,0 1-14,0 7 1,1 2 12,3 7 0,-3 0 126,3 4 1,1-2-312,-1 5 0,5 2 230,-1 7 0,0 2-13,5 6 1,10-28 0,0 0-15,3 1 0,1 0 1,1 1-1,0 1 28,1 0 0,0 0 0,-1 1 0,1-1-25,2 0 1,0 0 0,0-2-1,2 0 40,4 36 1,0-6-17,0 1 0,6-4 126,2-4 1,9-3-30,3-6 1,4 1-18,1 0 1,4-6-17,-1-3 0,7-2 8,-2-2 1,8-6 131,5-2 0,6-4-140,2-4 0,5-3 23,-1-6 1,4-5 2,4-3 1,1-4-92,-1-4 1,-31-1-1,0-2-2,27-14 1,3-4-11,-3-4 1,-30 14-1,1-1-2,-2-2 1,0-2-1,-2 0 1,0-2 28,16-24 1,-21 20-1,-1-2-26,-2 0 0,-1-1 0,3-2 0,-2 1 4,-2-1 0,0 0 0,0-1 0,0 1 0,-3-2 0,-3-1 0,9-30 5,-15 29 0,-1-1 0,-2 1 0,-2 0-16,-1-2 0,-2 0 0,-1-3 0,-2 0-279,-2-1 0,-1-1 0,-2-5 0,-1-1 274,-4-1 0,-1-1 0,0-5 0,-2 1-93,-1 2 1,-1 0 0,1 2 0,-1 1 60,1 7 1,-1 2 0,0 4 0,-1 1-209,0 3 0,-1 2 0,-24-11-225,-4 8 1,-6 11-411,-3 9 0,-4 7 36,-4 1 822,2 4 0,-5 1 0,3 0 0,-3 0 0</inkml:trace>
  <inkml:trace contextRef="#ctx0" brushRef="#br0">24290 14585 8441,'0'13'0,"0"-1"0,4 4 1066,0 1 0,4 4-544,-4-5 1,1 6-391,-5-1 1,4-2 8,0 2 0,0 0-152,-4 3 0,0-4-307,0-4 1,0 2-9,0-1-1219,0-1 711,0-3 834,0-6 0,0-2 0,0-5 0</inkml:trace>
  <inkml:trace contextRef="#ctx0" brushRef="#br0">24215 14635 8441,'6'-13'0,"1"1"930,5 0 0,1-1-296,-1 1 1,4 1 17,1 2 1,5-2-384,-1 3 0,1-1-398,-2 0 1,4 2-461,-3 3 0,-4 3 402,0-3 1,1 2-225,-2 2 0,1 2 249,-5 2 0,-1-1-2229,-2 5 1601,2 0 1,-10 5 789,3-1 0,-2 6 0,-2 1 0</inkml:trace>
  <inkml:trace contextRef="#ctx0" brushRef="#br0">24352 14759 9296,'5'-7'691,"-2"-3"-56,5 6 0,1-4-140,3 4 1,-2-6-162,2 2 0,-2-2-47,6 2 1,4-3-548,0 3 0,-2 1-285,-1-2 0,1 3-611,-2-3 1,5 2-385,-5 3 1540,6 3 0,-8-5 0,4 6 0</inkml:trace>
  <inkml:trace contextRef="#ctx0" brushRef="#br0">24947 14846 8441,'7'5'3682,"4"-4"-902,-9 5-1305,9-6-1725,-10 0 1,4 1 286,-5 4-2803,0-4 1783,0 4 983,-5-5 0,4 0 0,-5 0 0</inkml:trace>
  <inkml:trace contextRef="#ctx0" brushRef="#br0">25865 14647 8441,'-5'-12'0,"-1"-2"356,-2-3 1,-3 4-56,3-4 0,-2 2 35,2-2 0,-3 8-197,2-4 1,2 9-493,-1 0 369,5 3 0,-6 10 60,5 4 1,0 7-56,4 1 0,0 3 108,0 0 1,0 0 17,0-4 1,5 3-64,3-7 1,3 1-310,2-5 1,1-5 91,2-3 0,2 2-208,3-2 0,2-4 91,-2-4 1,2-8-38,2 0 1,0 0 191,0-5 0,-6 3-42,-2 2 0,-8 4 661,-1-1-390,-5 1 0,3 0 465,-6 0-193,0 5-288,0-3 1,-4 8-42,-1 2 0,0-1-137,1 5 1,2 0-22,-2 5 0,3-1 41,1 0-7,5 1 0,4-1 17,7 1 1,-1-5-173,6 0 1,0-5 10,4 1 1,1-3-124,3-1 1,-3 0 144,3 0 0,-2 0 22,2 0 1,-4 0 252,0 0 1,-2-1-152,-6-3 1,4 2 146,-5-2 0,2 2-104,-1-3 1,-4 4 267,4-3 0,-7 3 279,-2 1-276,0-6-146,4 5 0,-3-5 122,-1 6-266,-5 6 1,6-4 99,-4 7 1,0-5-334,-1 4 1,2-4 90,2 5 1,3-5-87,-3 4 1,5-4-149,3 4 0,-2-5-172,3 1 0,2-2 163,2-2 0,2 0 406,2 0 0,5-6 0,2-1 0</inkml:trace>
  <inkml:trace contextRef="#ctx0" brushRef="#br0">27540 14808 7595,'0'13'0,"0"-5"0,0 0 344,0 1 93,0-3-516,0 0 1,4-7-780,0-4 858,6-1 0,-3-7 0,5 1 0</inkml:trace>
  <inkml:trace contextRef="#ctx0" brushRef="#br0">27639 14759 7595,'-5'12'0,"2"-1"-255,-5-3-140,5-2-107,-3-6 502,6-6 0,0-6 0,0-7 0</inkml:trace>
  <inkml:trace contextRef="#ctx0" brushRef="#br0">8101 6983 7596,'-7'0'-748,"-4"-2"853,3-2 1,1 3-9,-2-4 0,5 0 99,-4 1 0,4-2 77,-4 2-197,-1-3 0,-3-5 27,-1 0 1,1-1 9,0 1 0,-5-1-43,1 1 0,-6-1 8,1 1 1,-8-4-128,-4-1 1,-3 0 78,-1 5 1,-6 0-99,-2-1 1,-6 2 71,1 3 1,-2 2-86,6 6 0,2 6 97,-2 2 0,6 9 26,-1 3 0,7 8-28,1 1 1,5 7 5,-1 1 1,3 2 71,1 6 1,6-4-179,2 5 1,5-1 135,4 5 0,2 4-13,6-1 1,10 1 32,2-4 0,9-1-23,-1 1 0,9-3 95,4-6 0,1-1-75,3-11 0,-1-4 15,9-4 1,1-6 143,3 1 0,1-3-92,-1-5 1,2-3 54,3-5 0,3-1-49,5-3 0,-2-3-391,-2-5 1,2-6 379,-7-3 0,5-2-184,-4-2 0,-6-1-10,-6-3 0,-4 1-57,-1-5 1,-5 0 89,-3-4 0,-8 1 40,-5 3 1,-7-7 76,-5 3 1,-3-5-87,-1 1 0,-7 1-145,-5-5 0,-8 3 63,-9-3 1,-2 1-555,-6-2 0,-1 4-396,1 4 0,-1 1 484,-4 0 0,4 9 549,-4 4 0,2 6 0,-1 0 0,-5 4 0,-2 4 0</inkml:trace>
  <inkml:trace contextRef="#ctx0" brushRef="#br0">18236 8285 7596,'1'-9'-464,"3"1"250,-2 5 66,3-8 1,-5 5 86,0-7 0,0 5 100,0 0 1,0-1 1,0-3 1,0 4-6,0-1 1,0 1 40,0-4 0,-4-1-51,0 1 0,-6-2 111,2-2 0,1 2-69,-1-3 1,-2 2 18,-6-1 0,1-2-114,-6-3 1,0-2 111,-4 2 1,-1-2-117,-3-2 0,-7-4 84,-5 0 1,-6-4-72,2 4 1,-5 1-159,-4 8 0,-2-4 157,-6 3 1,1 4-15,3 0 1,-6-1-176,1 2 1,29 5-1,-2 1 142,1 2 1,0-1-1,0-1 1,1 0 37,-1 1 1,0 1-1,0-2 1,-1-1 24,-1 3 1,0 0 0,0-2 0,0-1-12,-1 3 0,1 0 0,0-1 1,0 1 17,-1 1 1,1 2 0,0 1 0,0 1-23,0 1 0,-1 0 0,1-1 0,0 0 20,0 1 1,0 0 0,-1 0 0,1 0 1,0 2 1,0 0-1,-1 0 1,1 0 4,0 0 1,0 0 0,-2 0 0,1 0 5,0 0 1,1 0 0,0 2 0,1 2-14,-30 4 0,-2 3 21,33-5 0,0 0 0,-1 0 0,0 1-19,-30 5 0,0 5-1,4-1 1,0 2-17,0-1 0,4 2-1,0 6 0,4-5 2,-3 1 0,3 1-6,-4 7 1,6-3 18,-2 3 1,3 1-8,1-1 1,-2 2 9,-6-2 0,6 1-11,-6 3 0,4-1 18,0-3 1,6-3-13,-6 3 1,10-3 16,-6-1 0,4 0-131,-4-1 0,3 5 122,-3 0 0,8 4-6,-8-4 1,7 4 1,-2-4 1,-1 6-64,-3-2 1,5 3 57,2 1 0,4-4-13,0 0 1,0-5 9,-3 0 1,6 3-3,-2-2 1,4 1-8,0-1 0,-3 0-1,3 8 0,1-2 26,-1 6 1,0-1-21,-4 1 1,4-1 34,0 6 1,1-5-29,-1 4 0,2 0 117,7 0 1,0 5-107,4-1 1,-3 2 36,7 7 1,4-4-33,3 4 1,2 1-2,-1 7 1,3-2-290,5 2 1,0-2 292,0 3 0,2-33 0,1 2-19,1 3 0,0 0 0,2-1 1,-1-1 8,1 0 1,1 0-1,-1 1 1,2-1-22,0-2 0,0 0 1,-1 1-1,1 0 17,2-1 1,1 0-1,-1-1 1,1-1 47,13 29 1,7 0-39,2 0 1,-16-31-1,2-1 10,18 28 0,6-4 31,2-9 0,5 3-44,-24-25 1,1 0 0,1 0-1,1 1 0,2-1 0,0-1 1,0 0-1,1-1 3,1-2 1,1-1-1,-2 1 1,0-1-1,3 1 0,1 0 0,-2-1 0,-1-1 0,0 0 1,0-1 0,1 0 0,0-1 45,28 10 0,1-1-31,-28-11 0,1-1 1,-2 1-1,1-1 2,0 0 0,0 1 1,-1-1-1,-1 1 48,29 11 1,2 3-56,-31-13 0,0 1 0,0-2 0,0 0 10,0 1 1,0 1-1,32 9 16,-11-3 0,4 3 22,-4-4 0,5-2 28,-1-1 1,2-4 4,2 0 0,5-2-49,-1-3 1,-29-3-1,0 0-16,-2-3 1,0 0 0,1 0-1,0 0 125,30-2 0,3 0-127,-32 0 1,1 0 0,3-2 0,0-1 21,1-1 1,-1-1-1,3 0 1,-1-1-157,-4 0 1,0 0 0,6 0 0,0-1 137,0 1 1,1 0 0,1 0 0,1 0-2,0-1 1,-1 1-1,0 0 1,-1 0-68,-3-1 0,0 1 0,1 2 0,-1 2 49,1-1 0,-1 1 0,2 1 0,0 1-10,-2 0 1,0 0-1,0 0 1,-1 1-15,-5 1 1,0 1 0,32 3 89,-3 7 0,0 3 9,-4 1 0,-2-1 12,-11-3 0,1-1-58,-1 1 0,-3-5 38,-1 0 0,1-5-15,3 1 0,2-8 1,3-4 1,-1-5-1,4-3 0,1-8-58,4-5 1,-30 11 0,-2-2 15,2 1 0,-2 1 0,2-4 0,-2-1-67,2 3 1,-1-1 0,-3-2-1,0-2 58,-1 0 0,0 0 1,-2 0-1,-1-2-103,0-3 0,-2-2 0,-1 0 0,-2-1 55,-4-3 1,-1-2-1,0-4 1,-1 0-68,-4-1 1,-1-1 0,1-6 0,-2-2 33,0-2 0,-1 0 0,-2 1 0,0 0-241,0-2 0,0-1 1,0 1-1,-1-1 136,2-1 0,-1-1 0,-1-1 0,-1-1 37,-1-2 0,-2 0 1,-1 5-1,-1 0-257,-1 1 0,-1 0 0,-2 2 0,-1-1 1,0 0 1,0-1 380,-3 0 0,0 0 0,1 1 0,0 0 0,-2 0 0,-1 0 0,1-1 0</inkml:trace>
  <inkml:trace contextRef="#ctx0" brushRef="#br0">8026 7032 7326,'0'-12'107,"0"-1"127,0 1 1,0 4 48,0-1 0,-4 1-141,0-4 1,-4 3-43,4 1 0,-6 0 1,2-4 0,-3 0-118,-2 4 1,-5-3 78,-2 3 1,0 1 55,0-1 0,-1 5-197,-4-1 0,-4 1 103,0-1 0,-1 3-107,1-4 1,-1 4 73,-3 1 0,-2 4-60,6 0 0,-1 6 69,1-2 0,3 7-14,-3 2 1,7 4-13,1-5 0,2 6 17,-2-1 1,3 4 25,6 4 1,1-2-17,2 6 1,0 4 100,5 5 0,0 5-92,4-2 1,5 3 71,3 2 1,3 0-14,2-1 1,1-5-38,2-2 0,-1-8 127,6-1 1,0-5-108,3 1 0,1-5 153,0-3 1,1-3-73,3-6 1,2 4 90,2-4 1,2-2-72,-1-10 0,5 0-126,3 0 0,5-10 26,-2-2 0,-1-9-306,2 0 1,-5-8 355,5-4 0,-6-3-233,1-1 0,-4 0-85,-4 0 0,-4 0 140,-8-1 0,1-2 22,-6 3 0,-5-3 33,-6 7 0,-4-7 13,-1-1 1,-7-5 7,-5 5 1,-2-2 10,-7 2 1,1 4-91,-5 0 0,-4 1 82,0 7 0,-4 5-357,4 8 1,-4 6 257,4 2 0,-6 5-348,2-1 1,3 3 123,1 1 0,3 1-315,1 3 0,2 3 15,2 5 619,3-5 0,0 10 0,-1-3 0</inkml:trace>
  <inkml:trace contextRef="#ctx0" brushRef="#br0">21002 5904 8058,'7'-9'-252,"-3"1"0,2 4 82,-2-4 182,6-1 0,-8-2 357,7 3-117,-7-3-139,4 4 0,-6-1 93,0 0-65,0 5 1,0-4-173,0 3 1,-1 2 94,-4-2 1,3 2-147,-7-3 0,-3 4 104,-5-3 0,-5-2-100,2 2 0,-4-1 44,-1 1 0,-5 1 21,-3-5 1,-4 3 1,-5-3 0,1 1 14,-8-1 1,2-2-33,-7 6 1,3-4 45,1 4 0,-3 0 21,-1 4 1,-4 0-13,4 0 1,0 0-91,5 0 0,-1 4 58,0 0 1,6 6-7,3-2 0,2 7-23,2 2 1,1-1 29,3-4 1,-1 1 37,5-1 0,0 5-47,4-1 1,-4 2 132,0-1 0,3-3-111,1 2 0,3 3 241,-7 2 0,-1 1-215,1-1 0,0 4 40,4-1 0,2 1-25,2 4 1,-2-3-4,2-1 1,3 0 59,2 0 1,6 0-55,2-1 1,1 1 121,-2 0 1,4 0-113,5 0 1,0-1 89,0 1 1,0-1-55,0-4 0,1 4 4,3-4 1,5 0 35,7 0 0,-1 0-39,6 0 0,0-2-61,4-5 1,-1-1 64,1 0 0,4 1-14,0-1 1,6-1-4,-2-2 0,2 0 82,3-5 1,3 5-13,0-5 1,8 4 8,0-4 1,4 4-243,9-3 0,1 4 153,-28-5 1,0 0 0,34 6 46,-3-2 0,3 5-55,-32-7 1,1 0 0,-1 0 0,0 1-240,1 0 1,-1 2 0,-2 0 0,0 0 231,0-1 0,0 1 1,1 0-1,0-1-73,3 1 1,1-1 0,-5-1 0,1 0 3,1 1 1,1 0 0,-3-1-1,1 0-30,1 0 0,1-1 1,-2-2-1,-1 0 12,3 0 0,-1 0 1,28 3 59,1 1 1,-4 2-9,-8-6 0,3 0-129,-3-4 0,-1 0 164,-8 0 0,2 0-33,-6 0 1,5 0 92,-5 0 0,0 0-51,-3 0 1,-1 0 214,0 0 1,-4 0-250,0 0 1,-4 0 341,4 0 1,-5 0-465,1 0 0,1 0 273,-1 0 0,0 0-256,-4 0 0,0-4 103,-1 0 0,1-2-153,0 2 1,-1-1 23,-4-4 1,4-2 23,-4 3 0,4-3-87,1-1 0,-1 3 114,1 1 1,0 0-89,0-5 0,1 1 72,3 0 1,-3-2 62,3-3 1,-7 4-68,-1-4 0,-6 2 70,2-2 1,-8 4 1,-1-4 1,-3-1 6,3 2 1,-4-6 45,4 1 0,-5 2-75,1-2 1,-1 2 42,1-2 1,-1-2-30,5 2 1,0-3-82,5 0 1,1-5 73,2 0 1,-2-4-1,2 4 1,2-6-8,-1 2 0,-1-3-5,-3-1 0,-2 0 34,-3 0 0,-2 4-31,-6 0 1,-2 5 32,-2-1 0,-3 3-26,-5 1 0,-6 6-147,-3 2 0,-6 4 142,-2 0 1,-10-3-125,2-1 1,-4 2-10,-1 7 0,-2-3-145,-6 2 1,1-2 296,-1-1 0,1 4-210,-1-1 1,4 1 233,1-4 0,2 3-77,2 1 1,0 0-114,7-5 0,4 5 89,1 0 1,-3 4-209,-1-4 0,3 3 65,1-3 0,3 5-99,1-1 0,-4 3-238,0 1 0,0 0 130,4 0 0,1 0 422,-1 0 0,-5-6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11239 3981 8027,'-1'-12'-443,"-3"-1"1,2 5 220,-2 0 1,-1 0 378,1-5 1,-2 5-46,2 0 0,3 3 357,-4-3-272,4 5 0,1-3 297,0 1 24,0 4-368,0-4 0,0 6 132,0 3 0,1 0-111,4 9 1,1-2-88,7 9 1,-1 6 60,1 8 1,0 8-206,4 8 1,-2 5-226,6 7 0,-6 3 282,-7-30 1,1 0 0,-2 0 0,-1 0-221,1 4 0,-1 1 0,-2-2 1,-1 0 210,-1-1 1,0 0 0,-1-1-1,-1 0-74,0 30 0,0-7 25,0-13 0,0-5-91,0-8 0,0 1 86,0-5 0,0-4-159,0-4 1,0-2 307,0 2 0,0 1-187,0-6 1,0 1 817,0-5-905,0 1 303,0-1 1,0-4-138,0 1 133,0-7 0,0 5-28,0-3-17,0-2 1,0 5 10,0-3 0,6-3 106,2 3 0,3-2-53,1-2 0,6 0-78,3 0 0,4 0 146,4 0 1,7 0-75,5 0 0,10 0 113,-1 0 0,13 0-378,3 0 0,-30 0 0,0 0 186,1 0 1,0 0 0,3 0-1,0 0 9,1 0 0,1 0 0,0 0 1,1 0-59,1 0 0,-1 0 1,-1 0-1,-1 0-6,0 0 0,1 0 0,-4 0 0,1 0 61,0 0 0,0 0 1,-1 0-1,-1 0-181,33 0 0,-9 4 47,-12 0 1,-6 2-9,-10-2 1,-8-3 91,-9 3 0,-7-1 96,-5 1 40,-3-3 307,-1 5 199,0-6 0,-1 0-230,-3 0-177,2 0 0,-5 0 23,3 0-208,3 0 0,-6-1 241,3-4-381,3-1 1,-5-8 6,6-3 1,0 3-149,0-2 0,-1-3-18,-3-2 1,2-8 91,-2-4 1,-2-8-29,2-5 1,-1-3 23,1-5 1,-3-10-186,1 28 0,-1-2 0,1 0 0,0 0 292,0-3 0,0 0 0,-2 0 0,-1 0 72,1 0 1,0 0 0,-4-2 0,0 0-13,0 2 0,-1-1 0,1 2 0,-1 1-11,-1-1 1,0 1 0,0 6 0,0 1-173,-15-26 1,-8 11 115,-9 6 0,-2 15-141,-2 9 0,-1 8 91,-2 5 1,-5 4-213,-8 0 0,6 5-238,-2 8 1,-1 9 562,30-11 0,0 2 0,-31 18 0,2-1 0,29-13 0,-1-1 0,-2 1 0,0-1 0</inkml:trace>
  <inkml:trace contextRef="#ctx0" brushRef="#br0">15221 5742 8198,'9'0'-233,"-1"0"0,-4-4-292,4 0 0,-4-1 347,5 0 0,-5 3 177,4-7 1,-5 1 32,1-4 1,2-1-30,-2 1 1,0-2 73,-4-2 1,0-4-67,0-5 1,0-1 64,0-3 0,0 3-81,0-3 0,0-1 3,0 1 0,0-1-56,0 1 0,-2 7 74,-2-3 1,3 8-40,-3 1 0,-2 2 26,2 2 1,-1-1-16,1 1 0,2 4 0,-2-1 0,-2 5 70,2-4-11,0 0 1,4-1 273,0 1 143,-5 5-234,3-2 186,-3-1-278,-1 5 1,5 1 116,-3 8 0,-2 5-71,2 3 1,-4 9 15,4 8 0,-5 4-64,5 5 1,-4 7 8,4 9 1,0 8-407,4 4 0,0-33 0,0 1 329,0 1 1,0 0 0,0 1 0,0 0-85,0 1 1,0 1-1,0 1 1,1-1 47,1 0 0,0-1 0,1-4 1,1-1-236,9 30 1,-1-5 233,0-11 1,1-2-68,-1-7 1,-4-9 7,1-3 1,-5-9-49,4-7 18,0 5 0,5-4 480,-1 2 1,-3-8-467,-1-4 1,0 2 213,4-2 0,5 0-181,0-4 0,5 0 6,-2 0 1,5-4 61,4 0 0,3-6 1,5 2 0,6 1 9,2-1 0,8 1 170,0-1 0,7 2-323,-3 6 0,1 0 297,4 0 1,2 6-116,-29-2 1,0 0 0,34 3-132,-3 1 0,-1 0 119,-30-2 0,0 1 0,34 4-116,-34-7 0,0 0 1,29 6 26,-6-6 0,-6 4 31,2-4 0,-5 5-110,-3-5 0,-5 1 57,-8-1 0,0-2-74,-8 2 1,1-3 54,-9-1 1,0 0-253,-5 0 251,-5 0 562,4 0-524,-10-5 20,5-2 1,-2-6-29,0 1 0,0 4-5,-4 0 1,4-1-198,0-3 1,6-1 123,-2 1 0,2 0-189,-2-1 1,7-1 120,-2-2 0,3-2-84,1-3 0,-2-2 88,6 2 1,-1-4 52,5-4 0,0-2 13,0-6 0,4-5-57,0 1 1,1-7-40,-1-2 0,-3-1 161,3-7 0,-7 0 215,-1-4 1,-5-1-59,5-3 0,-7 8 80,-2 0 1,-5 7-9,-7 6 1,0 2-129,0 6 0,-11 5-94,-5 3 0,-8 3 84,-5 1 1,-9 4-65,-12 1 1,-5 5-305,-7-2 1,-7 3 246,32 8 1,0 0 0,-4-2 0,-1-1 60,-5 1 1,-1 0 0,0-1 0,-1 1-370,-4 2 1,-1 0-1,0-2 1,0-1 299,-1 1 0,-1 0 0,-1-1 0,1 1 16,-3 2 1,2 0 0,5 0 0,0 1 16,0 0 1,1 1 0,4 1 0,2 1-45,-1 2 0,1 0 1,0 0-1,1 1 30,1 1 1,0 0 0,4 1 0,2 1 12,1 2 0,2 1 0,-30 5-284,6 1 0,9-1 170,7 0 1,9 1-610,4-1 757,3-5 0,4 3 0,5-6 0,6 0 0</inkml:trace>
  <inkml:trace contextRef="#ctx0" brushRef="#br0">22280 7751 8221,'-12'-11'-1045,"-1"3"0,5-1 906,0 4 139,-1-4 0,1 2 0,0-6 0,1 5 18,-1 0 1,-3 4 2,2-4 0,3 5 20,-3-1 0,1 1 4,-4-1 1,-5 2 189,1-2 1,-1 1-133,5-1 1,-5 3 161,0-3 0,1 2-47,4 2 1,-1 0 304,1 0-220,5 0-219,1 0 1,8 0 152,2 0 1,8 0-7,9 0 0,8 0-67,4 0 1,7 0-15,1 0 0,12-4-114,0 0 0,4-1-237,5 1 1,3 1 174,-29-1 1,2 0 0,4 1 0,2 1 22,1-2 1,1 0 0,1 1-1,1-1-268,-1 0 0,1 0 1,3-1-1,0 0 293,-2 3 0,1 0 0,4-2 0,1 0 11,1 2 0,0 0 0,-3-1 1,1 0-7,2 1 1,0 0 0,-1 1-1,0 1 1,3-2 1,0 0 0,-1 1-1,2 0 29,3 1 0,0 0 1,-4-2-1,1 0-364,3 0 0,0 0 0,-1 0 0,-1 0 322,2 1 1,0 2 0,1-1-1,1 1 27,2 1 0,0 0 1,-4-1-1,-1 0-5,3 1 1,0 0 0,-2 1-1,0-1 36,2 0 1,0 0 0,2 3 0,1 0-1,-1-1 1,0 0-1,3 0 1,0-1-54,-5 2 0,0-1 0,3-2 0,0 0 27,1 2 1,0 0 0,2-2-1,1 0-51,-24 1 1,0 0 0,-1-1 0,2 0 0,-1-2 0,0 1-246,24 1 1,-1 0-1,-22 0 1,0 0 0,1 0 227,1-1 0,2 1 0,-1-1 0,0 0 0,0 1 1,0-1 10,0-1 1,0 0 0,0 0 0,0 1 0,-1 1 0,0-1-34,21 1 1,-1 0 0,0 1 0,1-2 34,-3-1 1,0 0 0,2 2 0,-1 1-180,0-1 0,-1 0 0,-1 0 0,-1 0 235,-3-2 1,-2 0 0,1 0-1,-1 0-44,-1 0 1,0 0 0,2 0 0,0 1-20,-4 1 1,0 0 0,-1-1 0,-1 0 38,-6 1 0,-1 0 1,0-1-1,0 1 125,-1 0 0,-1 0 0,1-1 0,-1 1-134,-3 2 1,-1 0 0,-1-2-1,-1 0 3,-6 2 0,0 0 0,1-2 0,0 0 551,30 7 1,3-5-576,-7 4 0,-7-4-71,-10 4 1,-9-3 92,2 3 0,-11-4 509,-2 4 1,-2-5-669,-6 1 966,-1 3-1161,-3 0 0,-5 0-75,0-3-179,-5 3 672,3 0 1,-1 5 0,2 0 0</inkml:trace>
  <inkml:trace contextRef="#ctx0" brushRef="#br0">27490 6077 7787,'-8'3'130,"0"5"1,-2 7-67,-6 14 1,-5 11-20,-8 14 0,13-19 0,0 3-673,-2 6 0,-1 3 1,-2 5-1,1 2 662,-1 1 0,0 2 0,1 2 0,0 0-53,3-1 0,1 0 0,3-6 0,3-1 38,3-5 0,1-1 0,2-1 0,2-1-16,1-3 0,2-1 0,1 0 1,2 0-9,2-1 0,1-1 0,7 26-144,6-5 1,1-7 4,4-6 1,0-2 176,-1-6 1,1-1-176,0-3 0,0-7-98,0-5 1,-5-6 40,1 2 1,-9-5 1273,5-4-1075,-6-2 0,7-12 0,-6-1 0</inkml:trace>
  <inkml:trace contextRef="#ctx0" brushRef="#br0">27341 6350 8168,'0'-30'0,"0"5"126,0 0 0,2 2 312,2 6 1,4 1-278,9 3 0,8 6-94,8 3 1,8-1-189,4 1 0,9-1 138,4 5 1,-23-2 0,0-1-193,2-1 0,1 0 0,7-2 0,1 1 228,-1-2 0,1 1 0,3 0 0,1-2-392,-3 0 1,1 0-1,3 0 1,2 1 327,0-4 0,1 1 0,5 2 1,1 1-74,0-2 1,0 1 0,0 1 0,-1 1 60,-3 0 1,0-1 0,2-1 0,0 0 23,0-1 1,0 1 0,4 0-1,0 0 30,-2 1 0,0 1 0,0 0 0,1 0-341,-3 0 1,0-1 0,0 1 0,1 0 300,1 0 0,0 0 0,-1-2 0,0 0 19,-4 2 0,-2 0 1,-4-2-1,-2 1-154,-7 3 0,-1 0 1,-2-2-1,0 1 142,-1-2 1,-1 1 0,31-6 92,-8-1 1,-3 1-68,-6-1 0,-3 2-20,-1 3 1,-6-1 620,-2 4 1,-11 1-520,-9 4 729,-3 0 1,-6 0-798,0 0 1,-5 6 533,1 2 0,-1 9-386,1 3 1,-1 5 240,5 4 1,-1 8-161,1 9 1,2 3-63,-6 5 1,6 11-380,-6-30 1,0 0 0,1 4 0,1-1 245,0 0 1,0-1 0,1 0-1,0 0-56,1 2 0,1 1 0,-2 0 1,1 0 51,2-1 0,1 0 1,-1 1-1,2-1-76,2-2 1,1 0 0,-2 0-1,1 0-115,2 1 0,1-1 0,-1-3 0,0-1 207,17 29 1,1-1-95,-5-7 0,0 0-37,-4-5 0,-4-6 75,-1-6 1,-4-1 21,0-7 1,-2 0-92,-2-4 0,-5-5 463,-3 1 1,2-10-780,-2 1 646,0-2-691,-4-3 638,0-2-253,0-5 0,0-1 65,0-3 0,2-3-102,2-5 0,-3-5 163,3 1-129,-2-1 1,-2 5 141,0-1 0,-3 5-163,-5 0 1,-2 5-11,-11-1 1,-10 4-148,-11 4 0,-13 8 140,-11 9 1,24-9-1,-3 1-668,-7 1 0,-3 1 0,11-3 0,-2 1 0,-1 2 483,-5 2 0,-2 1 0,-1 0 243,-9 2 0,-1 1 0,-1 0 0,16-3 0,0 1 0,-1 0 0,0 0 0</inkml:trace>
  <inkml:trace contextRef="#ctx0" brushRef="#br0">2444 10033 7489,'0'-6'176,"0"-5"56,0 4-142,5 0 0,-2 1 168,5 6-128,1-5 0,3 3 144,0-2 0,2 8-80,3 5 0,-2 3 167,6 5 0,-5-1-131,5 9 0,-5-2-135,5 10 1,0 3 62,4 10 1,-5 2-137,1 14 0,-11-28 0,-1 2-173,2 5 1,-1 1-1,0 4 1,-1 0 160,0 4 1,-1 0 0,-3-2 0,-1 1-320,3 1 0,-1 0 0,-2-1 0,0-1 281,0-2 0,0-1 0,2-1 1,-1-1-84,-1-1 0,1-1 0,6 25-201,1-4 0,-4-8 202,1-5 0,-1-7 44,4-1 0,-3-11 42,-1 3 0,-5-5 373,1-3 1,-2 0-368,3-1 0,-4-4 582,3-4 1,-3-2-589,-1-2 1,0-3 339,0-1 1,2-5-313,2 1 0,-1-3 127,5-1 0,-4 0-44,4 0 0,2 0 10,7 0 1,-2 0-9,5 0 0,7 0 4,6 0 1,3 0-13,1 0 1,7 0-4,6 0 0,5 0-204,7 0 1,5-4 189,-32 2 0,1 0 1,0-2-1,2 0 84,1 2 0,1 0 1,4-3-1,1 1-58,2 2 1,1 0 0,3-2 0,-1 0-338,-3 2 1,1 0 0,3-2 0,1-1 285,2 3 0,0 0 0,5-2 0,0-1-78,1 1 1,0-1-1,1 0 1,0-1 16,-3 0 1,-1 0 0,2 0-1,1 0 69,2-1 0,0 1 0,1 0 0,1 0-121,-2 0 1,0-1-1,-3 1 1,-1 0 15,-4 0 1,-1 0 0,-1-1 0,-2 1-29,2 0 1,0 0 0,-3 1 0,-2 2-2,-3-2 1,-1 1-1,-3 3 1,-1-1-128,23-2 1,-6-1 187,-2 1 1,-8-2 16,-5 2 0,-7 3 130,-1-3 1,-9-2 184,1 2 0,-3 0-256,3 4 1,-6 0 582,-3 0 0,-2 0-615,-1 0 1,-1 0 176,0 0 1,-3 0-235,-1 0 0,0 4 18,5 0 0,-1 4-13,0-4 1,-2 6-83,2-2 0,-2-1 62,7 2 1,-4-1-22,0 4 0,3-4 42,1 1 0,4-5 19,-5 4 1,5-5 9,-5 1 1,5-3 0,-4-1 0,5 0 3,-2 0 0,2 0 11,-1 0 1,2-5 12,-2-3 1,-2-3-32,2-2 1,-6 4 13,2-4 1,1 3-10,-2-6 1,5 1 0,-5-2 0,7 2 24,-3-6 1,4 2 2,0-2 1,1-3-24,0-1 0,4 0 2,0-4 1,-1 3-24,-8 1 1,2 0 24,-5 1 0,3-1-35,-3 0 1,-2-5 30,-7-3 0,3-5-8,-2-3 1,2-3 1,1-6 0,1-3-195,-1-1 1,2-7 194,2-1 1,-2 0 3,3-4 1,-5 7 115,-4 1 0,3 5-111,-2 0 1,-4 7 109,-1 5 1,-2 2-85,-2 2 0,-2 1-6,-2 3 0,-8 3-9,-9 5 1,-4-1 10,-4-3 1,-4 3-41,-8-3 0,-5 3-124,-7 1 1,-4 0-143,-5 0 0,27 13 1,-2-1 245,1 1 0,-2 0 0,-3 1 0,-1 1-121,1 0 0,0-1 1,-3 2-1,1-1 133,-3 0 1,1-1-1,-1 0 1,-1 0 24,0 3 1,-1 0 0,0-3 0,0 0-36,2 0 0,1 1 0,-3 1 0,-1 0-1,2 1 1,-1 0-1,0 0 1,0 2 20,0-1 1,1 1-1,-2 2 1,1 2 1,3-1 1,-1 1-1,-2 2 1,0 0 14,0 2 0,1 1 0,-2-1 1,0 2-21,-1 2 0,1 1 1,1-1-1,0 2 32,1 0 1,-1 0 0,-1 1 0,-1 1-26,-1 3 0,-1-1 0,-4 1 0,0-1 3,2 0 1,1 1 0,-4 0 0,0 0-283,3 1 1,1 1 0,0-2 0,1 0 296,0 1 1,1 1-1,2 0 1,0-1-3,3-2 1,1 1 0,0 1 0,2-1-129,5-2 1,1-1 0,-1-1 0,1 0 97,-30 8 0,33-9 1,-1 1 108,-27 8 1,2-2-306,6-7 1,7 3 119,-2-2 0,3-4 177,1-1 1,6-2-491,6-2 1,9 0 541,0 0 0,3 0-631,0 0 1,5-2 96,7-2 401,-2-3 0,10-11 0,-4-1 0</inkml:trace>
  <inkml:trace contextRef="#ctx0" brushRef="#br0">8349 11522 8185,'0'7'-115,"-2"-2"272,-2-5 119,3 0 1,-5 2 302,6 2 233,0-3-532,6 5 0,5-2-15,5 0 1,7 0 85,-3-4 0,11 4-125,6 0 1,5 0-19,8-4 1,8 5-307,8-1 1,0 1 151,-27-2 1,1-2 0,-4 0 0,1 0 31,2 0 0,1 2 0,0 0 0,1-1-9,0 0 0,1 0 0,0 1 1,1-1-3,0-2 0,1 0 0,-1 1 0,1 2-1,-1-1 1,1 0 0,0 0 0,1 0-88,3-2 0,-1 0 1,-2 0-1,0-1-198,2-1 0,1-1 1,-2 2-1,-1 0 169,0-3 0,1-1 1,-1 2-1,-1 0 59,4-1 0,0-1 0,-4 0 1,1-1-63,1 2 0,-1 0 0,-1 1 1,-1-1 9,-2 0 1,1 0-1,1 0 1,1 0-155,-1-3 0,0 1 0,-2 2 0,0 0 173,0 0 1,0 0-1,-2 0 1,0 1-2,-2-1 1,0-1-1,0 0 1,0-1-94,1 2 0,-1 0 0,0 1 0,-1-1 104,-1 0 0,0 0 0,2 0 1,-1 0 79,-1-2 1,1-1 0,0 2-1,1-1-66,0 2 1,0 0 0,32-7 116,-3 3 0,-2 2-93,-2 2 0,0-1 3,0 0 0,-4 1-39,-1 4 1,-4 0 221,1 0 1,-6 2-243,1 2 0,-7-3 49,3 3 1,-1-2-106,-2-2 0,-1 0 530,-4 0 1,0 0-318,1 0 1,-5 0 312,0 0 1,-4 0-392,4 0 0,-6 1 323,2 3 0,-4-2-289,-4 2 0,5-1 64,-5 1 0,1-3-96,-6 3 0,-2-1-30,3 1 0,-4-3 28,0 4 0,-5 0-88,0-1 1,-3 0 269,3-4-118,0 6 1,4-5-62,1 3-22,-1 3 1,5-5-42,-1 2 1,1-3 56,-5-1 1,1 0 10,-1 0 1,5 4-10,-1 0 0,5 1-75,-5-5 1,2 0 26,-1 0 1,-2 0-16,6 0 1,-6 0 78,1 0 1,2 0 9,-1 0 1,4 0 10,-5 0 1,6 0-49,-1 0 0,-2 0-63,2 0 1,-5-5 64,5 1 0,-4 0-40,3 4 0,0-1 3,0-3 0,2 2-16,-5-2 1,3-1 35,-3 0 0,1-3-7,-2 4 1,-2-4-13,3 4 0,-3-2 7,-2 2 0,-1 1 94,-3-5-62,3 5-12,-4-8 1,4 8-28,-2-5 1,-3 5 2,-1-1-12,-4 3 0,4 0-16,-5-4-342,6 4 226,-5-4-608,5 5 221,-6 0-4961,0 0 5140,-6 0-87,5 0 32,-5 0-91,6 0 0,0 0 135,-5 0 0,2 0 72,-5 0 1,4 0-151,-5 0 0,1-2 429,-4-2 0,-1-3 0,1-5 0</inkml:trace>
  <inkml:trace contextRef="#ctx0" brushRef="#br0">10929 10071 8084,'-19'7'24,"2"-3"0,4-2 377,0 3-210,6-4 0,2 10 59,5-3 0,1 9-132,3 3 1,3 9 72,6 5 1,4 3-258,4 4 1,3 5 45,0 7 1,-3 4-210,0 5 1,-5-6 444,5-2 1,-6 1-107,2-1 0,-4-2 4,0-6 1,-2-5 12,-3-8 1,2 3-122,-6-3 1,4-3 136,-4-1 0,0-3-333,-4-1 1,0-4-134,0 0 1,0-6-633,0 1 202,0-2 18,0-1 195,0-7 0,0-1 540,0-10 0,0-1 0,-5-12 0,-2-2 0</inkml:trace>
  <inkml:trace contextRef="#ctx0" brushRef="#br0">11066 10108 8103,'6'-6'272,"6"5"1,-6-9-47,7 6 0,1-1 223,2 1 1,5 1-139,8-5 0,9 3-188,12-3 0,11 0-41,-27 2 0,2-1 0,3 1 0,0 0-210,3 0 0,-1 0 0,2-1 0,0 1 189,0 0 0,0 0 0,5 0 1,0-1 44,-1 1 1,1 0 0,2 0 0,0 0-62,-2-1 0,-1 1 1,3 0-1,0 0-202,1 0 0,1-1 1,2 1-1,1 0 156,1 0 0,0 0 1,1-1-1,1 1-272,-2 0 0,0 0 0,0 0 0,1-1 253,3 1 0,0 0 0,1 0 1,1 0 24,0-1 1,0 1-1,-1 0 1,-1 0 20,-4 0 0,0-1 0,-1 1 1,1 0-54,0 0 1,0 0-1,-1-1 1,-1 1-167,-2 0 0,-1 0 0,-1 0 0,-2 1 159,-4 1 1,-1 0 0,-2-2-1,-1 1 121,0 0 1,-1 1 0,0-1-1,-1 1-131,-3 0 0,0-1 1,34-4 63,-15 5 1,-2-1-170,-6 5 0,-3 0 454,-6 0 1,-10 0-604,-2 0 1422,-8 0-1232,1 0 701,-11 0 0,-2 6-656,-5 2 1,0 3 686,0 2 1,-1 5-423,-3 2 0,-3 4 200,-6 0 1,5 8-125,0 5 1,1 6 17,-1 7 1,1 6-524,2 6 1,4 2 354,-1-30 1,0 2 0,2 34-178,2-33 1,0 1-1,1-1 1,1 0 38,2 0 0,0 0 1,8 32-143,3-3 0,-2-8 34,6-4 1,-5-3-107,5-1 0,-6-8 102,1-4 1,1-1 109,-5-4 0,4 3-171,-8 1 1,2-5 97,-2-3 0,1-5 20,-4-3 1,-1 1-19,-4-5 224,0-1 1,-2-5-380,-2-3 276,-3 3 0,-5-9-178,-1 2 1,5-3-147,0-1 0,4 0-455,-4 0 1,3 0 273,-3 0 1,4-5-156,-4-3 1,4 1 181,-5-2 0,5 1 440,-4-4 0,5-1 0,-2 1 0</inkml:trace>
  <inkml:trace contextRef="#ctx0" brushRef="#br0">12926 4056 8438,'0'-17'-756,"0"0"1,-1 0 1082,-3 0 0,1 3-41,-5-2 0,4-2-240,-5 1 1,5 1 67,-4 3 0,4-3-250,-4-1 1,-1-1 21,-3 2 0,1 2 13,3-3 1,-3 0 86,2 0 0,-2-5 61,-1 1 1,-5 2 89,1-2 1,-1 5-114,5-5 1,-6 0 38,-3-3 1,-2 3-21,-2 0 0,0 6-67,0-1 0,-3 2 56,-1 1 0,-6 1-4,2 0 0,1-1-55,-1 1 1,6 4 32,-2-1 0,3 5 12,1-4 1,4 4-4,0-4 0,6 3-37,-1-3 1,2 5 35,1-1 1,0 1-27,-4-1 0,-1 3 9,-2-3 0,-8 1-7,3-1 1,-2 3-2,2-4 0,-4 4 14,0 1 1,-4 0-12,4 0 1,0 1 4,4 4 1,-4-3 1,0 7 1,4-5-1,5 4 1,0-1 1,0 1 0,-4 6-1,4-6 1,-2 10-1,1-6 0,-1 4 0,5-4 0,-5 5 0,2-1 0,0 2 0,0-1 0,-1 2 0,-4 6 0,0-2 54,1-2 0,-1 2-50,0-2 0,0 2 79,0 2 1,-2 0-56,2 0 1,-3 0 5,8-1 0,-4 1-10,-1 0 0,5 0 2,-1 0 0,2-1-54,-2 1 1,2 4 55,2 0 0,-1 1-62,-2-1 0,2-3 47,5 3 1,-3 3 25,-1 1 1,1-3-5,3-1 0,2 2 0,3-2 1,-3 5 20,3-1 0,-3 2-33,-2-2 1,5 7-13,0-3 0,1 3 20,-1-3 1,-2 0 6,6 0 0,0 1-7,4-1 1,0 0 23,0 0 0,0-4-38,0 0 1,0-1 2,0 1 0,0 3-20,0-3 0,5 2 27,3-2 1,3 2-62,2-1 0,1-3 55,2 2 1,-1-5 70,6 1 0,0-3-74,4-1 0,-1 0 80,1-1 0,1-3-61,3 0 1,-1-5 6,5 5 0,1-4-12,8 3 1,-4-5 1,4 2 1,2-5 72,1-3 0,5 2-57,4-3 0,-2-1-278,6 1 1,0-5 271,4 1 1,1-3 20,3-1 1,-2 0 0,2 0 1,3-4-18,-34 2 0,0 0 0,34-6-39,-34 6 0,0 0 0,32-7 23,-32 7 0,0 0 0,30-6 6,1 4 1,3-6-9,-34 6 1,0 0 0,33-3-29,-2-1 1,-4-1 44,-4-3 1,0 0-37,-9-1 1,-2 1-2,-10-1 1,-1-3 2,-3-1 0,6-3 12,-6 3 1,1-6 0,-5-2 1,-3 0 29,3-4 0,-4-7-30,-4-1 0,-3-3 177,-6 3 1,-1-10-153,-2-2 0,0-9-328,-5 0 0,0-8 271,-4-5 0,0 32 0,0-2-68,1-2 0,-2 0 0,-1-3 0,-1 1-61,-1-3 1,0 1-1,-2-2 1,1 1-84,-1 2 1,-1 1 0,-2 0 0,-1 1 4,-2 2 0,-1 1 0,1-1 1,-2 1 49,-2 3 0,-1 2 1,1 2-1,-1 2-402,-20-22 1,-1 8-82,1 5 645,0 2 0,-2 5 0,-2 0 0,-5-1 0,-2 2 0</inkml:trace>
  <inkml:trace contextRef="#ctx0" brushRef="#br0">15804 11249 8305,'-17'7'-228,"3"-2"107,-3-5 0,3 4 175,2 1 1,0-1-73,-1-4 1,6 1-83,3 3 183,3-2 0,4 7 82,5-5 0,1 2-21,12-2 1,1-3 110,7 4 1,3-4-53,5-1 0,6 0 10,2 0 0,10 0-452,7 0 0,2-6 277,-29 2 1,0 0 0,2 1 0,1-1-39,0 0 1,2 0 0,4 0 0,0 0 42,0-2 1,-1-1 0,4 1-1,0 0-314,-2 0 1,1 0 0,1 0-1,1 1 297,-2 0 0,-1 1 0,2-1 0,0-1-9,-4 2 1,1 0-1,0-1 1,1 0 2,-3 1 0,-1 0 0,1-1 1,0-1-103,-1 2 1,1 0 0,2 0-1,0 1 142,-3-1 1,1 0 0,0 2 0,0-1 6,-3-1 0,0 0 0,0 3 0,-1-1 8,3 0 1,1 0-1,1 1 1,1 1-34,1 0 1,1 0 0,0-2 0,-1 0-216,-2 0 1,1 0 0,-1-1 0,1 0 223,-1 1 0,0 0 1,4 1-1,0 1-78,-1-2 0,-1-1 0,2 0 0,0 0 64,-6-2 0,1 1 0,0 1 0,1-1-41,0 0 0,1 0 0,-2 2 0,0 0 0,-3-2 0,0 0 0,0 2 0,0 0-61,27-7 1,-31 6 0,0-1-20,31-4 0,3-1 334,-7 4 0,-3-3-160,-9 4 0,0-4-85,-1 4 0,0-1 356,-4 5 1,-2-4-321,-6 0 0,-4-1 445,0 1 1,-1 2-440,1-2 0,-7 3 317,-5 1 0,-2-4-382,2-1 0,1 1 295,-6 4 1,1-1-635,-5-3 195,1 2-632,-1-3-175,1 5-528,-7 0 1024,5 0 1,-9 5-497,2 4 969,-3 2 0,-1 1 0,0 0 0</inkml:trace>
  <inkml:trace contextRef="#ctx0" brushRef="#br0">20965 10232 7295,'7'-12'-506,"-2"-1"542,1 1 1,-3 1 160,5 2 16,-5-2-87,8 5-67,-10-7 1,9 5 34,-6 0 0,0 3-2,-4-3 0,1 5 16,4-1 0,-4-3-25,3-1 0,-2 1 33,-2-1 1,0 4-26,0-4 1,-6-1-15,-2-3 1,-5-1-4,-3 1 1,-5 0 6,-8-1 1,-4-5 6,-8-2 0,-1-4-12,-7-1 1,-1-1-415,-12-3 0,-1 2 344,28 10 1,-1 1 0,0 0 0,-1 0-51,2 0 1,0-1 0,1-1 0,-1 1 66,0 3 0,0 0 1,0-3-1,0 0-77,-3 3 0,1 0 0,2-1 0,0 1 42,0 1 1,0 1 0,-1 1 0,0 1-5,-3 0 0,-1-1 0,0 2 1,0-1-15,-1 0 0,0 0 1,0-2-1,0 1-219,2 3 0,0 0 0,-2-2 1,0-1 227,-2 3 1,0 0 0,-1-3-1,1 1 5,-1 2 1,1 0 0,-1-1 0,1 1 15,0 2 1,-1 0 0,0-1-1,0 1-12,-1 0 0,-1 0 0,1 0 0,-1-1 28,1 1 1,-1 0 0,0 2 0,1 0-15,4-1 1,-1 1 0,0 3-1,-1 0 2,0-1 0,-1 0 0,-1-1 0,1 0-19,0 1 0,1 0 1,0 0-1,0 0 12,4 2 1,0 0 0,0 0 0,0 0-36,-2 0 0,0 0 1,1 0-1,0 1-124,0 1 1,1 0 0,0 1 0,0 1 165,3 2 0,1 1 1,-1-3-1,-1 0-14,0 0 0,0 0 0,-2 0 1,1 0 17,0 2 1,1 1 0,-1-1 0,0 0-9,-28 7 0,31-5 1,0 0 1,-31 9 0,31-9 1,0 0-155,-32 5 0,7 3 152,6 1 0,3 1 46,1-2 0,2 2-41,3 3 1,-2 1 23,5-6 1,1 6 204,4-1 1,1 1-241,3-1 1,1 2 398,3-2 1,2 2-412,-6 2 0,5 0 334,-1 0 0,3-1-354,1 1 1,0 4 226,0 0 1,2 0-204,2-4 0,-1 1 62,6 3 1,-1-1-61,5 5 1,-1-6 40,1 2 1,0-1-25,-1 1 0,5 2 4,0 7 0,4-1-7,-5 0 0,7 2 2,-3 2 1,4 0-8,1 9 0,1-7 5,4 6 1,-3-2-131,7 3 0,3 1 71,5 2 1,0-2-188,0 3 0,1-7 212,3-2 0,3 1-6,1 3 0,0-4 72,4-4 0,3-4-70,1-4 1,4 3 123,4-3 1,-1-3-63,6-1 0,-1-1-5,5 1 1,6-2-13,6 6 1,-4-5-303,4 1 1,3-3 317,-30-13 0,0-1 0,2 0 0,1 1 3,1-1 1,0 1-1,1-3 1,0 0-27,1 1 1,1-1-1,1-2 1,-1-1-1,0 2 0,-1-1 0,0-2 0,0 0-18,0-2 0,0 0 0,-2 1 0,-1 0 24,2-3 1,-1 0-1,-3 2 1,-2 0-17,32 0 1,3 2 13,-33-4 0,-1 0 0,32 0-33,-1 2 1,-2-3 24,-2-1 0,0 0-230,0 0 1,-4 0 229,0 0 0,0-4 3,4 0 0,0-5-4,0 5 0,0-5 0,0 0 0,0 3 19,0-3 1,-27 6 0,0-1-18,0 0 1,0 0 0,1-1 0,-1 0 16,27 1 1,4 0-10,0 4 1,0 0 1,-4 0 0,-4 0 67,0 0 1,-6 0-65,2 0 1,1 2-44,-1 2 1,-2-2 51,-6 7 1,2-7 9,-2 3 0,2 0 1,1-1 1,0 2 4,-4-2 1,3-3 17,-2 3 0,1-2-9,-2-2 1,2 0-35,-6 0 1,1 0 155,-5 0 1,4 0-169,1 0 1,-6-4 387,-8 0 1,3-5-350,-2 5 0,0-4 232,-4 4 0,-5-5-138,1 5 1,0-4 42,3 4 0,1-6-135,0 2 0,0 1-30,0-1 0,-2 0 3,-2-5 0,6 1-41,-2-1 0,-1 5 62,-4 0 0,1-2-76,4-6 0,-1 2 57,1-3 0,-1 4-52,-4 0 0,2-3 41,-5-1 0,1 1 2,-2 3 0,-2-1-1,3-2-1,1 2-2,-2-2 1,1 2-13,-5 1 1,5-3 12,-1-1 0,2 1-35,-1 3 1,-3 1 29,2 0 0,-2-1-2,-2 1 1,1-1 0,-1 1 0,0 1 0,1 3 0,-2-3 0,-3 2-1,3-2 0,-5-1 7,2 0 1,-1 3-6,-3 1 0,-3 4 8,4-4 1,0 3-7,-1-3 1,0 4-3,-4-4 1,2 4-7,2-5 3,-3 1 0,6-4 3,-3-1 1,-1 5-1,5 0 1,-4-1-20,5-3 0,-7 4 12,3 0-42,1-1 24,-4-3-6,9-1-49,-10 1-5,5 5-322,-6-4 115,0 10-181,0-5 182,0 6-264,0 0 271,0 6 0,0 1-388,0 5 538,0 0 0,0 5 135,0 0 0,0 5 0,0-3 0</inkml:trace>
  <inkml:trace contextRef="#ctx0" brushRef="#br0">22503 11237 8259,'0'-9'-948,"0"1"1404,0 5-429,0-8 0,6 8-20,2-5 1,9 4 221,3-4 0,4 5-146,1-1 1,5-2 165,3 2 1,4-1-98,5 1 0,-2 2 127,5-2 1,2 3-34,7 1 1,4 0-362,8 0 1,-2 0 222,7 0 0,-33 0 0,1 0-27,4 0 1,1 0 0,0 0 0,0 0-356,3 0 1,1 0 0,0-2 0,1 0 332,2 0 1,1-1-1,1-1 1,2-1-84,2 0 1,1 2 0,-1-1 0,-1 1 45,2-2 0,0 1 0,-1 3 0,-1 0-72,0-1 1,0-1 0,-2 1 0,-1-1 7,1 1 1,0 0-1,-4 0 1,0 0 25,0 1 0,0 2 0,-3-1 0,-1 0 32,-2 0 0,-1 0 0,2 0 1,0 0-200,-2 0 0,1 0 0,1 0 0,-1 0 229,-2 0 1,-1 0 0,2 0 0,-1 0-34,2 0 0,-1 0 0,5 0 0,-1 0 42,1 0 1,-1 0 0,4 0 0,-1 0-26,-2 0 0,-1 0 1,2 0-1,0 0 5,0 0 1,1 0-1,4 0 1,0 0-21,-1 0 1,1 0 0,2 0 0,0 0-242,-4 0 0,-1 0 0,1 0 1,0 0 219,-3 0 1,1 0 0,0 0 0,1 0 26,-4 0 0,1 0 0,1 0 0,0 0-39,-8 0 0,0 0 1,3 0-1,-1 0 34,-3 0 1,-1 0-1,1 0 1,1 0 126,-4 0 0,0 0 0,2 0 1,-2 0-66,29 0 0,-4 0 237,-4 0 0,0 0-251,4 0 0,-5-2 9,-3-2 1,1 3-13,-2-3 1,5 2-12,-4 2 0,-4 0-36,-5 0 1,1 0 51,3 0 1,0 0 429,-4 0 0,-4 0-445,-8 0 1,-2 0 396,-6 0 1,-1 0-377,1 0 1,-6 0 307,-2 0 1,-3 0-325,-2 0 0,1 0 174,-1 0 0,-4 0-277,1 0 1,-1 0 102,4 0 0,1 0-70,-1 0 0,0 0 49,1 0 1,-1 0-102,1 0 0,-1 4 38,0 1 1,-3-1-221,-1-4 130,0 5 99,5-3 0,-2 4 29,-3-1 1,-1-4-34,-3 3 0,-1-2-13,5-2 0,-4 4-18,4 0-44,-5 0 78,8-4 1,-8 1-17,5 3 86,-5-2-91,8 3 46,-10-5 1,6 0-41,-3 0 34,-2 0 6,3 0 1,-3 4 13,2 1-10,-3-1-3,5-4 33,-6 0-3947,0 0 2924,-6 0 440,-1 5 0,-4-2 97,3 5 1,-2-4 0,6 5 446,-5-7 0,7 9 0,-3-4 0</inkml:trace>
  <inkml:trace contextRef="#ctx0" brushRef="#br0">4416 11423 8061,'-18'-31'0,"5"9"-282,-4-3 1,2 5 321,-2-1 1,2-1 494,-5 5 0,3-3-255,-4 3 0,1 1-92,-5 3 0,0 1-132,0 0 0,-1-1 72,-3 1 1,3 3-71,-3 1 1,1 4 68,-1-4 1,-2 4-83,-6-5 0,-1 5 97,1-4 1,0 4-196,0-4 1,1 5 8,3-1 0,-3-2-36,3 2 0,-3 0 146,-1 4 0,1 0-14,3 0 1,-2 1-72,6 3 1,-4 3 51,4 6 0,-1-1-32,1 1 0,3-1 0,-3 0 0,-1 5-1,1-1 1,0 2-6,4-1 0,-1-2 0,-3 6 0,3-2-27,-3 2 0,3 1 38,1-6 1,4 1-108,0-5 1,2 5 97,-2-1 0,3 1-22,6-5 1,-3-4 18,2 1 1,-4-1-2,8 4 1,-3-3 27,8-1 1,-5-4 2,5 4 1,-1-1 72,1 1 0,2 3-94,-2-2 1,-1 2 127,1 1 1,-5 1-65,5-1 0,-4 5 81,4-1 0,-5 2-47,5-1 0,-4-4 107,4 4 1,0 1-75,4-2 0,0 1-29,0-5 1,0 5-90,0-1 1,0 1 79,0-5 1,1 1-26,3-1 0,-1 0 14,5 1 0,-4-1-80,5 1 0,-5-1 53,4 0 0,-1 1-18,1-1 1,2 1 29,-6-1 1,4 0 0,-4 1 1,5-1-12,-5 1 0,4-5 5,-4 0 0,6 0 1,-2 5-10,3 5 0,2-4-27,-1 2 0,0-2 15,1-2 0,1 1-7,2-1 0,-2 0 17,3 1 0,2-1-4,1 1 1,0-1 29,0 1 1,1-2-30,4-3 1,1 3 101,3-3 1,-3 2-95,3-2 1,-3 2 15,-1-6 0,6 4-13,2-4 0,-2 4-8,2-3 0,-1 0-17,1-1 1,4-2 33,1 2 1,-5-3-159,4-1 0,-3 0 135,4 0 0,0 0-31,4 0 0,-4 0 12,3 0 1,-2 0-61,-2 0 0,6 0 8,3 0 1,-4-4-6,0 0 1,0 0 10,0 4 1,0-4-6,0-1 0,-9 1-64,0 4 0,-1-4 75,-3 0 0,0-4 4,-5 4 0,0-2-17,-4 2 0,2-2 46,-5-2 0,0-3-15,-5 3 1,0-3 7,1-1 0,-1-1-75,1 1 0,-1-6-4,0-3 0,1-2-8,-1-2 1,1 0 53,-1 0 1,0-1 53,1-3 1,-2 3-65,-3-3 0,-2 1 262,-6 0 0,-2-3-35,-2-2 1,-3-3-124,-5 3 0,-2-4-84,-2-4 1,-2-2-4,-3-3 0,-3 4-57,4 5 1,-4 3 89,0 1 0,-5 6-252,0-2 0,1 4 53,7 4 0,-2 4-155,2 4 1,-1 1 19,2-1 0,0 5-67,4 0 0,2 5-6,-3-1 1,4-2 145,0 2 0,1 0-95,-1 4 0,1 0 35,0 0 0,-1 0-39,1 0 0,4 2 92,-1 2 0,2-2-668,-1 7 417,-3-1 1,6 4-438,-4 1 934,4-6 0,-1 4 0,-1-4 0</inkml:trace>
  <inkml:trace contextRef="#ctx0" brushRef="#br0">3982 11175 8061,'7'0'1081,"4"0"0,-4 1-617,5 3 0,6-3-39,3 4 0,4 0-77,4-1 0,8 6 78,8-2 0,8 2-139,1-2 1,3 2-289,-3-6 1,5 4 226,-1-4-1,-3 0-28,-1-4 0,-8 2-47,-5 2 0,-4-3 111,-4 3 1,-2-2-111,-6-2 0,-6 0 47,-3 0 0,-6 0-4,-2 0 73,-5 0 234,3 0-440,-6 0 1,-2 0 24,-2 0 0,-3 1-70,-5 3 1,-5-1 54,1 5 1,-6-1-379,1 1 1,-3 3 156,0-2 1,-1 0-474,0 0 1,0 0 256,0-5 0,5 5-479,-1-5 0,2 0-8,-2-4 0,3 0-173,6 0 1,1-1-476,2-4 1501,4-1 0,10-12 0,2-2 0</inkml:trace>
  <inkml:trace contextRef="#ctx0" brushRef="#br0">6327 12675 7902,'-7'0'-93,"-4"0"0,8 2 292,-5 2 618,5-3-152,-2 5 152,5-6-377,0 5 0,5-4-1,3 4 0,7 0-101,2-1 1,5 0 85,-1-4 1,8 5-92,4-1 1,3 1 17,1-1 1,6-2-40,2 2 0,9-3 26,4-1 1,8 0-371,4 0 1,-33 0-1,1 0 172,1 0 1,0 0 0,-1 0 0,0 0 15,1 0 0,1 0 1,-1 0-1,1 0-41,0 0 0,-1 0 1,3 0-1,0 0 15,0 0 0,-1 0 1,-3 0-1,0 0-22,-1 0 1,0 0-1,-1 0 1,0 0 12,1 0 0,0 0 1,1 0-1,0 0-15,1 0 0,1 0 0,-3 0 0,1 0-7,2 0 0,-1 0 1,-1 0-1,0-1-7,-1-1 1,0 0 0,1 1-1,0 0 0,1-1 1,1 0 0,-2 1 0,1 1-43,2 0 1,0 0 0,-2 0 0,0 0 37,0 0 0,0 0 0,3-1 0,0 0-54,0-1 1,-1 0 0,1 2-1,-1-1 48,-4-1 1,0 0-1,2 0 1,1 1-74,-1-1 0,0 0-1,3 1 1,-1 1 5,-2-2 0,1-1 1,-1 1-1,0-1 34,-1 1 1,-1 0 0,31-4 63,-1 2 0,-5 3-181,-4-3 1,-5 1 262,-7-1 0,-4 2-80,-4-2 1,-2 3 105,-3 1 1,-4 0-56,-9 0 0,-2 0-101,-5 0 322,-1 0 1,-4 0-553,1 0 655,-7 0-564,4 5-201,-1-3 1,-3 5-46,2-3-628,-3-3 361,-1 5-113,0-6 1,-1 0-35,-3 0 0,1 0-1171,-5 0 1057,-1 0 1,-3-5-362,0 1 1,3-5 179,1 0 0,1-2 89,-1-1 941,-3-6 0,4-1 0,-5-6 0</inkml:trace>
  <inkml:trace contextRef="#ctx0" brushRef="#br0">6265 12427 7118,'7'0'905,"4"0"1,-9 0-666,7 0 1,-5 0-6,4 0 0,0 0-22,5 0 0,-1 0-46,1 0 0,4-1 38,4-3 0,3 2-65,0-2 0,3 3 32,2 1 1,2 0-97,6 0 1,1 4-23,-1 0 1,-3 2 67,4-2 0,-8-2-161,7 7 1,-7-5 106,3 4 0,-4-4-139,5 4 1,-11-5 41,2 1 1,-7 2-41,2-2 1,-4 0-17,0-4 0,-2 0-130,-2 0 0,-3-4-126,-1 0 0,-4-2-112,4 2-375,-5-3 157,2-5-296,-5 0 563,0-1 1,-1 5 58,-3 0 1,-3 5 139,-5-1 0,-1 2 205,1 2 0,-6 0 0,-1 0 0</inkml:trace>
  <inkml:trace contextRef="#ctx0" brushRef="#br0">8944 12477 9926,'13'5'449,"5"-3"-240,2 2 0,11-3 2,6-1 0,7 0-56,10 0 1,4 0-428,8 0 0,-3 0 212,3 0 1,-4 0 56,-4 0 1,-3 0-106,-5 0 1,-7 0-224,-6 0 1,-5 0 167,-8 0 1,-4-1-268,-4-3 0,-6 2-93,-2-2 93,-5 3 0,-3 1 188,-8 0 0,-7 0 242,-2 0 0,-11 0 0,2 0 0</inkml:trace>
  <inkml:trace contextRef="#ctx0" brushRef="#br0">16540 11728 7845,'0'-13'0,"-4"5"8,0 0 1,0 0 153,4-4 1,-4-1 50,0 1 0,-4-1-80,3-4 0,-3 3-106,4-7 0,-7 1-78,-1-5 0,-1-3 141,-8 0 0,5-2 33,-4 1 0,-2-2 30,-7-6 1,4 6-126,-4 3 0,3 2 69,2 2 1,-6-2 15,-2-3 0,2 8-237,1-4 1,0 5 93,0 0 0,-5 2-76,2 6 1,-4 1 39,0 3 0,-5 2-62,0 6 0,-1 2 72,2 2 0,2 4 15,-3 8 0,7-1 21,1 5 1,1-3-5,-5 3 0,2-4 18,2 5 0,0-6-17,4 1 1,-1 3 60,2 1 0,3-1-48,1 1 0,0-3 31,3 3 1,2 0-27,-1 5 0,1-1 8,-1 1 1,2 3 50,6 1 1,-2 0 7,-2 0 0,6-3 30,-2 2 1,7-2-71,-3-2 1,5 1 117,-1-1 0,2 1-102,2-1 1,0-4 136,0 1 0,0 2-116,0 1 1,6 3 89,2-6 0,-1 3-55,1 4 1,4 0-13,4 4 1,6-5 4,-2 2 1,4 0 19,0 0 0,6 3-97,2-3 0,4 4 70,0-5 0,2 0-54,3-3 1,1-2 38,3-3 1,2 2-106,-2-6 1,-2 2 128,2-2 1,0-2-6,4 2 0,-5-4 87,1-4 1,0 2-81,4-6 1,-2 0-43,-2-4 0,-3 0 42,-5 0 0,-1-1-15,1-4 1,-5-1 9,1-6 1,-10-2-61,1-2 1,-2 1-2,3-6 0,-1-3-16,0-4 0,-3-1-38,-1 5 1,-4-2 208,5-3 0,-6-2-266,1-5 1,-4-1 115,-4 0 1,2 1-89,-6-1 0,0 1 55,-4-1 0,0 2-112,0 2 1,-2 3 52,-2 6 0,-1 0-7,-3-1 1,-3 6-50,3 3 1,1 2 41,-1 2-163,0-6 1,-4 5 43,-1-3 1,5 6-167,0 2 0,4 4-232,-4-4-280,5 5 7,-2-8-115,5 4-11,0 1 992,0 0 0,0 6 0,0 0 0,0 0 0</inkml:trace>
  <inkml:trace contextRef="#ctx0" brushRef="#br0">17834 12496 7785,'-8'0'-413,"0"0"0,4 0 242,-5 0 1,5 0 61,-4 0 172,6 0 1,-5 0 89,3 0 39,2-5 212,-3 4-155,5-5 1,0 5 29,0-3 22,0 2-20,0-3-123,0 5 399,0 0-391,5 0 1,2 0 75,5 0 0,0 0 96,1 0 1,0 1-126,4 3 1,2-2 79,5 2 1,6 1-34,2-1 0,8 0-88,0-4 1,11 4-20,-3 0 1,9 1-314,0-5 1,7 0 293,1 0 1,2 0-453,-2 0 0,-3 0 265,3 0 1,-4-5 29,-4 1 1,-3-4-103,-5 4 0,-4-5 133,0 1 0,-10 1-63,2-1 1,-8 0 38,4-5 1,-6 5-118,2 0 1,-5 0 262,-4-4 1,2 4-324,-6-1 1,1 7 366,-5-2 0,-4-2-223,0 2 0,-4 0-240,4 4 49,-5 0-143,8 0 176,-10 0 1,9 1-392,-6 4 308,0-4 1,0 6-155,0-3 0,1-3-723,0 3 586,1-3 581,7 5 0,4-5 0,2 5 0</inkml:trace>
  <inkml:trace contextRef="#ctx0" brushRef="#br0">15710 13033 8315,'-8'-1'44,"0"-3"1,6 3-331,2-4 1,8-1-86,13-2 284,-1 2 0,20-3 18,-4 5 0,9-5 84,0 5 0,6-4 595,2 4 1,5 0-581,-1 4 0,4 1 639,4 3 1,3 2-489,-31-2 1,0 0 0,2 1-1,0 0 17,2-3 1,0 0-1,2 2 1,0 1-297,4-1 0,0 0 0,0 0 0,1-1 224,4 1 0,2 0 0,-1-2 0,1-1-51,2 1 0,2 0 0,0 1 0,2 1-73,3 0 0,0 0 1,-1-1-1,-1-1-433,2 0 0,0 0 0,2 1 1,-1 1 437,1 0 1,1 0 0,1 0 0,2-1-14,-20 0 1,0 0-1,0-1 1,-2-1-1,-1 0 1,1 0 27,3 0 0,0 1 0,0-1 0,-1 0 0,-1-1 0,0 0-50,1 0 0,0 0 0,0 0 1,0 0-1,0 0 0,1 0 10,0 0 1,0 0-1,0 0 1,20 0 0,-1 0 21,0 0 0,0 0 0,-2 0 0,0 0-1,2 0 0,0 0 1,-2 0-1,-1 0-11,4 0 1,-1 0 0,-7 0 0,-1 0 129,2 0 0,0 0 0,-5 1 0,0 0-295,-1 1 1,0 0 0,-1-2-1,0 1 253,1 1 1,0 0 0,-6-1 0,-2 0-32,1-1 1,-2 0-1,-3 0 1,0 0-89,-3 0 0,1 0 0,0 0 1,-1 0 23,2 0 1,-2 0-1,-6 0 1,-2 0-64,31 0 0,-8 4 448,-4 0 1,-1 0-407,-11-4 0,-6 0 624,-7 0 0,-7 0-779,-5 0 930,-2 0-1093,-2 0 242,-6 0-390,0-6 1,-6 0-47,0-7 0,-1 5-567,-4 0 361,-1 0 1,-6-4 753,-1-1 0,1 1 0,0 0 0</inkml:trace>
  <inkml:trace contextRef="#ctx0" brushRef="#br0">6372 12765 8076,'-12'0'0,"-4"-4"-28,-1 0 1,1-4 4,4 3 1,0 1 160,-1 4 0,5 0 259,0 0-385,5 0 111,-2 0 1,6 0-26,3 0 0,9 0-124,7 0 0,3 0 185,1 0 1,8 0-32,4 0 0,2 0 99,7 0 1,0 0-71,4 0 0,5 0-264,3 0 1,4-1 226,4-3 1,-29 3 0,1 1-29,3-2 0,1 0 0,1 1 1,1 0-264,-1 1 1,1 0-1,2 1 1,1 0 250,0 1 1,1 0 0,3-1 0,-1 0-66,0 3 1,0 0-1,-1-2 1,-1 1 58,-4 1 1,0 0 0,1-3 0,1 0-93,0 1 0,0 0 0,-1 1 1,1 0-164,-2-1 0,0 0 0,-3 1 0,0-1 251,-2 1 1,1-2-1,-1 0 1,0 0-6,0 1 1,1 0 0,-2-1-1,1-1 2,0 0 0,1 0 0,-2 0 0,-1 0-150,33 0 0,-1 0 183,-3 0 0,-12 0-102,0 0 0,-11 0 113,-1 0 1,-9 0 64,-3 0 1,-5-4-142,-3 0 0,-4 0 359,-5 4 1,-3 0-550,-1 0 420,-6-5 1,4 2-806,-6-5 1,0 4 309,0-4-387,0-1 1,0-3 7,0 0 609,0 5 0,0-9 0,0 2 0</inkml:trace>
  <inkml:trace contextRef="#ctx0" brushRef="#br0">1770 12448 8128,'-12'-2'-423,"0"-2"1,0-1 515,-1-3 0,1-3-45,0 3 1,1-3 422,3-2 1,-3 5-80,3 0 0,-2 4-136,2-4 0,2 5 39,1-1 47,4 3-229,-4 1 0,5 5-10,0 3 0,0 9 223,0 3 1,0 4-105,0 5 0,0 3 65,0 9 1,4 4-84,0 8 1,0 6-353,-4 7 1,0-31 0,0 1 225,0 1 0,0 0 0,2 1 0,0 1-26,0 1 0,0 1 0,1 1 0,-1-1-3,1-2 1,-1-1 0,-1-2 0,0-1-306,7 26 0,-4-6 106,5-6 1,-5-1 76,4-4 0,-6-7-20,3-9 0,0 2 54,-1-1 1,4 3 6,-4-3 1,2-2-21,-2-7 1,3 3 382,5-2 0,4 2-374,0 1 0,7-4 139,2 1 1,5-6-165,6 1 0,6 2 42,3-2 0,2 4 16,2-4 1,6 2-203,2-2 0,-23-7 0,1 0 246,1 1 0,1 0 1,1 2-1,1-1-271,0 0 1,0-1-1,3-1 1,2 1 317,4 0 1,2 0-1,3-3 1,1 0-42,3-1 0,0 0 0,3-2 0,1-1-360,0-3 0,0 0 1,2-3-1,1 0 377,3-1 1,1 0-1,-22 1 1,2 0-1,-1 0-34,-1 0 1,0 0-1,0 0 1,22-2 0,0 0-72,-7 0 1,0 1-1,-2 1 1,0 0-198,0-1 1,0 0 0,-5 0 0,-1-1 196,0 0 0,0-2 0,-5 2 0,-1-1 35,-2 2 1,-1 0-1,-2-1 1,-1-1 46,0 2 0,-1 0 1,-4-1-1,-1-1 3,0 0 1,-1 0 0,30-6 425,-3 0 0,-6 0-389,-2-1 1,-4 3-13,-4 1 0,-5-1 715,-7 1 1,1 0-675,-6 1 1,-5-2 1185,-6 6-1195,-9 0 683,3-1-690,-10 3 0,3-4 178,-8 2 0,-3-3-308,-5-5 1,0 3 64,0 1 0,-5-4-236,1-4 1,-4-2 74,3 2 1,-3-2-68,4-2 0,0-7 17,3 2 1,-3-3-71,0-1 1,0-6 79,3-5 1,1-3-6,0 3 0,0-5 164,0-8 0,3 3-302,1-3 0,6-2 249,-3-2 1,3 0-42,-2-4 0,2 9 154,-2-1 1,3 3-16,1 5 0,-4 3-28,0 2 1,-2 2 5,2 1 0,2 4 5,-7 1 0,3 1 57,-2-2 1,-3-1-89,3 6 0,-5-1 49,-3 5 1,-2 0 174,-2-1 1,-3 2-66,3 3 1,-3-2-104,-2 6 0,1-1 6,-1 5 1,-4 0-76,-4 0 0,0 4-4,-3 0 1,-2 5-144,-7-1 0,-2-2 110,2 2 1,-8 0-205,-4 4 1,-3 0 230,-1 0 0,-5 4-228,31-2 0,1 0 0,-34 8 268,33-6 0,1 0 0,-2 1 1,0 0 5,-1-1 1,1 0 0,-3 1 0,2 0 5,2 0 0,0-1 0,-32 6 10,32-4 0,0 1 0,-32 5-57,32-6 1,0 0-1,-32 2 29,2 0 1,1-1-82,30-3 0,-1 0 0,-2 2 0,0-1 48,-1-1 1,-1 0 0,0 0 0,1-1-43,1 1 1,1 0 0,-2-2 0,1 0 24,-2 2 0,1 0 1,-2-2-1,0-1-9,-3 1 1,0 0 0,2 1 0,-1 1-12,0 0 0,-1 0 0,1-1 0,0 1-304,-4 0 1,-2 0 0,0 0 0,-1 0 228,-2 2 1,0 0-1,0 0 1,0 1-229,2-2 1,1 2-1,-1 1 1,0 1 129,0 1 0,0 1 0,-1 0 1,-1 1 254,0 0 0,0 0 0,0 2 0,0 1 0,3-1 0,1 0 0,2 0 0,1-1 0</inkml:trace>
  <inkml:trace contextRef="#ctx0" brushRef="#br0">28808 4625 8129,'1'-8'-1291,"3"0"968,-3 0 1,9-5 414,-6 1 1,1 4 49,-1 0 1,-1 1-34,5-1 1,-5-3 3,1 3 1,1 1 105,0-1 1,0 1 24,-1-1-144,-3-3 0,5 5-28,-6-7 0,1 3 27,3 1 1,-2-1-114,2 1 0,-3 3 123,-1-2 1,0-1-141,0-3 1,-1 0-29,-3 0 1,-3 0 67,-5-1 1,-1 1 19,1 0 0,-5 0 5,-4 0 1,-3 5 32,-5 3 0,4 2-35,-4 2 1,-1 6 0,2 2 1,-6 8-36,1 5 1,7 3-3,2 4 1,4-2-9,-1 3 1,4-2 41,5 1 0,5-6-4,3 2 0,2-11-7,2-1 0,10-4-14,2 0 1,7-3 9,-3-5 1,6-5-37,-2-3 1,3-4 4,2-5 0,-1 3-6,1-7 1,-5 2 97,0-1 0,1-2-2,3 6 1,-5-2 117,-3 2 0,-2 6-99,-2-2 0,-4 8 93,0 0-125,-5 3 1,3 8 107,-6 5 1,0 7-25,0 9 1,0 3 5,0 6 0,1 1 124,3 3 0,-3-2-103,3 6 1,-2-2 4,-2 2 1,0 1-30,0-5 1,0-5-219,0-3 1,-2-6 128,-2 1 0,-4-3-305,-8-5 0,-2 2 15,-2-6 0,-7 0 37,2-3 0,-3-5-477,-1 0 1,4-1 301,-4 1 1,3-3-272,2-5 1,1 0 115,3 0 0,2-1 165,6-3 1,5-4 358,3-9 0,3-2 0,1-5 0</inkml:trace>
  <inkml:trace contextRef="#ctx0" brushRef="#br0">29650 4344 8077,'-12'-17'-436,"-1"3"305,1-2 0,0-2 48,0 2 1,-2 4 58,-2 4 1,1 5 235,-5-1 0,-1 8 8,-3 4 0,-1 8 28,1 5 1,0 2 52,-1 1 0,2 5-127,3-1 1,2 1 19,6-5 1,5 2-67,3 2 1,3-6-137,1 2 1,5-11 118,3-1 1,9-4-192,3 0 0,3-3-15,1-5 1,1-1-10,-1-3 1,2-3-3,3-5 0,-4 0 74,4 0 1,-3-1-12,-2 1 1,-4-1 34,1-4 0,-6 8 4,1-3 1,-3 4-3,0-1 0,-5 4 45,0 5 1,-5 1 55,1 3 1,-4 6 161,-4 10 1,1 2 76,-5 11 1,0 3-126,-5 5 1,-3 5-79,0-1 1,-2 2 1,2 2 0,1-6-72,-5-2 0,3-3 101,-3-1 1,4-6-357,-5-3 1,2-5-239,-1-6 0,1-1-281,3-8 0,2-3-1531,-2-1 1219,2-2 1025,8-8 0,-5-6 0,4-7 0</inkml:trace>
  <inkml:trace contextRef="#ctx0" brushRef="#br0">30626 3954 8087,'-12'0'210,"0"5"261,0 3 0,4 5-72,-1 3 0,-3 10-159,-4 10 0,-11 13-204,-2 12 0,10-26 1,-1 1-303,-2 2 1,-1 1 0,-2 2 0,-1-1 305,0-1 1,-1 0 0,-1-2-1,0 0 27,3-4 0,1-1 0,1-2 0,2-1-227,-12 15 1,3-6 94,6-5 1,1-7-569,2-2 0,5-1 168,8-7 0,-3-1-560,3-7 1025,3 3 0,-6-9 0,4 3 0</inkml:trace>
  <inkml:trace contextRef="#ctx0" brushRef="#br0">30150 4027 8100,'0'-12'-556,"0"0"0,0-1-222,0 1 1320,0 5-184,0 2-177,0 5 180,0 0-175,0 5 1,-4 4 415,0 7-258,-5 3-137,2 5 0,-9 1 74,-1-1 0,1 2-96,4 2 0,0-6 57,-1 2 0,5-2 1,0 3 1,5-6-274,-1-3 1,3-7-5,1-1-12,0-5 1,5 3-127,4-6 1,5-6 78,3-2 0,3-3-68,-4-1 0,2-6 81,-2-2 0,-2 1-399,2-1 1,-2 3 155,-2-3 1,-5 5-412,-3-1 394,-3-3 4,-1 11-253,0-9 391,0 16 1,-5-4 197,-3 5 0,-3 5 0,-7 7 0,-1 7 0</inkml:trace>
  <inkml:trace contextRef="#ctx0" brushRef="#br0">30663 4820 7952,'-5'-17'-1073,"-2"3"826,-5-2 499,-1 2-99,1 8 1,0 0 303,0 6-248,-1 0 1,-3 1 178,0 4 0,-4 5-136,3 7 1,-3 4 257,4 0 0,-1 6-96,5 1 1,0 2 34,0-1 0,5-4-100,3 4 1,4-7-190,4-2 0,4-4-27,8 4 0,5-6-169,7-2 1,3-5-99,6-7 0,0 0 158,-1 0 1,-4-1-367,-4-3 0,-2-3 199,-2-5 0,-3-2-331,-1-2 0,-11 1 173,-1-5 0,-6 1-382,-6-2 1,-10-1 105,-10 6 1,-7 0 576,-10 4 0,-13 0 0,-9-1 0</inkml:trace>
  <inkml:trace contextRef="#ctx0" brushRef="#br0">27831 3515 8180,'-5'-13'113,"-2"1"1,-1 1 614,0 3-781,5 3 156,-3 10 0,6 15 19,0 17 1,0 13-33,0 19 0,-1-28 1,-2 1-405,1 8 1,0 2 0,0 5 0,-1 2 375,1 8 1,0 1-1,0-20 1,0 1 0,-1 0-51,-1 1 0,0 1 0,0-1 0,-1-1 0,-1 1 0,1-2 55,-3 20 0,-1-1 1,-1-3-1,0-1-62,2-1 0,0-2 0,-1-3 0,1-3 23,2-6 0,0-2 0,2-4 0,1-3-173,-1 18 0,4-8-59,4-8 0,3-2 75,5-6 0,1-1-37,-1-12 0,4-2 86,0-2 1,2 1-16,-2-5 1,-1 3 853,5-7 1,2-1-761,7 1 0,-2-4 110,5 4 1,6-4 76,7 4 1,3-4 66,0 4 0,7-5-408,2 1 1,2 2 378,2-2 0,6 0-146,2-4 0,-33 0 0,0 0 45,0 0 1,1 0 0,0 0 0,1 0-192,0 0 1,1 0 0,3 0 0,1 0 280,4 0 1,0 0-1,1-1 1,0 0-297,1-1 0,0 0 0,0 2 0,1-1 214,1-1 0,0 0 1,-1 1-1,1 1-88,4 0 0,0 0 0,-4-2 0,0-1 41,2 2 0,0-2 1,-4 1-1,-1-1-43,1 1 0,0 0 1,-1 1-1,0 1 32,5-2 0,0-1 1,-5 2-1,-1 0-132,0-1 0,0 0 0,-3 1 0,0 0-119,-1-1 1,-1 0 0,-1 1 0,0 1 143,0 0 1,-1 0 0,-2-2 0,-1 0 23,-1 0 0,1 0 0,31-2-149,-7 4 1,0-4 162,0 0 0,-6-2-9,-2 2 1,-7 1 89,-1-5 0,-4 4 217,4-4 1,-12 4-303,0-4 1,-3 0 589,-6-4 1,2 3-572,-10 1 1,3 0 319,-6-4 0,1 0-340,-5-1 0,0 1 153,-1 0 1,2-4-149,-6 0 1,1-2-174,-1 2 1,-2 1 97,2-6 0,-3 5 5,-1-4 1,-5 5 20,-4-1 0,4-3 31,1-2 1,-1 2-79,0-1 0,1 4-3,4-5 1,2 1-133,2-4 1,-1-2 103,5-3 0,4-3-160,4-9 1,6-4 59,-2-7 1,9-10-139,-13 28 0,0-1 1,2-1-1,0-1 316,0-1 0,0-1 0,2-2 0,1-1 77,0 0 1,-1-1 0,-2-1 0,-1 1-55,-3 4 0,0 1 0,-1 1 0,0 2-62,0 2 1,-2 1 0,8-33 191,-2 4 0,-9 6-22,-4 11 0,-3 0-227,-1-1 0,-7-1 138,-5 6 0,-5-2-231,-8 1 1,-5 3 75,-2-3 1,-9 3 39,-4 2 0,-2 3 82,-2 1 0,-5 0-151,-3 0 0,25 15 0,0 0 189,0 2 0,-1 2 0,-4-2 1,-1 1-228,2 1 0,-1 2 0,-3 0 1,-1 1 247,0 0 1,0 0-1,-3 2 1,-1 1-21,-2-2 1,0 2-1,-1 2 1,-1 2 37,-2 0 0,0 2 0,-2 0 1,-1 0-123,-5 1 1,0 0 0,-4 2 0,0 2 128,-4-1 1,-1 2-1,22-1 1,0 2 0,0 0-271,-21 4 0,0 0 0,20-1 0,0 1 1,0 0 250,-3 0 1,0 1-1,-1 0 1,1 1-1,-1 0 1,0 0-15,0 0 1,-1 0-1,1 0 1,1 0 0,2 1-1,-1-1-2,3 0 1,0 0 0,0 1-1,1-1 1,-1 0 0,1 0-18,0 0 0,0 1 0,1-1 0,-18 4 0,2-1-114,2-1 0,2 0 0,3 0 0,0 0-73,4 0 0,1 0 1,0-1-1,1 1-49,-2 2 0,0 1 0,5-4 0,0 1-58,-1 0 0,0 0 0,2 1 0,-1 0 82,4-1 0,-1 1 216,2-1 0,-1 0 0,0-1 0,-1 1 0,2 1 0,-1 0 0,0 1 0,-1 1 0,0-1 0,1 0 0</inkml:trace>
  <inkml:trace contextRef="#ctx0" brushRef="#br0">21191 2904 8154,'-19'-19'0,"1"-2"-7,6 4 1,0-3-29,-1 4 1,3 0 129,1 3 0,-1-3 36,1 0 1,-3 0 70,-4 3 1,2 2-178,-2 3 0,-1-1 119,0 5 1,-4-4-98,0 4 0,-2-1 32,-1 5 1,-5 6-142,1 2 0,-6 3 1,1 1 0,-2 2 141,-2 2 0,-1 3 60,-2 5 0,-8 8-336,-5 4 1,25-15-1,-1 0 312,3 3 0,0 1 0,-4 2 0,1 2-41,0 0 1,1 3 0,-1 3 0,0 1 8,0 4 1,1 2 0,3 0 0,1 1-295,3 2 0,1 0 1,1 1-1,0 1 260,1 4 1,0 0 0,2-2 0,2 1-49,1 1 0,2 0 0,0-2 0,3 1 37,1-2 0,1 1 0,1 1 1,0-1 9,0 2 1,1 0 0,1-3 0,1-1-7,1 2 1,2 0 0,3-4 0,3-1 17,0 1 1,2-1 0,5 1 0,2-1-22,3 1 0,3-1 0,0-3 0,2-2 75,5 1 0,3-3 1,-1-1-1,2-2-52,2-3 0,3-1 0,4 0 0,1 1 10,3 0 1,2-1 0,1-2 0,2-2-314,2-1 0,0-1 1,3-1-1,1-2 401,-3 0 0,1-1 0,5-1 0,0 0-22,1 2 0,0-1 1,-3-4-1,0-1-63,2-2 1,-2-2 0,-3-1 0,-1-1-1,-1-2 1,0-1 0,0-1 0,0 0-225,2 0 1,-1-2-1,-3 1 1,-1-2 281,-1-1 0,-1-2 0,-3-1 0,0-2-66,0 1 1,-1-2 0,1 0 0,-1-2 3,1-1 0,-1 0 1,-5 1-1,-1-1-102,1-2 0,0 0 1,-4 0-1,0-1 67,0 0 0,-1-2 1,1-1-1,-2-1 56,0 2 0,-1-2 0,27-18-36,2 5 1,-8-10-77,-1 1 0,-1-5 101,-3-2 0,-8-3-182,-4-9 0,-7-3 62,-14 27 1,-2-1 0,0-1 0,-1-1-31,-2-3 1,0-1-1,-1 1 1,0 1 182,-3-1 0,0-1 0,0 1 0,-1 0-110,-1-1 0,0 1 0,-1-3 0,-1 0-93,-1-3 1,-2-1 0,3 1 0,0 1 38,1-2 0,-1 0 1,0 1-1,0 0-83,-2 0 0,0-1 1,-3-2-1,0-1 25,-1-1 0,0 0 0,1 0 0,-1-1 8,1 5 0,-2 1 1,-1-1-1,-1 0-23,-3 2 0,-1 1 0,0 0 0,-2 0 36,-1 1 0,-1 0 0,0 4 0,-1 1 4,-1 3 1,-2 1-1,-4 1 1,-1 0-13,1 0 0,-2 1 1,-5 1-1,-1 2 82,1 0 0,-1 1 0,-4 3 0,0 2-43,1 0 1,-1 1 0,-2 1-1,-2 1 50,1 2 1,-1 0 0,-4-2-1,-1 2-26,1 1 0,1 1 0,0 2 1,0 0 50,1 1 1,0 2-1,1 1 1,0 1-20,0-2 1,-1 1-1,-1 1 1,1 1 5,2-1 0,1 2 1,0 1-1,0 1-104,3 1 0,1 0 0,-2 1 0,0 0 23,-33 1 0,33 0 0,1 0 75,-34 0 1,7 6-79,5 2 1,6 3-260,3 1 1,1-1 390,11-3 1,2 3-442,9-3 1,5-1 315,0 1 0,1 0-529,-2 4 1,5 2 363,8 2 235,-3-2 0,4 9 0,-5-4 0</inkml:trace>
  <inkml:trace contextRef="#ctx0" brushRef="#br0">20617 2965 8141,'-7'-5'-310,"-2"2"-388,5-5 899,0 5-65,4-7 133,0 8 0,1-3-103,3 5 0,3 1 79,5 3 1,6 2-120,2 2 1,3 4 92,1 0 1,1 0-121,-1 5 0,1 2 40,-1 1 0,-5 3-135,-3 1 0,-3 1 148,-5-1 1,1 5 20,-5-1 0,-1 2-53,-7-2 0,-3-2-52,-5 3 0,0-4-41,-1 0 0,5-5-123,0 1 0,6-7 98,-3 3 0,5-4-108,5 0 0,1-1-7,6 0 0,7-4 63,6 0 1,-1-1 45,5 1 1,-2 3-31,1-3 0,-3-1 139,-1 1 0,-1 0-75,-6 4 0,-3-4 244,-5 1 1,0-1 14,-5 4 1,0 2-3,-4 2 0,-4-3-173,0 4 0,-5 0 26,0 0 1,-1 4-226,-3 0 0,1-2 150,0 1 1,1-1-184,3 1 1,3 2-30,5-6 0,0 5-45,0-5 0,5 0 18,3-4 1,8 0 84,5 1 1,7-5 17,5 0 1,-2-4 4,2 4 0,-2-5 123,1 1 1,-3 1-114,-9-1 0,-4 6 319,-7-2 0,-4 3 45,-5 1 0,-1 0 34,-3 0 0,-3 6-253,-5 2 0,-1-1 25,1 2 0,1-1-408,3 5 1,-3-1 176,3 0 1,-1 1-140,1-1 0,1 1 71,3-1 0,2-4-1204,-2 1 702,3-1 0,1-1-181,0-3 1,1-8 867,3-4 0,9-2 0,6-2 0</inkml:trace>
  <inkml:trace contextRef="#ctx0" brushRef="#br0">22411 3002 8284,'-24'-7'-827,"0"2"663,-1 5 0,1 0 193,-1 0 0,-3 0 27,-1 0 0,1 1-18,3 3 1,5 2-99,0 2 0,5 3 82,-1-3 1,7 3 95,5 1 0,8-4-87,5 0 1,5 0 226,3 4 1,6-1-97,1-3 0,2 3-51,7-3 0,-6 3 61,1 1 1,-3 1 27,-5-1 0,2 0 146,-6 0 1,-1 2-55,-7 2 0,1-1 117,-5 5 1,-1-3-118,-7 3 0,-8 0-115,-8 5 0,-5-1-87,-3 1 1,1-1-261,-6 0 1,5 1 54,-5-1 0,10-1 123,-1-2 1,7 2-329,1-3 0,8-2 108,4-2 1,5-3 42,7 0 0,3-1 77,14 0 0,-2-4 209,9 0 0,-1-4 43,2 4 0,2-3 201,-2 3 1,-5-4-49,-3 4 1,-6-4-62,-7 4 1,-4-4 173,0 4 0,-7 0-79,-1 5 0,-6 0-150,-11 3 1,2-1 53,-5 6 0,1-1-359,-1 4 1,-2 1 21,6-1 1,-1 5-1,5-1 0,0 2-66,0-1 0,5-4 117,3 4 0,3 1 66,1-2 1,0 5-75,0-5 1,1-1-315,3-6 1,-3 2-286,4-3 367,1-2 1,-3-1-321,5-5 0,-4-3 195,4-1 1,-4-6-677,5 2 0,-5-2 1076,4-2 0,0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22528 1699 8156,'-7'6'-605,"-4"-5"151,10 5 1266,-10-6 1,9 5-164,-9-4 0,10 4-229,-3-10 0,3 3-274,1-7 97,0 1-333,5-10 226,-4 4-60,10-9 167,-4-2-269,6-1 1,1-10 0,1 3 211,1-3 1,1-5-203,-5 0 0,5-6-55,-1 1 0,1-2 120,-5-2 1,1-2-23,-1 2 1,-1 9 0,-1 14 142,-2 5-62,-5 4-38,2 11-69,-5 7 49,0 12 1,0 13-12,0 8 0,0 4-10,0 5 1,0-3-218,0 7 0,2 1 74,2 7 0,-1 1-513,5 3 1,-4-2 366,4-2 1,-4-3-303,5 3 0,-5-5 1,4-3-480,2-5 1,-1-4 175,0-4 865,2-2 0,-3-3 0,6 1 0,-2-1 0,-2-2 0</inkml:trace>
  <inkml:trace contextRef="#ctx0" brushRef="#br0">23198 1798 8156,'0'-12'237,"0"0"1,0-1-129,0 1-95,0-1 0,0-3 152,0-1 1,1-9 242,4 1 1,-3-4-234,7 0 0,0-4-25,8-8 1,-3-3-167,2-6 0,-2 1 20,-2-1 0,1 2 125,-1 2 1,-1 1 125,-3 8-108,3 8 0,-9 18 117,2 11 1,-3 8-25,-1 13-229,0-1 91,0 16 0,0-3-173,0 9 166,0 2 0,0 5 40,0 1 0,4 1-422,1 3 0,0-3-125,-1 2 1,3-2-420,6-1 0,-1-5-239,0 1 0,2-6 470,3 1 0,2-8 599,6-4 0,0-3 0,-1-4 0,4-2 0,5-4 0,6 1 0</inkml:trace>
  <inkml:trace contextRef="#ctx0" brushRef="#br0">24240 1302 8156,'-12'-5'2169,"-1"2"1,1-4-1198,-1 2 0,5 0-737,0 5-205,5 0 394,-8-5-822,4 4 286,-5-5-560,5 1-765,1 3-1056,6-9 1673,6 10 1,1-3 345,5 8 0,6 3 474,3 5 0,2 11 0,2 4 0</inkml:trace>
  <inkml:trace contextRef="#ctx0" brushRef="#br0">24302 1774 8156,'-23'12'727,"2"0"0,-1 1 0,5-1-305,1 1-145,9-1-176,1-5-801,6-2 324,0-5-915,6 0 804,1-5 0,12-6-259,6-6 746,5-5 0,8 3 0,-1-6 0</inkml:trace>
  <inkml:trace contextRef="#ctx0" brushRef="#br0">25208 1401 8156,'0'-24'387,"0"4"1,0-2-1,0 4 44,0-1 0,1 4 109,3-2 0,-2 4 283,2 0 99,-3 6-407,-1 2 0,-1 8 96,-3 5 0,-3 6-113,-6 10 0,-3 8 108,-1 5 0,-3 6-74,3 7 0,0-1-271,5 1 0,1-5 9,3 1 0,2-6-28,6 1 1,7-4-146,6-4 0,6-6 1,10-9-138,4-5 0,4 1 92,4-10 0,4-1-773,4-7 361,1-9 1,-6-6 3,-3-6 0,-2 1-255,-2-1 0,-5-1 253,-3-3 1,-10 1 4,-7-5 0,-5 4-335,-7-4 0,-2-1 218,-7-8 0,-6-2-121,-14-6 0,-3 2 1,-6 3-249,-3 3 0,-4 9 308,-4 4 0,5 14-400,2 7 656,4 5 0,6 5-402,3 2 1,6 8 676,6 9 0,-2 2 0,11 2 0,-1 0 0</inkml:trace>
  <inkml:trace contextRef="#ctx0" brushRef="#br0">26262 1228 6933,'0'-7'291,"6"1"-118,-5 1-117,5 4 1,-5-5 86,3 6 83,-3-5-32,5 3 54,-6-3-85,0 5 174,5 0-134,-3 0 17,3 0-95,-5-6 1,2 5 161,2-3 3,-3 2-109,5 2 20,-6 0-6,0 0-38,0-5-10,0 3-103,0-3 126,0 5-53,5 0 25,-3 0-19,3 0 6,-5-6-5,0 5-103,0-5 36,0 6 30,0 0 60,0-5-27,0 4-45,0-5 1,2 6 39,2 0 265,-3 0-224,5-5 20,-6 3 1,1-3 170,3 5-142,-3-6-32,11 5-104,-11-10 70,10 9-56,-10-3 0,9 3-57,-6-2 79,6 3-101,-9-5 167,5 6 14,-1-5-222,2 4 1,0-6 59,-3 2-44,3 4-51,-6-4 0,9 3 171,-6-2-151,0 3 1,-2-5 22,2 6 39,-3 0 4,5 0-93,-6 0 68,0 0 3,5 0 7,-3 0-5,3 0 22,-5 0 1975,0 0-1816,6 0 0,-4 0 109,7 0 1,-1 0-115,4 0 1,1 0 216,-1 0-56,0 0-126,1 0 120,5 0-111,-4 0 1,9 6-49,-2 2 1,1 0 0,0 3 91,-2 3 1,1 7-87,4-1 0,-6 5 2,-2 4 0,-9 3 0,-4 6 75,-2 4 0,-8-2-27,-2 5 0,-10 1-152,-7 3 1,-5 1-73,-7 0-1321,-1-6 990,1-2 264,0-4 0,0-1-62,-1 0 1,5-1-33,0-3 1,6-4-48,-2-9 0,3 4-287,1-3 0,5-4 179,4 0 1,6 0-396,2-5 1937,5 3-1283,-2-8 1,6 0-1,3-3 293,5-3 1,3-1 417,4 0-384,4 0-161,5 0 1,5 0 242,3 0-138,3-5 0,-3 3 85,0-2 1,0 3-120,4 1 1,1 0-125,-1 0 0,0 0 84,0 0 0,-1 1-195,-3 3 1,2-2-152,-7 2 1,1 2-1,-5-1 155,-3 2 1,-2-3-192,-3 4 83,-2-5-43,-1 8 0,-4-8-316,-5 5 137,0-5 20,2 8-105,-5-10 132,5 5-473,-6-6-349,-6 0-372,5 0-1520,-10 0 2329,10 0 0,-9-6-101,6-2 0,0 1 822,4-1 0,0-6 0,0-5 0</inkml:trace>
  <inkml:trace contextRef="#ctx0" brushRef="#br0">22082 645 8113,'0'-12'-1933,"5"-1"1933,-4 1 0,10 5 0,-5 3 0,2 8 0,2 8 0,-6 9 0,2 4 0,-2 4 0,3 2 0,1 12 0,0 3 0,-4 7-167,5 5 0,-8-23 1,0 0 166,1 2 0,0 1 0,-1 3 0,0 1-220,-1-1 1,0 0 0,-2 2 0,-2 0 219,1 0 0,-2 0 0,0 0 0,-1 0 0,0-1 0,0-1 0,1-4 0,1 0-110,-4 29 1,5-4 109,-1-4 0,3-4 0,1-9 0,0-2 0,0-6 0,5 0 0,4 1 0,0-5 0,-1 0 0,4-6 222,-4 2 0,3-7-222,1-1 0,2-5 449,3 5 1,-2-6-450,5 2 0,-2-7 126,7-2 1,-6 0-127,10 4 0,-4-3 0,8-1 0,2-4 0,6 4 0,-1-1 0,6 2 0,5-3-219,6-1 1,7-3 218,-29 2 0,0 1 0,1-4 0,0 0-211,5 1 0,0 0 1,-1 1-1,0 0 211,3-1 0,1 0 0,1 0 0,1 0 0,6-2 0,0 0 0,-2 2 0,2 0-308,1 0 1,1 1 0,-2-1 0,1 0 307,2-2 0,2 0 0,-2-1 0,1 0 0,6-1 0,0 0 0,-4 1 0,0 1 0,2-2 0,0 0 0,2-2 0,0 1-302,0-1 1,0-1 0,4 2 0,2 0 301,0-2 0,0 1 0,0 3 0,1 0-264,1-2 0,0 1 0,0 1 0,-1 0 264,2-1 0,-1 0 0,0 1 0,1 0 0,-22 0 0,1 0 0,0-1 0,18-1 0,0 1 0,2-1 0,1 1 0,-4 0 0,-1-1 0,0 1 0,1 0 0,-1 1 0,0 0-114,1 0 0,-2-2 0,-4 0 1,-2 1 113,1 0 0,0 0 0,-3-3 0,-1 1 43,-4 2 1,-1 0 0,2-2 0,-1 0-44,0 2 0,0 0 0,-7-2 0,-1 0 0,0 1 0,-1 1 0,-4-2 0,-1 0 186,-2 2 0,-1 0 0,0-1 1,0 0-187,27-1 0,-3 2 0,-9-7 0,-6 5 0,-3-4 0,1 5 730,-5-1 0,-3-2-730,-9 2 0,0-1 716,0 1 0,-1-3-716,1-6 0,-4 1 528,0 0 1,-1-2-529,5-3 0,0-1 178,0-2 0,0-4-178,-1 4 0,-3-8 0,0-1 0,-1-8 0,5 4 0,0-10 0,0 6 0,0-7 0,-1 2 0,4-7 0,-3 3 0,1-6-224,-9 2 1,3-1 223,-3-6 0,-1-1 0,-3-4 0,-6 4 0,-3 0 0,-3 4 0,-1-4 0,-7 2 0,-5-2 0,-7-1 0,-10 5 0,-4-4 0,-9 4 0,18 26 0,-1 0 0,-4 2 0,0 2 0,-4 0 0,-1 1-227,0 4 0,-2 1 0,-3-1 0,0 1 227,-2-1 0,-1 1 0,-4-2 0,-2 0 0,1 1 0,-1 1 0,-5-2 0,-1 1-357,0 4 0,0 1 0,-3-3 1,-2 1 356,-2 1 0,-2 1 0,-1-2 0,0 0 0,0 4 0,0-1 0,-2 0 0,0 0 0,2 4 0,-1 2 0,19 1 0,-1 1 0,0 1 0,-1 0 0,-1 2 0,1-1 0,0 0 0,1 0 0,-1 0-256,-2 1 0,0 1 0,1 0 0,0-1 1,0 1-1,-1-1 256,0 2 0,-1 0 0,-1 0 0,0 1 0,0-1 0,-1 1 0,-2 0 0,0 1 0,0-1 0,2 0 0,1-1 0,0 2 0,-1 0 0,1 1 0,0 0 0,-1 0 0,0 0 0,0 1 0,-1 1 0,1 1 0,-1-1 0,-2 0 0,1 0 0,-1 0 0,-2 2 0,0 0 0,0 0 0,2 0 0,-1-1 0,1 2 0,-1 0 0,1 0 0,-1 0 0,1 1 0,-1 0 0,1 0 0,-2 0 0,0 1 0,0 0 0,0 0 0,-1 0 0,1 1 0,-1 1 0,-1 1 0,1-1 0,2 1 0,1-1 0,0-1-194,-1 0 1,0 0 0,1 0 0,1 1 0,1 0 0,0 0 193,2-1 0,0 0 0,-1 0 0,0 0 0,0-1 0,-1 1 0,2 0 0,-1 0 0,1 0 0,2 0 0,1-1 0,-1 1-92,2 0 0,0 0 0,0 0 0,0 0 0,0-1 0,0 1 92,1-2 0,1 1 0,-1-1 0,0 0 0,0 0 0,0 0-6,-22 5 0,2 1 1,3-2-1,2 0 6,2-1 0,0 1 0,1 1 0,1 1 0,1-1 0,0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27205 6375 7947,'-6'12'726,"1"5"-545,-3-1 1,-2 2-471,6-1 1,0 2 143,4 6 0,0 5 357,0 3 1,5 10-129,4 7 1,-4 12-222,-3-26 0,0 2 1,1 3-1,0 1 231,-1 5 1,0 1-1,0 0 1,0 0-396,-2 5 1,0 2-1,0 1 1,-1 1 537,-1 2 0,-1 2 1,3 1-1,-1 1-90,-1 3 1,0 0 0,1-4-1,1-1 9,-1 3 1,2 0 0,-1-2 0,0-1-64,0 1 1,0 0-1,0 2 1,0 1 68,0 1 0,0 1 0,0-3 0,0 1-391,0-1 1,0 0 0,0 1-1,0 0 328,-1-1 0,2 0 0,0 4 0,2 0-86,-1 3 0,0-1 0,1-3 1,-1 0 47,0 3 0,0 0 0,1-3 0,1 0-62,2-1 1,1 0 0,-1 2 0,0-1 10,0 0 1,1-2-1,-1-3 1,0-1-76,0-3 0,0 0 0,0-4 0,-1-1-148,0-3 1,-1 0-1,1-1 1,-1 1 122,-1 0 0,-2-1 0,2-2 0,-1 0-1,-2-1 0,0-1 1,0-3-1,0 0 16,0-1 0,0 0 0,-2-2 0,-1 0 27,1 0 1,0 0 0,0-3 0,0-2-2,2 33 0,-4-10 291,0-3 0,0-7-380,4-1 0,0-12 490,0-1 1,0-5-685,0-4 0,0 1 310,0 0 1,0-6-517,0-2 1,0-8 234,0 0 303,5-6 0,-3 2 0,3-5 0</inkml:trace>
  <inkml:trace contextRef="#ctx0" brushRef="#br0">27230 11584 7799,'-7'0'-75,"-4"1"60,3 3 0,-2-1 394,2 5-119,-3-5 1,9 8-26,-2-3-76,3-2 1,8 1 59,5-3 0,3-1-2,10 5 0,3-5 128,9 1 0,7 1-78,6-1 0,6 1-278,10-5 1,-29 0 0,1 0 144,2 0 0,2 0 0,4 0 0,1 0-280,2 0 0,1 0 1,3 0-1,1 0 220,6-1 1,0 2 0,-2 0 0,-1 2-381,3-1 0,0 0 1,-2 1-1,-1-1 298,1 1 1,0-1-1,-1-2 1,-1 1-120,2 1 0,0 0 0,-4-1 1,-2-1-273,-2 0 0,-1 0 0,-4 0 0,-3 0 259,-4 1 0,-1-2 1,30-4-606,-9-3 1,-14-5 162,-11-3 1,-12 2 307,-9-3 1,-5-1-180,-7 2 1,-7-5 452,-5 5 0,-6-6 0,-7 2 0</inkml:trace>
  <inkml:trace contextRef="#ctx0" brushRef="#br0">26969 6300 8100,'0'-12'-15,"0"0"1,6-5 206,2 1 1,4-1-10,5 5 0,8-5 0,8 1 0,5-5-304,8 4 0,5-3-318,11 3 0,4 1 381,0 3 1,-31 7 0,1 1 54,30-3 0,3-2-51,-7 6 1,-3-4 38,-9 4 1,-1 0-47,1 4 1,2 0 88,-2 0 1,-2-2 8,-7-2 0,-2 3 78,2-3 1,-2 2-87,-2 2 1,-4-4 144,0 0 0,0 0-69,5 4 1,-1 0 46,0 0 1,-1 1 207,-3 3 1,-3-1-296,-5 5 0,0 5 80,0 3 0,-6 6-67,-2-1 1,-8 2 116,0 2 0,-3 10-120,3 2 0,-4 4 147,-5 1 1,0 2-108,0 5 1,0 6 34,0 3 0,0 3-264,0 1 1,0-27 0,0 2 226,0-1 0,0 2 1,0 5-1,-1 1-17,-1-1 0,0 1 0,1 3 0,-1 2 59,-2 0 1,0 1-1,2 3 1,1 0-366,-1 5 1,0 0 0,-1 2 0,0 1 295,1 1 0,0 0 0,-2 1 0,0 0-330,2-5 1,0 0 0,-1 1 0,2 1 352,0-2 0,2 0 1,-1 4-1,0 0-83,-1-2 1,2 0-1,0 0 1,2 0-5,-1-4 0,0 0 1,2 2-1,0 1-60,-2 1 0,0 0 1,1-2-1,0 1 22,-1-1 1,0 0-1,-1-2 1,-1 1-56,2-2 1,0 1 0,-1 1 0,0-1-232,-1 2 1,0 0 0,0-6 0,0-1 304,0 1 0,0 0 0,2-6 0,0 0-4,0-1 1,0 1-1,1 0 1,0 0-5,-1 0 0,0-1 0,-1-2 0,0 0 33,4-4 1,-1 0 0,-2-1 0,0-1-1,2-2 1,0 0-1,0 1 1,0 1 257,2-2 0,1 0 0,4 33-174,-3-2 0,3 1 162,-3 0 1,-1 0-246,2-1 0,-7-2 63,2 2 1,-2-3-151,-2-1 0,0 0 94,0 0 1,0-10-62,0-2 1,0-4 641,0-1 0,0-1-729,0-3 1,1-6 660,3 2 0,-2-4-711,2 0 0,-1 2 95,1-6 1,-3-2-213,3-6 1,-2 1 77,-2-5 0,0 0-157,0 0 1,0-7-552,0 2-482,0-2-131,0-3 1522,0-2 0,-6-16 0,-1-3 0</inkml:trace>
  <inkml:trace contextRef="#ctx0" brushRef="#br0">27255 7045 8515,'18'0'0,"-5"0"-107,4 0 0,2-5-90,2 1 0,4-1 349,4 1 0,2 1 78,6-5 1,8 3-118,4-3 0,12 0-245,-27 2 0,2 0 1,3 0-1,1 0 60,1 2 1,0 0 0,3-1 0,-1 1 56,3 1 1,-1 1 0,-2 0 0,0-1-189,3 1 0,-1 0 0,-8 1 0,0 0 11,1-1 1,-1 0-1,23 1 192,-6 1 0,-7 4 0,-4 0 0,-5-1 0,-3-2 0</inkml:trace>
  <inkml:trace contextRef="#ctx0" brushRef="#br0">27341 8024 8441,'9'-8'-508,"-1"0"1,6 4 945,6-5 1,15 5-148,6-4 1,14 0-319,12-5 1,-32 9 0,1 1-369,7 1 1,1 0-1,-1 0 1,0-1 137,4 0 1,1 2 0,-2 1 0,0 1 256,4 2 0,-1 2 0,-6 5 0,0 2 0,2 1 0,1 1 0</inkml:trace>
  <inkml:trace contextRef="#ctx0" brushRef="#br0">27552 9550 8246,'0'-13'902,"0"1"-554,0 0 0,13-5-328,7 1 1,16-4-26,14 8 1,16-2-108,-27 11 1,1 2-1,3-1 1,2 1-2081,0 2 0,1 2 2192,0 2 0,-1 3 0,-2 3 0,1 3 0,-1 1 0,0 1 0</inkml:trace>
  <inkml:trace contextRef="#ctx0" brushRef="#br0">27428 11175 8102,'18'5'232,"3"-5"0,15-12-127,9-13 0,-12 10 0,2 0-230,7-4 1,3 0-1,4-2 1,2 0-2721,9-3 0,0 2 2845,-6 3 0,1 1 0,6-1 0,-1 2 0,-7 5 0,0-1 0</inkml:trace>
  <inkml:trace contextRef="#ctx0" brushRef="#br0">27887 6524 9113,'-5'-13'-1339,"-2"1"1181,-6-1 0,5 1 524,0 0 1,1 3-296,-1 1 210,-3 0-306,9-5 0,-7 5 168,5 0-307,-1 5 1,5 3 94,0 8 1,0 5 59,0 3 0,0-1-10,0 6 0,0-4-35,0 3 1,-1 0 12,-3 0 1,3 0 44,-4-4 0,4-6-146,1 2 0,0-2 80,0 2 0,0-3-122,0-1 1,1-5-26,4 1 0,-3-4-347,7-4 567,-7 2 0,9-14 0,-4 2 0</inkml:trace>
  <inkml:trace contextRef="#ctx0" brushRef="#br0">27788 10616 8149,'-12'-5'184,"-1"-2"1,5-1 713,0-1-888,5 7 114,-3-4-381,6 6 0,2 0 101,2 0 1,-3 6-322,3 2 1,2-1 50,-2 1 0,4 5 426,-4 3 0,6 6 0,-3-3 0</inkml:trace>
  <inkml:trace contextRef="#ctx0" brushRef="#br0">28098 11212 8014,'-12'-11'844,"-1"2"0,1-4-538,0 4 0,-1 2-203,1-1 1,-1 1 197,1 3 0,4 4-73,-1 0 0,2 6-868,-1 6 0,-1 5 49,4-1 0,-3 6 591,4-1 0,0 8 0,4 3 0</inkml:trace>
  <inkml:trace contextRef="#ctx0" brushRef="#br0">27900 6486 7974,'-6'-19'0,"3"1"-70,-5 6 0,1-1 52,-1 1 0,-3 5-19,3 3 0,-3 3 209,-2 1 0,1 1-32,-1 3 0,-3 7-1,-1 6 1,-1 5 33,2-2 0,2 4-27,-2 1 0,2-1 15,1 1 0,6 0-141,3 0 1,3-2 35,1-2 1,3-5 11,5-7 0,2 0-9,10-4 1,5-3-27,4-6 0,4-3-86,-4-5 1,1-6 77,-1-3 0,-7-1-93,3 2 1,-10-4 96,-2 3 1,-2-2-117,-7-2 0,-1 5 80,-7-1 0,-5 0 28,-7-4 1,-4 6 1,-4 3 0,-5 3 2,0 5 1,0-2-33,4 6 0,0 1 23,0 8 0,6 1-11,3 7 0,3-1 21,5 1 1,2-1-97,6 0 1,6 1 62,2-1 0,9-5-10,3-3 0,4-2 24,1-2 0,4 0 3,0 0 0,-1-2 111,-3-2 1,-4 1-21,0-5 336,-12 0-271,2 1 1,-22 1-176,-5 6 0,-8 3-152,-5 5 0,-2 2-311,-7 11 0,7-1 161,2 5 311,3 0 0,-5 5 0,0 2 0</inkml:trace>
  <inkml:trace contextRef="#ctx0" brushRef="#br0">28123 11361 7974,'-6'-13'0,"5"1"556,-3-1-318,-3 1 0,4 1 447,-5 3-236,5-3-370,-8 9 1,8-3 96,-5 5 1,4 1-82,-4 3 1,4 3 59,-5 6 1,3-1 61,-3 0 0,0 5-172,4-1 0,-3 5 51,4-4 0,0-1-176,4-3 0,0-1 38,0 0 1,1-1-68,3-2 0,3-4-62,6-5 1,-1 0 90,1 0 0,0-3 106,4-5 1,-3-2-37,2-10 0,-2 3 136,-2-3 0,-1-1-89,-2-4 1,-4 4 289,-5 1 1,-5 1-43,-4-2 1,-7-1-151,-5 5 0,-2 2-71,-2 7 0,0 2-90,0 6 0,1 0-167,-1 0 1,1 7 76,4 6 0,3-1-17,9 5 1,2 0 42,6 0 1,0 0-114,0-5 0,6 0-44,2 1 0,7-2-41,2-3 1,1 2 68,-2-6 1,-2 0-138,3-4 0,0 0-70,0 0 0,-5 1-270,-3 3-512,-1-2 1208,4 3 0,-5-5 0,4 6 0,-4 1 0</inkml:trace>
  <inkml:trace contextRef="#ctx0" brushRef="#br0">29264 7330 8116,'0'-13'-1291,"0"5"646,0 0 1367,0 0-63,0-5-366,6 1 55,-5 5-353,10-4 71,-9 9-77,9-3 0,-10 12 17,3 5 0,-3 3 81,-1 10 1,-5 0 22,-3 12 0,-5-1-42,-3 10 1,2 0-59,-3 8 1,2 4 73,-1 8 1,2-1-273,6-30 0,-1 0 0,3 0 0,0 0 195,2 3 1,0-1-1,-1-2 1,0 0-106,3 1 1,0-2 0,-2 30-67,4-2 1,3-2 86,5-6 0,0-4-146,9-5 0,-2-5 192,1 2 1,2-5 117,3-4 1,2 3 89,-2-3 1,2-3 36,2-1 1,-4 1 441,0-1 0,-2 6-290,2-2 0,-5-1 212,-8 1 1,-2-2-424,-6 2 1,0 3 75,0-3 1,0 2-65,0-2 1,0 3-88,0-3 0,0-2 80,0 2 0,3-5-250,5 1 0,0 3-55,9 1 0,2 0-82,2 4 1,2-7 191,2 8 0,0-5 38,0 0 0,4 3 295,0-3 1,-2-2-109,-6 2 1,-3-4 68,-6 4 0,-5-4-34,-3 4 0,-3-5 277,-1 1 1,-9 1-18,-4-1 1,-11 4 66,-1-4 0,-3 1-463,3-1 0,-4-2 38,1 2 0,-1 1-753,4-1 1,1-4 407,4-5 1,2 0-497,5 0 0,-2 2 47,3-5 0,-2-1-772,10-3 0,-2-1 512,2 1 0,3-1-445,-3 0 1372,2 1 0,2-1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9391 6065 8571,'-8'0'0,"-1"0"0,5 0 267,-4 0 241,5 0-349,-2 0 1,6 1-57,3 3 0,3-1 106,5 5 0,6-4-39,3 5 1,8-1 60,4 4 0,3-3-99,1-1 1,6 0 95,2 5 0,9-5-162,4 0 1,4-1-312,4 1 1,0-2 252,-28-6 0,-1 0 0,30 0-76,-29 0 1,-1 0 0,30 0 125,4 0 1,-5 0-94,4 0 0,-5 0 118,1 0 0,-7 0-257,-1 0 0,-4 4 209,4 0 0,-6 4-144,2-4 1,-3 1 63,-1-5 1,5 4 1,3 0 0,-3 0-110,-2-4 1,-3 0 146,-4 0 1,3 0-33,1 0 1,-5 0 19,5 0 0,-9-4-2,1 0 1,-4-5-20,-1 5 1,-1-5 58,-3 0 1,2-2-26,-6-1 1,4-2 8,-4-2 1,4 0 330,-4-4 1,0 5-347,-4-2 1,4-1 168,-1 2 1,1-1-171,-4 5 1,1-1 66,3 1 1,-1-3-63,5 2 0,-5-2 202,1 7 1,1-2-39,-1 2 1,5-2-43,-1 6 1,2-4-26,-2 4 0,7-4-14,-3 3 0,7-3 112,-2 4 0,6-6-105,1 2 1,2-3-172,7-1 1,2-1 170,6 1 0,-1-1-208,-31 7 0,2 0 1,-1-2-1,0 1 154,2 1 0,1 0 0,0-2 1,1 0-5,-2 4 1,0 0-1,1 1 1,0-1 3,28-4 0,0 5-93,-4-1 1,-1 3 30,-3 1 0,-10 1 94,-11 3 1,-6 2-52,-11 2 1,2 3 36,-5-3 0,-5 3 105,-3 2 0,-5-1-197,4 0 1,-1 1 204,1-1 1,2 1-503,-6-1 1,6 1 264,-2-1 1,3 0-322,1 1 0,1-2-253,-1-3 215,1 3 0,-1-5-424,0 2-98,1-3 238,-6-5 391,4 0 1,-10-1-160,3-3 1,-2-3 487,-2-5 0,0-1 0,5-5 0,2-1 0</inkml:trace>
  <inkml:trace contextRef="#ctx0" brushRef="#br0">13844 5618 8476,'13'-12'0,"-1"1"367,1 3 1,3-2 33,1 6 0,6 0 147,2 4 1,5 0-247,7 0 0,2 0-11,2 0 0,-2 1-228,2 3 0,-2 3 158,-2 5 0,-4 2-258,0 3 1,-11-2-45,-1 6 1,-11-5-114,-6 5 1,-6-1 109,-6 5 0,-7 4-94,-14 0 1,-8 1-118,-9-1 0,-7-1-177,-5 5 1,3-5-358,1 1 0,3-3-1,1-1 830,6 5 0,-1-8 0,7 3 0,7-2 0,3 1 0</inkml:trace>
  <inkml:trace contextRef="#ctx0" brushRef="#br0">16152 5804 8219,'0'-12'-421,"0"-1"0,0 5 371,0 0 1,0 0 399,0-5 0,0 1 27,0-1 1,-2-3-128,-2-1 1,2-3-221,-7 3 1,1-5 101,-4 1 1,-2 2-174,-3-1 0,2 4 116,-6 0 1,-1-1-77,-7 5 1,2-2 79,-6 10 1,-4 0-43,-5 4 0,-3 11 183,3 5 0,-5 8-142,2 5 0,-2 4-278,2 8 0,2 7 300,6 6 0,6 5 23,7-1 1,6-1-14,9 1 0,11-7 183,10-2 0,7-5-42,10-6 1,5-8 28,7-5 1,4-10-229,9-7 0,4-5-180,8 1 0,-7-10 164,3-6 0,2-6 54,-31 7 1,0-3-1,0-1 1,-1-1 12,26-22 0,-5 0 12,-7-8 0,-5 5-114,-8-4 0,0 0-123,-8 0 0,-8-3 163,-13 2 1,-10-2-422,-6-2 1,-11 2 184,-11 3 1,-3 2-725,-4 6 1,-7 5 397,-6 3 1,-3 7-1617,8 1 2137,-4 6 0,9-1 0,-5 8 0,-1 3 0,0 4 0</inkml:trace>
  <inkml:trace contextRef="#ctx0" brushRef="#br0">30033 4862 8018,'27'0'0,"2"0"-207,-9 0 0,4 0 275,0 0 0,5 0-8,0 0 1,0 0 73,-4 0 0,-4-4 143,-1-1-26,-4 1 1,0 3 499,-8-3-282,-2 2 0,-13-3-182,-5 5 1,-8 0-243,-9 0 0,-9 0 134,-12 0 0,-6 1-120,-10 3 1,29-1-1,-1 0-191,-3 1 1,-1 0-1,-4 2 1,-1 1 74,-5-1 1,0 0-1,0 0 1,-2 2-441,-3 2 1,-2 0 0,0 1-1,0-1 435,-1 2 1,0 1 0,1-1 0,-1 1-69,0-1 1,0 1 0,9-2 0,0 1-120,3-2 1,1 1 0,7-2 0,2 0-200,-28 3 1,8-1 158,4-3 1,14-2-631,7-6 742,11 0-514,9-6 691,13-1 0,7 0 0,6 2 0</inkml:trace>
  <inkml:trace contextRef="#ctx0" brushRef="#br0">29078 4775 8018,'-12'0'393,"-1"0"1,5 0-65,0 0 1,0 0 210,-5 0 0,1 0-73,-1 0 0,-5 5-197,-2 4 1,-4 2-94,0 1 1,-12 6-74,-6 3 0,-10 6-60,-6 2 1,25-10-1,-1 1-176,-4-2 1,1 1 0,1 1 0,-1 1 166,0 0 1,0 0 0,1 0 0,1 0 29,5 2 1,2 0-1,-17 15-158,20-4 1,14-8-73,15-1 0,16-2-85,17-7 0,12 1-277,13-5 1,7-5 228,-30-4 1,1-2-1,0 0 1,0 0-212,1-1 0,1 0 1,-2 0-1,1 0 199,-2 0 1,0 0 0,2-2 0,0-2 3,2 1 1,1-2 0,0-2-1,1 0 306,-1 1 0,-1 0 0,3-3 0,-1 0 0,-3 3 0,0 1 0,1-2 0,0 0 0,-1-1 0,0 0 0</inkml:trace>
  <inkml:trace contextRef="#ctx0" brushRef="#br0">27900 4837 8197,'0'-12'-28,"1"-1"218,3 1 1,-2-1-76,2 1 0,-3 0 103,-1-1 0,-1-1-268,-3-2 1,-7 2 88,-6-3 1,-9 4-88,1 0 1,-9 1 36,-4-1 0,-9 1 110,-6 0 1,-11-1-296,2 1 0,25 6 0,0-1 227,0 2 0,-1-2 1,-1-1-1,0-2-332,0 0 1,-1-1 0,0 2-1,-1-1 292,-2 0 1,-1 0-1,-3-2 1,0 0-9,2 0 1,-1-1 0,-3 1 0,1 2 33,4 3 1,1 2 0,-5-1 0,1 1-92,-1 0 1,0 2 0,-3-1 0,-1 2 51,-1 2 1,-1 0-1,-1 0 1,-1 0-299,1 0 1,-1 0 0,0 2 0,0 2 337,0-1 0,0 2 1,0 0-1,-1 1-28,3 0 0,1 0 0,1 2 1,2 1-101,6-2 1,1 2 0,2 2 0,1 2 114,0-1 1,1 1 0,0-1-1,0 2 50,1 2 1,1 1 0,1-1-1,0 1-32,5 1 0,0 1 0,-24 24 223,6 2 0,2 2 133,10-1 1,8 0-266,12-4 1,9 1 82,4-2 1,5 3-91,7 6 0,8-2 147,12-3 1,6 3-155,7-2 0,-17-20 0,2-1 119,2 0 1,1 0-1,4-1 1,2-2-152,1-2 1,2-2 0,2 0-1,2 1-51,2 0 1,3-1 0,3 1-1,2-1 62,1 1 1,1-1-1,3-2 1,-1-1-253,-2-2 0,0-1 0,4-2 0,1-1 252,2-2 0,2-2 1,3 1-1,0-1-12,2 0 1,1-1-1,-2-1 1,-1-1 35,-3-2 0,-2 0 1,1 0-1,-1-1-181,-1-1 1,0 0 0,0-1 0,0-1 82,-4-2 0,0-1 0,-2-1 0,-1-2 70,-5 1 0,-1-2 0,0-1 0,0-1-122,-1-1 0,-1-1 1,-1 0-1,-1-2 16,1-1 0,-1-1 1,-3 1-1,0-1-14,-5 1 0,0-1 0,0-2 0,-1-1 91,0-1 0,-2 0 0,22-21-57,-27 22 1,-1-1-1,12-23-95,-5-3 0,-6-2 648,-2-3 1,-7 4-765,-6 1 1,-1 1 48,-6 6 1,-3 5 452,-6 4 0,-8 5-517,-9-1 0,-4 7 463,-4 2 1,-2 5-1048,-7-2 1,0 5 289,-3 3 0,1 0-48,-6 5 0,1-2 579,-5 2 0,0-2 0,1-2 0,-1 4 0,0 3 0,1 1 0</inkml:trace>
  <inkml:trace contextRef="#ctx0" brushRef="#br0">8994 14746 7887,'-14'-1'109,"-2"-3"0,-2 2 114,-3-2 0,-2 2 0,2-3 1,-3 3 121,0-7 0,-5 3-75,0-3 1,-7-3-91,-1-1 0,2 1 33,-6-4 0,5-2-42,-5 1 0,-2-5 55,2 1 1,-6-2-333,1-2 0,-2 4 180,-2 1 0,-1 3-59,-2-3 1,2 6-54,-3 1 1,1 2 111,0 7 0,0 0-264,-5 4 0,5 0 96,-5 0 0,4 0-94,-4 0 0,4 4 108,-3 0 0,6 2-33,1-2 1,0-1 55,5 5 1,1-4 7,-2 4 0,6-3 60,-1 3 1,2 0-50,2 5 1,0 3 133,0 1 0,5 1-96,3-2 1,7-1 109,1 6 0,1-5-56,-5 5 1,5-4 259,4 3 1,2 0-215,2 0 0,-1 4-5,1-4 0,5 4-54,3 1 0,-2 1 17,2 3 1,0-2 58,4 6 0,0-4-58,0 4 0,0-4 167,0 4 1,6 5-106,2 3 0,3 4-42,1-3 0,2 3 123,3-3 1,-2 2 145,5-7 1,3 3-136,5-7 1,0-1-40,5 1 0,4-6 37,5 2 1,0-3-203,0-1 1,2-1 285,6-4 0,5 2-88,3-5 1,2-2 74,2-7 1,0 2-282,0-6 0,6 0 158,2-4 0,-33 0 1,-1 0-306,1 0 1,1 0 0,-1 0 0,1 0 231,2 0 1,-1 0 0,1 0 0,1 0-97,3 0 1,-1 0 0,-2 0-1,-1-1 26,0-1 0,-1 0 0,1-1 0,0-1-17,-1-2 1,1-1 0,1 1 0,0 0 14,-1 0 1,-1 0 0,-2 0 0,-1 1-72,30-4 0,-4-2-25,-4 3 1,0-2 89,-9 2 0,-2-3-82,-9 3 0,-5-3 234,0-2 1,-10 1-57,2 0 1,-9-5 167,1 0 1,-3-3-104,-2 3 1,-4-5 246,1 2 0,-6-4-243,1-1 1,-3-4 98,-1 0 1,0-4-145,0 4 1,-5-5-26,-4 1 0,-2 1 19,-1-1 0,-5 1-343,1-1 0,-2 0 104,1 8 1,2-2-402,-6 6 1,6-1 245,-1 2 1,2 2-191,2 5 0,-1 1-55,1-1 0,-1 2-201,1 3 1,4 3 97,-1 5 0,5-5-160,-4 1-311,5 0 286,-2 4-255,-1 0 667,5 6 0,-5 1 49,6 5 0,0 0 88,0 1 0,-1-1 13,-3 1 0,2-1 194,-2 0 1,3-3-115,1-1 1,0 0 215,0 5-212,0-1 304,0 0 1,1-1 146,3-2 118,-2 2-217,3-4 82,-5 0 141,0-2-77,0-5-1210,0 0 871,0-5 0,-5-2 0,-2-6 0</inkml:trace>
  <inkml:trace contextRef="#ctx0" brushRef="#br0">1650 6015 7774,'-4'-12'16,"0"-1"0,-5 5 97,5 0 0,-5 0 18,0-5 0,0 5 73,0 0 0,-2 1-31,3-2 0,-7 0 44,-2 5 0,-3-5-221,3 5 0,-3 0 86,3 4 1,-4 0-46,5 0 0,-1 6 69,5 2 0,5 3 15,3 1 1,2 6-128,2 3 0,2 4 72,2 4 1,8-3-50,9 3 0,4 1 74,4-1 0,-2 0 118,6-4 1,2 0-68,6-1 1,-1 1 198,6 0 0,-6-6-39,1-2 0,-7 1-15,0-2 0,-11-2-214,2-2 1,-14-6 128,-3 6 1,-12-2-184,-8 2 0,-8 1 68,-9-1 1,-7 2-371,-5 3 1,-6-4 163,2 4 0,-3-8-504,-2 0 0,2-2-15,2 1 0,3-3-270,6-5 1,7 0 136,5 0 1,11-1 69,10-3 701,3-8 0,12-8 0,3-5 0</inkml:trace>
  <inkml:trace contextRef="#ctx0" brushRef="#br0">1948 5978 8497,'-7'12'908,"3"1"1,2-1-596,2 1 0,6 9-109,2 2 0,-1 15 48,1 2 0,-1 10-23,1 3 1,2 4-463,-6-4 0,4-2-56,-3-6 1,3-9-269,-4-8 0,6-5-615,-2-3 0,-1-4 587,1-9 0,-4 2-207,4-6 792,-5 0 0,3-15 0,-6-3 0</inkml:trace>
  <inkml:trace contextRef="#ctx0" brushRef="#br0">1675 6189 7774,'-7'-21'0,"3"0"0,2 1 253,2-5 1,7 4 115,6 1 1,10-1 212,10-4 0,4 2-767,5 2 0,2 3 97,5 6 0,1-1-727,0 1 1,-6 4 393,-3-1 1,-2 7-100,-2-3 0,0 4 520,0 1 0,-5 0 0,4 0 0,-4 0 0</inkml:trace>
  <inkml:trace contextRef="#ctx0" brushRef="#br0">2568 6400 7774,'-4'-24'160,"0"4"1,-5-3 43,5 7 0,-4-5 153,4 5 0,-2-6-92,2 1 1,-1-2-77,-4-2 0,-2 5-44,3 4 0,-3-2-92,-1 1 0,-1 5-30,1 4 1,-1 6 120,1 2 0,1 6-31,3 6 1,-3 10-66,2 3 0,4 8 27,1 0 0,2 3-30,2 1 0,2 1 0,2-1 1,3-5 40,5-4 0,5-3 42,-1-4 0,6 0-208,-1-9 1,7-2 91,1-10 1,4-6-241,-4-2 0,4-9 103,-4-3 0,0-9-208,-5-4 1,-4-5 121,-4-3 1,-6 3 21,-2-4 1,-5 2 138,1-1 1,-8 1-90,-4-6 0,-8 5 211,0-4 0,-5 9-110,5-1 1,-5 12 126,4 0 0,1 14-14,4 3 1,3 12 5,1 8 1,5 6-50,-1 7 0,3 5-43,1 3 0,0 3-269,0 1 1,5 5 94,4-1 1,3 0-50,4-3 1,4-3 34,5-2 1,-1 2-1068,1-6 1266,6 0 0,-5-10 0,4-1 0</inkml:trace>
  <inkml:trace contextRef="#ctx0" brushRef="#br0">3077 5755 7774,'0'8'882,"0"0"1,1 0-191,3 5 1,0 5-63,9 2 0,-4 11-84,8 6 0,-3 7-181,-2 10 1,0 2-760,1 6 0,-6-4 459,-3 0 0,-3-7 1,-1-1 1,0-13 408,0-12-1133,0 0-19,0-12-286,0 0 657,0-8 0,4-6 74,0-3 0,6 2 539,-2-2 1,1 3-363,3 1 0,-1 0 120,10 0 0,-5 0-69,5 0 1,0 1-229,3 3 1,1-2-205,0 2 0,1-1-411,3 1 0,-3-3-37,3 3 1,3-2 883,1-2 0,-3 0 0,1 0 0</inkml:trace>
  <inkml:trace contextRef="#ctx0" brushRef="#br0">3734 6127 9421,'-5'12'1011,"3"1"-431,-2-1 1,3 7-199,1 6 0,5 5-172,3 8 1,3-5 6,2 0 0,1 0-812,2 4 0,-1-5 6,6-3 0,-4-10-315,3-7 1,0-1 37,0-7 0,2-2 866,-5-10 0,-1-6 0,-3-11 0</inkml:trace>
  <inkml:trace contextRef="#ctx0" brushRef="#br0">3734 5928 7774,'-32'-24'0,"3"0"438,9 3 1,-2 4 322,5 4-718,6 6 113,6 2 0,10 5-664,3 0 0,5 0 10,3 0 1,4 0-246,4 0 1,5 1 742,0 3 0,6-1 0,-2 5 0,-1-4 0,1 5 0,0-1 0,4 4 0</inkml:trace>
  <inkml:trace contextRef="#ctx0" brushRef="#br0">4032 6102 7774,'-6'12'0,"5"2"565,-3 3 0,2-4 230,2 4-239,0-3 0,7-7-139,6-3 1,-1-3-451,5-1 1,2-3-67,2-5 1,-2-1-35,2-12 0,-2-1-87,2-7 0,-2 1 188,-3-5 1,-6 2-8,2-3 0,-3 0 24,-1 5 0,-3 4 66,-5 5 0,-5 9 31,-3-2 1,-5 10 197,-3 3 1,-4 9 145,-4 11 0,3 7-101,0 10 1,6 1-273,-1 4 0,7-2 111,5 5 1,3-4 110,1 5 0,7-1-100,5 5 0,6-6-35,7-3 0,0-7-95,-1-6 1,1-3-237,0-4 0,-6-5-1000,-2-7 665,-9-4-1392,3-5 1383,-9 0 0,2-4-664,-8 0 1,1 0 198,-5 4 1000,5-6 0,-8-1 0,4-5 0</inkml:trace>
  <inkml:trace contextRef="#ctx0" brushRef="#br0">4193 6176 7774,'-7'-12'1020,"0"1"-204,3 3-724,3-3 0,1 9 75,8-2 1,4 4 307,5 4 1,4 5-150,8 7 0,-2-1-143,6 6 1,-1 1-570,1 7 1,0-3 288,-8 3 0,-3-3-1167,-10-1 1,-6 0 1263,-6 0 0,-11-6 0,-8-1 0</inkml:trace>
  <inkml:trace contextRef="#ctx0" brushRef="#br0">6575 5370 7774,'0'-12'-635,"0"-1"1,4 1 1316,0 0 104,0-1-131,2 1-181,-5 5-364,5 1 1,-6 12 118,0 2 1,-6 9-148,-2 3 0,-5 11 134,-3 6 1,-3 6-241,-6 6 0,0 2-182,0 3 0,0 1 292,1 3 1,-3 3-170,-2-4 1,9-7 25,-1-4 1,11-13-282,6-9 0,3-8 142,1-8 1,10-8-63,2-4 1,9-9 63,-1-11 1,8-7 90,1-2 0,4-7 31,-4-1 1,5-6-60,-1 2 0,-1-1 427,1-4 1,-5 5-143,1-5 0,-4 2 325,-5 7 0,-3 1 476,-9 7-467,-2 8 1,-8 13-171,-2 7 1,-3 11-103,-5 6 1,-5 10-74,1 7 1,-8 10-122,-1-2 0,-1 10-36,-7 3 0,4-1-125,-4 5 1,6-3 51,-2-2 1,2 5 51,3 0 1,2-2-114,5-6 0,2-6 74,11-11 1,1-2-228,7-10 1,10-6 127,11-7 0,1-8 46,7-4 0,7-10 125,10-7 1,-1-5-91,5-8 0,2 0 38,-27 17 1,0 0 0,3 0 0,1-2 115,0-1 0,0-1 0,-2 0 0,-1 0 77,-3 0 0,0 0 1,24-20 80,-2 0 0,-6 0 186,-6 0 0,-11 4-226,-9 8 0,-9 8 73,-4 8-240,-2 9 0,-8 9 91,-2 12 1,-9 6 67,-3 10 1,-8 8-81,-1 9 0,-5 2-9,1 1 0,-7 5 3,-2 0 1,21-23 0,1 0-54,-17 27 1,5 0-121,3-9 0,6 0 68,6-4 0,6-1-63,11-11 1,11-2-39,6-19 0,12-2 39,8-10 0,6-6 33,6-2 1,2-9-37,3-3 1,2-9-184,7-4 0,-30 13 0,0 0 217,0-1 1,0 0 0,-2-1 0,0-1 16,-2 2 1,0 0-1,-2-1 1,0-1-12,2 2 0,-1 1 0,23-26 184,-1 5 0,-7-1-117,-10 5 1,-8 1 393,-9 3 1,-3 4-311,-5 9 46,-3 2 0,-10 12-32,-3 6 1,-8 7 68,0 10 0,-6 3-75,1 9 0,-6 4 98,-2 9 0,-6 2-139,2 5 0,-1 0-23,1-4 1,-2 3-91,6-2 1,2 1 63,6-2 1,4-6-87,9-6 1,9-7-7,12-1 0,6-11-163,10-10 1,8-4-158,9-4 0,8-9 147,3-7 0,6-9-84,-30 13 1,0-1 0,-2-3 0,1 0 239,1-1 0,0 0 1,0-2-1,-1-1 78,1 2 0,0-1 0,-4 1 0,-1 0-65,-1-1 1,-1 0 0,23-18 227,-12-4 0,2 3-46,-11-3 0,-8 6 50,-8 2 0,-8 7-13,0 9 1,-2 7 191,-2 6 0,-6 7-100,-2 1 1,-7 12 376,-2 13 0,-6 2-498,-2 11 1,0-3 14,-4 11 0,2-1-165,-2 5 1,1 1-27,-5 3 0,6-5 102,-2 1 0,8-2-36,4-7 0,9 2 27,4-2 1,5-9-95,8-3 0,9-10 77,11-10 0,11-4-220,1-5 0,6-3 75,2-5 0,2-6-331,3-10 1,-2-7 247,6-2 1,-7 1 86,-1-1 1,-6 0 198,-7-4 1,-1-3-131,-3 3 0,-7-3 597,-5 7 0,-7 3-158,-2 1 185,1 2-366,-12 14 1,-1 3-109,-8 14 0,-5 9 76,-3 7 0,-3 9-20,-6 4 1,0 4-243,0 5 0,0-4 48,1 4 0,-1-4 0,0 0 0,6-3 89,2-2 0,5 2 4,3-6 1,7-2-97,10-6 0,6-9-172,10-7 1,7-5-25,2-5 1,3-7 8,1-9 1,2-3 242,2-5 0,-4 1-95,0-5 1,-1 0 162,-7-4 1,-1 4-121,-8 0 1,2 0 254,-5-5 0,-1 7 30,-3 2 224,-6 8-293,-2 3 0,-12 14-92,-5 8 0,-2 4 185,-6 13 1,-5 4-112,-4 4 0,0 5-215,4-1 1,-4-1 103,0 1 1,2-1-70,6 1 1,3-3 59,6-5 1,5-2-177,3-2 0,4-4-4,4-9 1,8-3-16,9-5 1,8-5 47,4-3 0,-2-10 62,3-7 1,-1 0 95,4-4 0,-4-3-92,0-1 0,-7-1 272,-1 1 0,-6 1-74,-6 3 1,-2 3 1127,-3-3-864,-2 3 0,-13 8-53,-6 6 0,-5 12-363,-6 12 1,-7 7 66,-2 10 1,-1 2-1235,1 2 0,2 2 624,6-1 0,6 0-1815,3-1 1,9 1 344,7-5 2010,11 0 0,19-4 0,9 0 0</inkml:trace>
  <inkml:trace contextRef="#ctx0" brushRef="#br0">7282 14610 8028,'-4'8'-303,"0"0"1,-6-3 120,2 3 1,-2-4 442,2 4 0,-3-5-121,3 1 1,-8 2 10,0-2 0,-2 0 18,1-4 1,2-6 3,-5-2 0,3-3 133,-4-1 1,6 3-96,-1 1 0,-2 1 147,1-1 1,1 3-113,3 5 1,-1 6-85,-2 7 1,1 10 41,-6 10 1,5 11-108,-5 10 0,4 8-224,7-25 1,0 1 0,-1 3-1,1 2 119,-2 0 1,-1 0-1,1 2 1,1 0 45,0-1 0,1-1 1,1-5-1,0 0-100,3-3 0,0 0 0,-5 21-125,2-10 0,5-20 90,8-18 0,5-9-94,7-11 1,4-10 55,4-20 1,3-7 83,1-9 0,-12 25 0,-1 0-112,1-2 0,1-1 0,1-2 0,0-1 157,-2 0 0,1 0 0,0-1 0,0 1-32,0 2 1,-1 0-1,0-1 1,-1 0 0,-3-2 1,0 1-1,2 2 1,0 1 427,-2 0 0,1 2 0,13-21-24,-9 18 1,-5 16-284,-4 13 0,-5 13 30,1 12 0,-14 13 30,-6 16 1,-7 9-85,-6 7 1,1 0-85,12-29 0,-1 0 0,1 1 0,-1-1 47,-2 0 1,1 0 0,-1 3 0,0 0 7,1-1 0,-1 0 0,3 0 0,0-1 68,2 2 1,0-1 0,-11 24 365,4-1 0,9-17-526,8-8 1,5-12 134,7-9 0,7-13-324,14-16 1,4-5 12,9-15 0,2-4 142,-19 14 0,-1 0 0,2-1 0,-1-1-160,2-1 0,0-2 0,-1 1 1,1 0 188,1 0 0,1 0 1,-3 3-1,-1 1-79,25-22 0,-7 6 8,-10 10 1,-3 12 623,-5 9 1,-7 10-509,-6 7 1,-5 7 291,-7 13 1,0 5-79,0 3 0,-3 4 46,-5 5 1,0-2-56,-9 5 1,2 6-105,-1 7 0,2-3-165,-3-1 1,5-4 188,4-5 1,2-6 489,6-6-525,0-11 1,11-4-311,6-14 1,5-10-8,3-6 1,5-12 41,3-9 1,7-8 110,1-4 1,6-4-285,-1 0 1,-4-1 350,0 0 0,-4 1-82,0-1 1,-7 2 271,-2 3 0,-8 9-186,-5 11 113,-2 6 0,-3 14-59,-2 10 0,-5 8 91,-8 16 1,-1 7 68,-7 6 1,2 7-109,-6-3 1,2 5 182,2-6 0,-5 7-207,1 2 0,-1 0 71,5-4 1,5-8-25,3-5 0,2-5 10,2-7 1,11-7-88,6-6 0,5-10-137,3-11 0,5-9-49,3-6 1,8-12 112,5-10 1,-2-2-588,1-1 1,-5-5 410,2 0 1,-4-2-26,0 6 1,-11-2 121,-2 6 1,-10 5-19,-2 4 100,-7 5 201,-6 18 0,-5 10 255,-3 16 0,-8 12-212,0 9 0,-1 3 229,5 1 0,-5 4-136,1 1 1,1 4-125,6 0 1,4-5 3,5-4 1,0-1 349,0-7 0,5-3-415,4-9 1,9-2-79,6-11 0,4-5-141,9-7 1,-1-15 43,10-5 1,-5-8-466,4-6 0,1-3 398,-21 18 0,0 0 0,23-24-95,-25 24 0,-1 0 1,24-19-39,-9 0 0,2 5 109,-10-5 1,-6 12 113,-7 1 1,-3 15 125,-5 5 0,-2 11 350,-6 2 1,-2 7-234,-2 9 1,-4 3 358,-9 6 0,2 6-179,-5 2 1,4-3 115,0-1 0,3 1-271,5-1 1,-2-4-205,6-4-24,0-6 0,10-3-27,2-8 1,10-5-257,7-7 0,1-6 120,7-11 0,0-9-66,4-4 1,1-7-168,-1-1 1,3 4 441,-3 0 0,2 11-112,-11 6 0,1 11 235,-4 10 0,-11 21 124,-6 11 1,-5 21 5,-3 17 0,-4-30 1,0 2-530,0 5 1,-1 1-1,-1-1 1,0 1 291,3-1 0,2 1 0,-1-4 0,3 0-1692,2-3 1,2 0 1631,9 32 0,9-8 0,6-4 0,5-1 0</inkml:trace>
  <inkml:trace contextRef="#ctx0" brushRef="#br0">9490 14672 7330,'-5'-7'238,"3"2"0,-5 5-153,3 0 0,1 0 200,-5 0 1,4-2-153,-4-2 1,-1 3 117,-3-3 1,0 1-95,-1-1 0,-1 1-57,-2-5 0,2 1-13,-2-2 0,-4-2-129,0 3 0,-2-3-55,1-1 0,-4-2 105,0-3 1,-1 4 15,-7-4 1,0 2-3,-4-2 0,0 4 118,-1-4 1,0 5-44,-4 3 1,0-2-32,-4 3 0,3-1-52,6 0 0,-1 2-76,-4 3 1,0 1-134,-4-5 1,3 5 74,6-1 1,-6-1-4,-2 1 1,-8 0 76,0 4 0,-2 0-224,1 0 1,1 0 237,-4 0 0,-5 0 11,-5 0 0,1 0 25,4 0 0,-1 4 22,-3 0 0,2 0-221,-2-4 1,3 4 191,1 0 1,-5 4 25,1-3 1,0 0-21,4-1 1,1-1 1,4 5 0,0-5-74,3 1 0,9-2 102,-1-2 1,10 0 5,3 0 1,0 0 7,-4 0 1,5 0 131,3 0 1,2 0-157,-2 0 0,3 0 370,-3 0 1,3 4-365,1 0 1,6 1 205,2-1 1,-1-1-138,2 5 1,3-3 10,5 3 1,5-4-89,-1 4 1,3 1 3,1 3 0,0 0 22,0 1 1,0 5 14,0 2 0,1 9 118,3 4 0,-3 5-125,4 3 1,-4 4 34,-1 9 1,0 4-395,0 8 0,0-1 337,0 5 1,-1-5-13,-4 1 1,-1-3 2,-7-1 1,5-5-111,0-3 0,1-10 117,-2-7 0,-2-4-75,3-4 1,1-8 49,-1-1 1,5-4-36,-1-4 1,-3-4 28,-1 0 1,2 1 647,-5-2-657,10-2-46,-4-5 0,6 2 51,3 2 1,-1-3 21,5 3 0,2 2-24,6-2 0,4 4 136,4-4 0,1 6-22,0-2 0,5-1-31,3 1 0,5-4-30,3 5 0,9-2 8,7 1 0,4-1-209,1-3 0,7-3 224,-32 1 0,0 0 1,5-1-1,1 0 35,2-1 0,1 0 0,2 0 1,0 0-345,-1 0 1,1 0 0,3 0 0,0 0 302,1 0 1,0 0 0,1 0-1,1 0-51,-2-1 0,-1 2 1,-1 1-1,-2 1-71,-2 1 1,-1 1 0,-1-1 0,0 1-100,0-1 0,-1 0 1,2 2-1,0-2 157,-2-2 1,1 0 0,-2 2 0,0 1 62,-5-3 0,0 0 0,0 2 0,1 0-49,-1-2 1,0 0 0,0 2 0,-1 0-1,-1-1 1,0-2 0,33 4 80,-6-5 1,-5 4 20,-4 0 1,1 0 198,-4-4 0,-5 0-255,-12 0 1,2 0 586,-6 0 1,-2 0-569,-6 0 1,-2 0 377,-2 0 1,-8-6-385,4-2 1,-5 1 204,0-1 1,2 4-214,-6-4 1,0 4 48,-4-5 1,0 5 19,0-4 4,0 0-64,0-5 1,-1 1-9,-3-1 0,1 5-113,-5 0 0,-1 0 73,-3-5 1,4 1-64,-1-1 1,1-3 81,-4-1 1,4-5-349,-1 2 0,1-9 2,-4-4 1,-1-5 3,1-3 1,4-9 134,-1-7 1,2-11-165,3 31 0,0 0 0,1-4 1,1 0 189,1-4 0,2-1 1,1-1-1,2-1 64,2-3 1,1-1 0,1 4-1,2 1-106,2-1 0,1 1 0,-1 7 0,2 1-15,0 3 1,1 2 0,12-29-780,6 5 1,-5 4 344,1 8 1,-7 4-18,-1 4 0,-1 3 7,5 2 637,-6-3 0,5 10 0,-3-3 0,2 2 0,2 3 0</inkml:trace>
  <inkml:trace contextRef="#ctx0" brushRef="#br0">1327 15019 8114,'-37'0'0,"1"-4"0,3 0 0,3-4 163,5 4 30,6-1 0,0 1-139,2 0 0,7-1 265,-2 1-431,8 2 136,-2-3 0,6 6-9,0 3 1,6 4 142,2 9 1,9 2 40,3 6 1,4 1-77,1 3 0,9 3 222,3 5 1,5 2-447,-1 2 0,3-1 272,6 5 1,-6-3-219,-3 3 1,-2-3-21,-2 3 0,-11-5-99,-5 1 1,-12-2 10,-4-2 0,-5 0 45,-5 1 0,-3-5 86,-8 0 1,-5-6-14,-8 2 1,1-7 78,-5-1 0,4-6-159,-4 2 0,6-5-315,-2-4 1,7-4 72,1-8 1,7-5 358,2-12 0,-1-5 0,7-11 0</inkml:trace>
  <inkml:trace contextRef="#ctx0" brushRef="#br0">1873 14424 8296,'7'5'420,"4"2"0,-5 7 127,2 3 0,4 7 168,1 10 0,1 8-238,6 8 1,1 6-492,-9-23 0,1 0 0,-1 2 0,0-1-234,1 3 0,-1 1 0,0-1 0,0 0 87,-2 1 1,0-1-1,1-3 1,-1 1-73,2 31 0,4-4-198,-8-4 1,2-2 109,-2-10 1,-1-2 3,-3-15 1,-1-2 316,5-6 0,-3-1 0,8-7 0,2-3 0</inkml:trace>
  <inkml:trace contextRef="#ctx0" brushRef="#br0">1811 15193 7979,'-37'-7'0,"3"-4"2062,5 3-547,11 2-958,12 1 0,19 3-107,7-2 0,15-4-1337,10-9 1,5 2 504,4-5 1,8 3-807,-28 6 1,2 1 0,33-3 539,-34 6 0,0 1 436,3 2 0,0 1 0,0 3 0,0 0 0,2 0 0,0 0 0</inkml:trace>
  <inkml:trace contextRef="#ctx0" brushRef="#br0">3275 15242 8013,'-36'-12'-22,"4"-4"189,-5-1 1,0-5 94,4 1 0,-4-2-89,-5-2 1,8 2-15,-3 2 1,8 4 34,0 9 1,3 5-97,1 12 1,1 10 145,4 14 1,2 7-5,5 1 1,1 10 116,0-1 0,5-2-170,3-2 0,8-6-65,4 1 1,10-5 35,7-7 0,1-7-125,7-14 0,0-2-12,4-6 1,5-7-380,-1-6 0,4-6-390,-3-10 1,1-4 198,-2-8 0,-3-3-147,4-6 0,-5-5-117,-4-3 1,-4-4 713,-8-4 1,-10 32-1,-2-1 154,-2-2 1,-1-1-1,3-30 445,-9 1 1,-5 5-307,-3 4 1,-3 10 221,-2 11 1,5 16 423,0 13 1,5 12-287,-1 9 1,2 6-394,2 10 1,2 8 75,2 9 1,3 6-478,5 2 0,5 4-184,-1-5 1,6 1-350,-1-4 0,7-1 324,1 1 0,9 2-695,-1-2 1144,9-3 0,-5-11 0,3-3 0,-2-4 0,2-3 0,3-1 0</inkml:trace>
  <inkml:trace contextRef="#ctx0" brushRef="#br0">4205 15118 7975,'-8'7'1594,"0"-3"-288,0-2-343,1-2-802,1 0 1,8-2-576,2-2 1,3-7-43,5-5 1,0-6 239,1 1 0,-1-2-473,1-2 0,-2 0 273,-3 0 1,-1-4 385,-3 0 0,-3-4 187,3 4 1,-4-4 137,-4 4 1,-3 2-176,-5 6 0,0 9 95,-1 8 0,-3 5 244,-1 7 0,-4 9-176,5 16 0,-1 1 28,5 12 1,5 3-20,3 5 1,5 3-429,8 0 1,0-4 225,12 5 1,1-7 2,7-6 0,-1-2-83,5-6 0,-6-5-115,2-3 0,-1-10-250,1-7 0,-3-5 185,3-7 1,-4-1-80,-5-3 1,2-4 53,-5-9 1,4-2 110,-5-6 0,-1-1-116,-7-3 1,2 3 151,-6-3 1,5-2 97,-5 2 0,0 2 287,-4 6 1,0-1 934,0 6-622,0-1-233,0 10 0,0 7-43,0 8 1,1 10 60,3 7 0,-1 3 2,5 9 1,-4-1-32,5 9 0,-1-3-272,4 3 0,1-5-136,-1 1 1,1-3-970,-1-5 1,2 0 572,2-8 1,0-5-2596,4-12 2993,1-2 0,4-6 0,0 0 0</inkml:trace>
  <inkml:trace contextRef="#ctx0" brushRef="#br0">4751 14846 7928,'-16'0'0,"-1"0"0,1 0 876,3 0 205,6 0 1,3 4-1846,8 0 0,9 0 764,7-4 0,4 6 0,1 0 0</inkml:trace>
  <inkml:trace contextRef="#ctx0" brushRef="#br0">5260 15218 7890,'0'19'462,"0"-1"33,0-6 1,0 1-173,0-1 1,5-1 146,4-3 0,2-2-680,1-6 1,1-6 46,-1-2 0,0-10-290,1-7 0,-1-1 182,1-7 1,-5 0-336,0-4 1,-5 0 406,1-1 0,-3-4 349,-1-4 0,-1 2 15,-3-1 0,-3 10 288,-5 2 0,-2 7-89,-3 5 0,-2 10-163,-6 11 1,0 11 758,0 10 1,1 15-244,-1 9 1,6 9-350,2 8 1,10-27 0,2 2-341,0 0 1,1 0-1,1 4 1,2 1 99,2-1 1,2 0 0,3-1 0,2-1-7,4-1 1,1-2 0,13 28 74,7-10 1,0-9-347,5-4 0,-1-9 209,0-7 0,-1-11-787,-3-10 0,-3-4 348,-5-4 1,-6-5-612,-2-7 1,-9-5 299,-4-8 0,-2 4 439,-2 1 1,-7 3-132,-6 4 0,-5 9 213,-6 0 1,-5 1-338,0 3 0,-6 1 506,2 7 0,-3 9 0,-1 6 0</inkml:trace>
  <inkml:trace contextRef="#ctx0" brushRef="#br0">16536 14536 8011,'-5'-13'-569,"-2"1"1,-5-1 468,-1 1 0,1-2 109,-1-2 0,1 2 150,0-3 0,-6 4-77,-3 0 1,2 1-48,-2-1 0,-4 1 42,-4 0 1,-5 0 8,1 4 1,-3-1 13,-1 4 0,-1 1 97,1 4 0,-1 0 6,-4 0 1,4 0-111,-4 0 1,4 0-25,0 0 1,-3 4 55,0 1 1,-5 0-139,5-1 0,-5-2 37,5 2 0,-6-3 30,2-1 1,-2 0-48,1 0 1,0 0 0,4 0 0,-3 0-15,3 0 1,1-1 40,4-3 0,5 2-59,3-2 0,3-1 58,1 0 0,7 0-121,6 1 119,-1 2-10,12-3-27,-4 5 3,5 0-245,0 0 239,5 5 0,1 2 177,2 6 1,-1 3-107,-3 1 0,-1 5 173,5-2 0,-4 9-51,4 5 1,-4 7 72,5 4 0,-1 9-131,4 4 0,1 4-259,-1 4 0,-2 3 178,-4-32 1,0 0 0,0 32 85,6-3 0,-2-4-190,2-4 1,5-7 98,-1-5 1,1-12-130,-5-1 1,1-6 14,-1-7 0,0-1 42,1-2 1,-1-7 20,1 2 1,-2-6 16,-3 2 0,3-5-38,-3 1 0,-1-3 322,1-1 0,-3 0-264,3 0 1,-4-5-24,4-4 1,0-2 0,5-1 1,1 1 0,2 3 1,-2-3-1,3 2 0,2 0 59,1 0 1,4 0 5,1 5 1,5-5 57,3 5 1,4 0-101,5 4 1,-1 0 73,9 0 0,2 0-53,10 0 1,0 0-370,0 0 0,0 0 324,0 0 1,-27 2 0,0 0-13,1 0 1,-1 0 0,0 1 0,0-1 1,27-2 1,0 0-22,0 0 1,-1 0-156,-3 0 0,-5 0 185,-7 0 1,-3-5 12,-6 1 1,-3-4-15,-5 4 0,-5-2 40,-12 2 63,1 3 316,-7-10 1,-6 8-354,-8-5 0,-4 4 178,-5-5 1,-2 1-230,-6-4 1,-4-1 31,0 1 1,-4-2-22,4-2 1,-5-4 5,1-5 0,1-1-5,-1-3 0,4 2-54,-4-6 0,5-3-172,-1-1 0,9-3-583,3 7 0,5-3 360,3-1 0,4-5 420,5 1 0,11-11 0,3 1 0</inkml:trace>
  <inkml:trace contextRef="#ctx0" brushRef="#br0">17194 15032 8461,'37'12'354,"0"-1"-354,0-3 565,6 3-495,7-9 1,6 3 149,6-5 0,7-7-448,-32 2 1,1-2 0,2 0 0,1 0 407,4-3 1,1 0-1,3-2 1,0-1-64,2-1 0,1-1 0,1-2 0,-1-1-104,0 2 0,-1-1 1,4-3-1,1-1-220,1-1 0,1-2 0,3-2 0,-2-1 165,0-2 0,-2 0 0,1-1 0,0-1-271,-2 1 1,0-2 0,-1-1 0,0-1 306,-2-1 0,1-1 1,5-2-1,0-1-47,-4 0 1,1 0-1,-17 12 1,1 0-1,-2 1 35,16-13 0,0-1 1,0 0-1,1 0-50,-1-1 0,-1 0 0,-16 11 1,-1 0-1,0 0-5,16-13 1,0-1 0,-3-1-1,-1-1 7,-1 1 1,-3-1-1,-1 0 1,-2-1 11,1-2 1,-1-2 0,-2-2-1,-2-1-2,1 0 1,-2 0-1,-1-2 1,-2-2-5,-3 2 1,-2 0 0,0 0-1,-2-1-6,-3-2 1,-1-2-1,0 0 1,-1-2 21,-2-1 1,-1 0 0,1 1 0,-1 1 3,1 0 0,-1 0 0,-1-1 0,0-1 55,0-4 0,-1 0 1,-7 21-1,0 1 1,0-1-27,6-21 1,-1 0-1,-6 20 1,-1 0-1,0 1-32,4-21 0,-1-1 0,-4 22 0,-1-1 0,0 0 5,2 1 0,0 1 0,0-2 0,-1-1 1,-2-1-1,1 1-29,1 0 1,-1 1 0,1 0 0,-1-1 0,-1 0 0,1 1 39,-1 1 0,0 0 0,0 0 0,0-1 0,0 0 0,0 0-8,1-3 1,-1 0-1,0 0 1,0 0-1,-1 0 1,1 0 21,-1 0 1,0 0 0,-1 0 0,0-2-1,0 0 1,0 0-207,-2 2 1,-1 0 0,2 0 0,0-2 0,0 0 0,1-1 153,-1-1 0,0 0 0,1 0 0,-1 2 0,1 0 0,-1 1-76,-1-2 0,0 0 0,0 0 0,0 3 1,0 0-1,0 0 45,0 0 0,0 0 0,0 0 0,0 1 0,-1-1 0,1 1 51,-2-1 0,1 0 1,-1 0-1,2 2 0,-1 1 1,0 0 48,-2 0 1,0 0-1,0-1 1,0-20-1,-2-1-43,-1 2 0,0 0 0,0 2 0,-1 0 94,1-1 0,0 1 0,0 5 0,0 1-3,-1 0 1,1 0 0,0 5 0,0 0-50,-1 1 1,1 0-1,2 3 1,0 0 109,0 0 0,0-1 1,2 4-1,1 1-106,-1 1 1,0 1 0,-1 1 0,0 0 23,1 0 1,0 1 0,0 0 0,-1-1 149,0 0 1,2 1 0,0 4 0,0 1-185,-1 1 1,0 0 0,1-33 29,1-1 1,0 5 609,0 8 0,0 3-418,0 6 0,1-1-64,3 0 1,5 1 16,7-1 0,5 2-99,8 2 1,2 4 63,7 4 0,-5 1 598,0 0 1,-2 5-572,3 3 1,1 5-18,-2 3 0,-1-3 493,1 4 1,0 5-528,5-2 0,-1 6 373,0-5 0,2 5-263,2-2 0,-1 8-95,5-8 0,1 4-29,3-4 0,4 5-55,5 0 1,-3 3-48,11-3 1,-4 5 37,-27 2 1,0-2-1,33-2-15,-31 3 0,0 0 1,0-2-1,-1-1-202,6 3 1,-1 0-1,-2 0 1,1-1 222,1 0 0,0 2 0,-1 0 0,0 0-215,0-1 1,-1 0-1,28-3-127,-13 0 0,-4 1 69,-5 4 0,-5 0-102,-11 0 0,-3-1-115,-13-3 1,-2 2 260,-7-2 0,-3 2-310,3-3 0,-6-1 392,-2-7 0,-7 1 106,-2-1 0,-1-3 156,-6-1 0,-1-5-156,-4 2 0,-11-4 0,-2-1 0</inkml:trace>
  <inkml:trace contextRef="#ctx0" brushRef="#br0">22925 4812 8145,'-37'-12'0,"1"3"-67,3 1 0,-1 5-32,5-1 0,5 3 439,8 1 0,7 1-12,5 3 0,8 3-159,5 6 1,9 0 56,6 4 0,8-2 194,9 6 0,5 0-176,8 3 0,2 7-454,6 2 1,-31-13 0,-1 2 181,-1 2 0,0 2 1,-2 1-1,-1 3-246,-1 2 1,-4 2 0,-4 3 0,-4 1 273,-3 5 0,-3 1 0,1 0 0,-2 0 0,-5 5 0,-2 0 0,-4 3 0,-1 1 0,-4 3 0</inkml:trace>
  <inkml:trace contextRef="#ctx0" brushRef="#br0">15730 14870 10623,'7'0'1412,"-2"0"1,-3 0-472,2 0-255,-3 0-591,10 0 1,-5-1-87,2-3 0,3-3 118,-3-5 0,3-6-100,2-3 0,-1-2-15,1-2 1,-5-4-262,0 0 0,0-4 230,5 4 0,-5 0 220,0 4 1,-5 6 69,1 2 1,2 8-109,-2 0 0,4 8 40,-4 1 0,6 11-49,-2 10 0,9 9-115,3 7 1,0 2 83,0 6 0,-3 5-345,4 4 0,-2-1-252,2-3 0,-3-2-462,-6-2 0,0-8-851,1-5 1,-2-5-104,-3 1 1890,-2-8 0,-6-1 0,0-7 0,0-4 0</inkml:trace>
  <inkml:trace contextRef="#ctx0" brushRef="#br0">9478 14610 7918,'-18'-6'0,"4"0"0,-5-7 75,2 1 0,2-1 145,-6 1 0,6 0-39,-1-1 0,-2 2 38,1 3 0,-5-3-108,1 3 0,-2-3-4,-2-2 1,0 1-177,1-1 0,-7 1 98,-2 0 0,-3-1-106,-1 1 0,-1-1-21,-4 1 0,-6-5 83,-6 1 0,-1-1-187,1 5 0,1 1 256,-10 3 1,3-3-28,25 6 1,0 1 0,0 1 0,-1 1 2,-1-1 0,0 2 1,-2 0-1,1 0 2,-4 1 0,1 0 0,2 1 0,-1 0-193,-3 0 1,0 2 0,2 0 0,2 1 191,-3 1 1,1 2 0,0 0 0,-1 0 55,-1 1 0,-1 0 0,4-1 1,0 0-41,3 1 0,0 1 0,-32 5-230,7-2 1,-4 0 224,0 1 0,0 0-94,3 4 0,0-3 51,-3 2 0,1 0-92,30-8 1,0 0 0,-31 6 60,30-6 1,1 0-1,-29 10 36,-3-1 0,34-6 0,-1 0-48,-32 10 1,5 1 19,7-2 0,7 4 32,2-4 1,5 8-116,-1 1 0,9 5 69,7-1 1,7-1 181,10 1 1,2 4-324,6 5 0,6 5 50,2-2 0,9 9 252,3 4 0,5 4-171,-10-29 1,-1 0 0,14 30-84,-12-30 1,1 0 0,16 29 144,4-4 0,-16-28 0,2-1-24,2-1 1,0-2-1,26 22 100,-23-26 1,2-2 0,28 17-54,4-4 1,1-3-9,-30-17 1,0-1 0,31 7 111,2-2 0,1-5-89,0-3 0,-32-6 0,1-1 15,34-2 0,-2-1-28,-2-3 0,-4-3-19,-4-6 0,0 5-1,-8 0 1,1 5 23,-10-1 1,2 8 64,-2 4 0,-2 3 135,2 2 0,-1 3-39,1 1 0,-2 4-66,2-5 1,6 5-41,-1-5 1,6 2 24,-2-1 0,1-3-120,7 2 0,4-2 64,4-2 0,1 1-451,-1-1 0,3-1 394,-32-7 0,1 0 0,-1 1 1,0 0-91,0-3 0,1 0 0,-2 0 0,1 0-75,33-2 0,-7-1 213,-5-3 1,-7 1-121,-1-5 0,-7 1 34,-10-1 1,-7-3 446,-5 2 1,-8-2-362,0-1 1,-5 4 253,-4-1 0,-2 0-265,2-8 0,1 3 364,-1-2 1,2 1-560,-2-2 0,-3 3 177,3-2 1,-2 2-127,-2 2 0,0-1 91,0 1 1,0-2-105,0-3 1,4 4 58,0-4 0,0-1-9,-4 2 0,0-5 50,0 5 1,2-7 25,2 3 1,-3 1 120,3-2 1,-2 2-96,-2-2 0,-2-3 260,-2 4 0,1 2-86,-5 1 0,0 4-2,-5 0 0,1 1 16,0-1 0,-1 5 37,1 0 1,-1 4-151,1-5-212,0 7 1,1-5-1400,2 3 1143,-2 2 1,10-5-999,-3 3 1,8 3 1348,4-3 0,9-9 0,2 0 0</inkml:trace>
  <inkml:trace contextRef="#ctx0" brushRef="#br0">9006 5643 8297,'0'-7'0,"4"0"-197,1 3 1,-1 1-231,-4-5 0,1 5 201,3-1 267,-2-3 1,3 5 62,-5-7 0,4 5-57,0-4 1,1 4 75,-5-4 1,1 1-11,3-2 1,-3-2 133,4 3 1,-4-3-101,-1-1 1,-1-1 156,-4 1 1,3-2-138,-7-2 1,1 0 17,-4-4 0,-5 3-189,1-4 1,-8 5 158,-1-5 0,-2 6-132,-10-1 0,1 2 15,-10 1 1,1 1-148,-5 0 1,-5 3-151,-3 1 0,-1 1 144,1-1 1,-7 1 96,3 3 1,26 3 0,-1-1-3,-2-2 1,0 0 0,1 2 0,0 1-188,-3-1 0,-1 0 0,1 1 1,-1 1 207,1 0 0,0 0 0,-4-2 0,-1-1 17,-2 1 0,1 0 0,3 0 0,1 0-14,1 2 0,1 0 0,2-2 0,1 0 23,0 0 1,1 0 0,1-1-1,1 0-144,-31-1 1,5 2 150,11-7 1,2 6-64,3-1 0,-2 3 48,5 1 1,5-1-74,4-4 1,4 4 264,-4-3 1,4 3-233,-4 1 0,4 0 448,-4 0 0,4 0-427,-4 0 1,0 0 187,-4 0 1,-1-5-155,1 1 0,0 0-26,0 4 1,0 0 1,-1 0 0,2 0 47,3 0 1,-2 4-40,1 0 0,-1 6 11,-3-2 1,5 3-3,0 2 1,2 5 2,-3 2 1,0 5-15,5 4 1,4-1 3,5 5 0,3 5 9,-4 8 1,8 3-7,0 5 0,2-1-191,7 4 1,0-4 188,4 1 0,0 1-48,0-2 0,0-3 24,0-5 0,1-3-2,3 3 0,-2-1-8,2 2 1,-3-3 17,-1-6 1,2 4 127,2 0 0,-3-1-119,3-7 0,-2-2-1,-2-6 1,0-2 14,0-2 1,0 1 69,0-6 0,-4 1 116,-1-5 0,-4-4-41,1 1 0,1-2-144,-2 1-48,7-3 23,-4 1 1,13-3-6,5 5 0,6-5-79,7 1 0,8 1 103,9 0 1,4-1-120,16-4 0,5 0-166,-29 0 0,2 0 1,4 0-1,0 0 234,6 0 0,0 0 0,0 0 1,0 0-331,4 0 1,0 0 0,2 0 0,1 0 345,2 0 0,2 0 0,1-2 0,1 0 39,3 0 1,0-1-1,0-1 1,1 0-15,3 2 0,0 0 0,0-3 0,0 0-232,-24 2 1,1 1 0,0-1 0,1 1 0,0-1 0,1 1 217,2-1 1,0 0-1,0 1 1,-3 1-1,1 0 1,-1 0 9,0 0 1,1-1-1,-2 1 1,21 0 0,-2 1-12,-2 0 1,0 0 0,-1 0 0,0 0-220,-1 0 1,0 0 0,-8 0-1,-1 0 221,-2 0 1,-2 0 0,-6 0 0,-1 0 95,-2 0 1,-1 0 0,31 1 36,-4 3 0,-14-2-125,-6 2 0,-6 1 589,-3-1 0,-1 5-573,-3-5 0,-4 4 781,-8-4 1,1 4-842,-6-3 1,-3-1 1276,-5-4-1077,-5 0 241,2 0 0,-10-6-384,-4-2 1,1-7 9,-4-2 1,2-5-59,-7 1 1,-2-7 63,-1-6 0,-4-1-20,-1-3 0,-5-6-216,-3-5 1,-3-6 182,17 24 0,1 0 0,-1-1 1,-1 0-202,-1-1 1,1 0-1,0-1 1,1-1 110,-1-2 0,-1 0 1,0-2-1,-1-1-70,1 1 1,1 0 0,1-3-1,1 1 53,1 2 1,1-1 0,2 2 0,1-1-300,1 4 1,0 0 0,0-1-1,1 0-380,-1-30 802,-3 5 0,9 6 0,-2 9 0,4 4 0,3 6 0</inkml:trace>
  <inkml:trace contextRef="#ctx0" brushRef="#br0">24687 4316 8218,'0'-12'0,"0"-1"0,0 1-205,0-1 0,0-3 70,0-1 1,1-5-28,3 2 1,-1 0 104,5 0 1,-4-1 135,5-4 1,-5 0 75,4 1 0,-5 3-72,1 0 0,-1 5 446,1-5-224,-3 6 66,5-3-301,-6 11 0,0 3-9,0 8 0,0 4 124,0 9 0,-2-1-57,-2 9 1,3-1-15,-3 9 0,-3 5 1,-1 8 0,1 9 27,-2 7 0,1 5-357,2-30 0,0 1 0,-1 4 0,1 1 291,0 2 1,0 1 0,-1 7-1,0 2-35,-1 2 1,0 1 0,1 0 0,0 0-398,-1 0 0,-1 0 0,0-1 0,0-1 315,1 0 0,0 0 1,1-3-1,1 0 51,2-1 0,0-1 1,3-7-1,-1-3-196,0 0 1,0-3-1,1 25 184,1-1 1,5-6-129,4 1 1,2-10 125,1-1 0,-4-10 292,1-3 0,-1-6-366,4 2 1,1-4 552,-1-4 0,-4 1-652,1-6 0,-7 1 490,3-5-349,-4-5 117,-1-1-31,0-6 1,0-2-88,0-2 0,1-3 6,3-5 1,5-1 49,7 1 1,-1-5 170,6 1 0,1-5 52,7 5 0,3-6-69,5 1 0,6 2 167,2-2 1,9 6-310,4-2 1,8-1 118,-31 10 0,0 0 0,5-3 0,0 1-335,3 2 1,1 0-1,2-1 1,0 0 258,3 0 0,2 1 0,3 1 0,1 0-34,0-1 1,1 0 0,1-1-1,1 0-395,-2 1 0,-1-1 1,1 1-1,0 0 290,0 1 0,0 1 0,1 0 0,0 0 42,-1 0 0,0 0 0,-3 0 0,-2-1-224,-3 1 1,-1 0-1,0 0 1,0-1 247,1 1 0,-1 0 0,1 0 0,-1 0 17,-3 0 1,-1-1 0,-1 1 0,-1 0 36,-5-1 0,-2 1 0,34-2 290,-6 0 0,-3 4-293,-5-4 1,-6 5 4,-11-1 0,1 2 545,-1 2 1,0 0-536,0 0 0,-4 4 322,0 1 1,-4 3-410,4-4 1,0 4 166,5-4 1,-5 0-399,0-4 1,-7 0 291,-1 0 0,0 5-162,-5-1 46,-2 0 1,0-4 34,-5 0-45,-7 5 1,4-2 80,-6 5-104,0-5 146,-4 8 1,4-8-50,1 5 0,-1-4-15,-4 5 33,0-7 6,0 4 27,0-6 276,0 0 0,0-6-308,0-2 1,0-7-8,0-2 0,0-6-97,0-2 0,0-7 16,0-9 0,0-4 92,0-9 1,0-5-302,0-12 0,0 36 0,0-1 279,0-5 0,0-1 0,0 1 1,0 1 38,0-1 1,0-1 0,0-1 0,0-1-42,0 1 1,0-1 0,-1 4 0,0-1 81,-1-1 1,0 1 0,2 5 0,-1 1-50,-3-31 1,-2 2-173,2 2 0,-4 10 143,4 2 0,-6 10-10,2 3 0,-3 0 9,-2 4 1,-3 7 22,-1 1 1,-5 8 31,2 1 0,-9 2 351,-5 2 1,-1-1-289,-3 1 1,-4 3-102,-4 1 0,-5 1 4,-7-1 1,0 3-224,-8 5 0,-4 0 194,33-1 0,0 2 1,-3-1-1,0 1-101,-4 1 1,1 0 0,-1 1 0,1 0-201,0 0 1,-1 2-1,-1 2 1,-1 0 206,1-3 1,-1 0 0,2 3-1,0 0 13,4-3 1,1 0-1,3 1 1,1 1-1257,-23 6 1354,3 1 0,9-2 0,3 0 0,5 1 0,3 3 0</inkml:trace>
  <inkml:trace contextRef="#ctx0" brushRef="#br0">27664 5172 6834,'7'-7'-650,"0"1"659,-3 6 0,-3-1 6,3-3-51,-2 2 0,-1-3 68,3 5-140,-2 0 115,3 0 0,-3 0-34,2 0 19,-3-6-92,5 5-4,-6-4 104,0 5 0,5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15718 12067 8180,'-5'-12'-762,"1"0"1,-4-1 755,4 1 1,-4-1 785,4 1 0,-1 4 140,5 0-634,0-1 1,2-2-123,2 3 0,-1 2 111,5 6 1,2-4 56,6 0 1,-1 0-88,6 4 0,-5 0 61,5 0 0,0 1-134,4 4 0,-5 3-145,1 8 0,-6 0-182,2 4 1,-5 2 130,-4 7 1,-2-1-99,-6 5 0,0-1 69,0 1 0,-6 2-42,-2-2 0,-4-2 52,-5-2 0,2-3-330,-6-1 0,5 0 88,-5-1 1,2-3 64,-2 0 1,2-6 4,2 1 1,4-2 52,-4-1 0,3-7 12,2-1-194,5 1 400,-4-4 1,11 2-115,0-8 1,1 2 375,8-2 1,-1 2 26,4-3 1,5 4 144,-1-3 1,6 3 5,-1 1 1,2-2-165,2-2 1,0 3-77,0-3 1,0 2 18,-1 2 1,5 0-1085,0 0 1,-4-4 517,-4 0 0,-2 0-1152,2 4 1,-3 0 1442,-6 0 0,1-6 0,-1-1 0</inkml:trace>
  <inkml:trace contextRef="#ctx0" brushRef="#br0">15705 13134 8030,'0'-7'2711,"0"2"-2003,0 5-652,0 0 94,6 0 1,1 0-79,5 0 1,6 1 81,3 3 1,2 4-301,2 9 1,4 4 23,0 8 1,4 2-10,-4 7 1,0 3-22,-4 0 0,-6 6 105,-3-1 0,-3 0-266,-5 0 0,-2-3 99,-6-6 1,0-6 4,0-2 0,-2-4-140,-2-4 1,1-3-189,-5-6 0,4-4-12,-4 1 549,5-7 0,-14 10 0,4-6 0</inkml:trace>
  <inkml:trace contextRef="#ctx0" brushRef="#br0">15842 13419 7846,'13'0'109,"4"0"1,1 0 513,3 0 1,8-5-167,-1-3 0,8-5-359,6-3 1,2 0 102,5-4-615,7-1 1,-5-4-1,4 1 1</inkml:trace>
  <inkml:trace contextRef="#ctx0" brushRef="#br0">15829 14498 7710,'0'-19'331,"2"0"157,2 2 1,-1 2-229,5-6 0,-5-1-87,1-7 1,3 3-225,1-3 0,-1-1 85,1 1 0,0-3 82,5 8 1,-5 1 130,0 11-3,0 5 1,5 7-10,-1 8 1,-1 13 83,-2 4 1,0 12-404,-5 0 1,6 13 58,-2 0 1,-2 2-807,-2-2 1,1-1 533,0 1 1,-1-2-1442,-4-3 1738,5-2 0,-3-6 0,3 1 0</inkml:trace>
  <inkml:trace contextRef="#ctx0" brushRef="#br0">15866 15416 7691,'-5'-8'40,"-3"0"0,1 1 458,-1-2-236,5 4 1,-4 4 370,3-4-232,2 4 70,-3-4-262,5 10 0,5 2-23,4 5 0,2 1 23,1-1 1,2 5-32,2-1 0,2 5-13,3-5 0,2 6 12,-2-1 0,3-2-73,0 2 1,-4 0 31,-4 4 0,-2-5-202,-2 1 0,-1 0 62,-2 3 0,-4-3-83,-5 0 0,-3-5 38,-5 5 1,-2-6-260,-10 2 1,-1-1-43,-4-3 0,1 2-159,-1-7 1,0-1 99,0 1 1,2-5-210,2 1 1,-2-4 107,2-4 1,-1-4 166,1-9 0,5 2 343,7-6 0,-2-5 0,4-6 0</inkml:trace>
  <inkml:trace contextRef="#ctx0" brushRef="#br0">15780 15379 7704,'5'-11'0,"3"3"0,-1-2 964,2 6 1,0-6-218,8 2 1,2 1-24,6-1 1,4-1-1163,0-3 0,7 0 324,1-1 0,1 1-921,8-1 0,-1-3 619,5-1 1,-5 1 172,1 3 0,-1-4 1,5-3-1</inkml:trace>
  <inkml:trace contextRef="#ctx0" brushRef="#br0">16462 12328 7518,'-7'-1'-145,"3"-4"337,3 4 52,1-4-60,-6 5-6,5 0-53,-5 0-29,6 5 0,0-2 130,0 5-137,0-5 0,2 6 66,2-4 1,3 3-61,5-4 1,0 6 130,1-2 0,5-1-50,2 1 0,9 0 13,4 5 1,5-5 53,3 0 1,9-4-87,7 5 1,5-7-237,5 3 0,2-5 162,-32-2 1,0-1 0,-1-1 0,0-3 48,1 0 1,0-2-1,-1-2 1,1 0-37,4 1 1,1-1-1,-3-3 1,0-1 39,3-1 1,-1-1-1,0-1 1,1 0-282,1 0 0,1-1 1,2-2-1,0-2 247,1-2 0,1 0 0,0 1 0,1-1-427,-2-2 0,1 0 0,-1 1 0,-1 1 333,0 0 1,-1 0 0,0 1 0,0-1-53,3 0 0,-1 0 0,-5 1 0,-1 0-147,-2 1 1,0 1 0,-1-2 0,-1-1 167,-4 3 0,0-1 0,5-1 0,1 0 25,0-1 0,1 0 0,-1 0 0,0-1 113,1-1 0,-1 0 1,1 2-1,0-1-89,-1-1 1,0 1 0,4-1 0,0 1-75,0-1 1,1 0 0,-4 4-1,1 0-157,0-2 0,1 0 0,-1 0 0,-1-1 124,-1 0 1,1-2-1,0-1 1,1-1-79,0 1 1,1 0 0,-4 1 0,1 0 38,2-1 0,1 0 1,-3 0-1,-1-2 21,-1-1 0,0-2 0,0 1 0,-1-1 21,-1-1 0,0 0 1,1 0-1,0 1 71,-3 1 0,0-1 0,2 0 0,-1 0-48,-2-3 1,-2-1 0,2 2 0,0-1 23,-5 2 0,-1 0 1,-1-1-1,-1 0 117,-3 3 1,-1 0 0,2-5 0,-1 0-82,0 1 1,-1 0 0,1-2 0,-2 1 172,-2 0 0,-1 1 1,0 3-1,-2-1-157,-1 2 0,-1 0 0,0-1 1,0 1 57,8-33 0,-8 31 0,-2 1 114,7-28 0,0-3-155,-5 7 0,2 1-9,2 0 0,-2-1 0,3-4 1,-4 4 7,0 0 0,3-4-23,1-4 1,-7 31 0,1-1-1,5-30 1,5 0-1,-5 4 0,-5 29 0,0-1-14,0-1 1,-1-1-1,1 1 1,1 0 11,1 2 1,-1 0 0,13-28 118,0 12 0,0-1-43,0 0 1,5 1 5,3-1 0,3 5 0,1-1 0,6 6-36,2-1 0,3-2 0,2 2 1,5 4 10,3 4 0,4 1 44,-29 16 1,0-1 0,1-1 0,1 0-80,2 1 0,1 1 1,-1 0-1,0 0 11,0-1 0,0 1 0,3 2 1,0 1-7,1-2 0,1 1 0,5-2 1,0 1-4,0 1 1,1-1-1,0 3 1,0 0-11,-2 1 0,-1 1 0,0 0 0,0 1 8,3-1 0,-1-1 0,-3 0 0,0 0-66,0 2 0,-1 1 1,-2 0-1,-2 0 74,-3 2 0,-2 0 0,34-7-82,-6 1 0,-11-1 386,-6 1 1,-6 5-481,-6 3 0,-4 1 293,-8-1 1,-7 3-906,-6-4-224,-5 4 87,2 1 427,-5 0 6,-5-5 1,-2 2-428,-6-5 1,1 3 338,-1-3 0,1 0 538,0-4 0,-6-1 0,-2 1 0</inkml:trace>
  <inkml:trace contextRef="#ctx0" brushRef="#br0">23545 6710 8246,'13'-13'0,"3"2"56,1 3 50,-1 2 0,2 6 289,3 0 0,8 0 186,4 0 1,4 0-297,5 0 1,2 6-4,5 2 0,0 3-876,-4 2 0,-5 9 439,-11 3 0,-7 9-265,-14 3 0,-10 7 166,-15 10-66,-19 3 0,10-24 0,-4 1 0,-5 0 0,1 1 0</inkml:trace>
  <inkml:trace contextRef="#ctx0" brushRef="#br0">16884 13655 7987,'-20'-6'-466,"1"0"-58,3-7 0,2 1 1249,-3-1-364,3 1 1,2 4-34,0-1 0,1 1-230,2-4 1,0 3-114,5 1 1,-5 4 82,5-4 0,-4 4-30,4-5 1,-2 7 174,2-2-255,3 2 1,-3 2 40,8 0 1,4 0-80,9 0 0,3 0 169,9 0 0,4 0-5,9 0 0,3-1 128,9-3 0,4 1-390,8-5 0,-31 5 1,0 1 281,4-2 1,1 0-1,1 2 1,0 0-51,5-2 1,-1 0 0,1 2 0,-1 1 28,5-1 1,0 0 0,-2-1 0,0 0-337,4 1 0,0 0 0,0 0 1,2 0 312,-1 2 1,1 0 0,4 0-1,1 0-13,3 0 1,0 0 0,1 0 0,0 0-48,3 0 0,0 0 1,0 2-1,-1 2-364,1-1 0,0 2 0,2 1 0,-1 0 349,0 2 0,-1 1 1,-4 0-1,0 1-60,-2 2 0,0 1 1,-3 2-1,-1 0 54,-2 1 0,-1 1 0,1 1 1,-2 0 0,1 0 1,-2 1 0,-5 0-1,-1 1-134,1 0 1,-1 1-1,-5-1 1,0 0 180,-1 3 0,0 0 0,-1-1 1,0 1-34,0 2 0,-1 0 1,-5-1-1,0 0 13,0-1 0,-2 0 0,-2 1 0,-2 1-14,1 0 1,0 0 0,22 24 184,-25-22 1,-2 0 0,19 24-236,-8-1 1,-8-1 607,-8 1 0,-3 1-502,-2 3 0,-1-7 4,-3 2 0,-1-2 94,-3 3 1,2-1-79,2 1 0,3-5 135,-3 1 1,3-5-169,2 5 1,3-5 40,1 4 0,5-5-155,-1 2 1,8-4 90,4-1 0,8-3-164,4-1 0,0-6 78,0 2 0,5-7 30,3-1 0,3-6-63,-3 2 1,-2-4 32,3 0 1,-2-5 75,2 0 1,3-5-41,5 1 0,-2-2-46,-2-2 0,4 0-129,0 0 0,0-6-437,5-2 1,-8-2-10,-1 2 658,-6-9 0,7 12 0,-5-12 0,-2 1 0,-1 2 0,-1 3 0</inkml:trace>
  <inkml:trace contextRef="#ctx0" brushRef="#br0">22292 14945 7849,'0'12'1755,"6"1"-1132,2-1 1,3 6 108,2 3 0,5 9-564,2 7 0,2 2-452,-1 6 0,1-3-494,-5 3 1,-6-1 144,-7 2 329,-3 2 1,-23-4 0,-5 6-1</inkml:trace>
  <inkml:trace contextRef="#ctx0" brushRef="#br0">8919 12390 7496,'7'0'1546,"-1"0"-1406,-6 0-366,0 0 111,0-6 1,0 0 92,0-7 1,0 3-29,0-2 0,0 1 75,0-10 0,-6 1-49,-2-5 0,-8-1 30,-5-3 1,-8-3-2,-4-5 1,-10-4-243,-7-1 1,22 21-1,-1 1 267,-6 1 0,-1 1 1,0 1-1,-1 2-28,-5 0 1,-3 1-1,-1 1 1,-1 3 11,-5 0 0,0 3 1,1 1-1,-1 1-188,2 4 1,1 2-1,-2-1 1,0 0 227,1 0 1,0 0-1,-2 0 1,0 1-108,4 1 0,1 1 0,1 0 0,1 2-133,3 2 1,1 2-1,2 1 1,-1 1 216,-1 3 1,0 1 0,0-1 0,0 0-43,0 2 0,0 1 0,0-1 0,2 1-3,1 1 0,1 1 0,0 2 1,1 1 14,1 0 1,0 1 0,-1 3 0,0 0 10,3 1 0,0 0 0,2 2 0,1 1 87,3-1 0,1 0 0,0 3 0,2 1-61,1 0 0,1 0 1,2 2-1,2-1 7,-11 28 0,14-1 15,7-7 0,12-3-46,8 2 0,13-7 27,12-5 1,12-2-12,9-2 0,-25-19 0,1 0-91,3-1 1,1-1 0,1 0-1,2-2 81,1-1 1,2-1 0,2 0 0,1-1 20,0 0 0,1-1 0,4-1 0,1-1-36,2-4 1,1 0 0,0-1 0,0-1-184,2-1 0,0-2 1,-1-3-1,0-3 166,1 0 1,0-2 0,-1-2 0,0-2 0,4-1 1,-2-1 0,-6 2-1,-1-3-139,0-2 1,-1-1 0,-4 2 0,-1-2 104,0-3 1,-1-1 0,-2 0 0,-1 0-43,2-1 1,-1-1 0,-4 0-1,-1 0 76,2 0 0,-1 1 0,-2-1 0,0 0 81,-3 0 1,-2 0 0,1 1 0,-1-1 65,-2 0 1,-2 0-1,20-24 53,-11-1 0,-8 0 25,-12 1 1,-2 3 675,-11 1 1,-8 6-809,-12 2 0,-7 11-32,-14 9 1,-5 5-91,-16 4 0,-2 2 73,-10 6 1,33 4 0,-2 2-94,-2-1 0,0 2 0,-5 3 0,1-1-26,-3 0 0,0-1 1,5 3-1,0 0-353,1-1 0,1 1 0,2-2 0,1 1 439,0 0 0,1 1 0,2 1 0,0 0 0,1 2 0,0-1 0,-29 6 0,4-7 0</inkml:trace>
  <inkml:trace contextRef="#ctx0" brushRef="#br0">16747 12923 8020,'-5'-7'-1220,"2"2"915,-5 5 0,4-4 459,-5 0-66,1-1 1,-4 4 13,-1-3 0,5 3 0,0-4 0,4 4 10,-5 1 0,5 0-66,-4 0 0,4 0 28,-5 0 1,5-1-32,-4-3 1,4 2 24,-4-2 0,4-2 19,-5 2 0,0-4-8,-8 4 0,2-4-205,-6 4 0,5-5 72,-5 5 0,-5-4 55,-7 4 1,-3-2 99,-1 2 1,-6 3-75,-3-3 1,-3 2 37,-5 2 0,2 0-209,-6 0 1,5 6 205,0 2 0,-4 3-53,-1 1 1,3-1-5,1-2 0,8 2 3,0-3 1,1 3-45,-5 1 0,7-1 44,6-2 1,0 2 11,4-3 0,1 3 22,-1 1 0,4-3-24,-4-1 1,5 0 58,-1 5 1,-1-1 203,1 0 0,6-3 182,6-1-103,3 0-234,2 5 1,5-1-160,3 0 1,4 1 87,4-1 0,3 6 114,5 3 1,5 6-89,-1 2 1,6 7 53,-1 1 0,1 5-104,-1 3 1,1 3-238,-6-2 1,1 2 227,-5 2 0,4 2-102,-4-2 1,2-2 18,-10-7 1,4-3 95,-4-1 0,0-1 40,-4-8 1,5 1-69,-1-4 1,0-4 86,-4 0 0,1-8-46,3 0 24,-2-1 91,3-10 0,-3 3-145,2-5 0,-3-1 93,3-3 0,-1 2-66,1-2 1,3-3 92,5-1 0,2 2-92,3 2 0,8-1-22,8 1 0,8-2 39,5 2 0,9 3-17,7-4 1,-26 4-1,2 0-245,5-1 1,1 0-1,4 0 1,0 1 215,4-3 0,0 0 0,3 0 0,0-1-422,1-1 1,0 0 0,-1-1 0,1 0 392,2-1 1,0 0 0,-2 0 0,-2 0-257,-1-2 0,-2 0 0,-3 0 1,-1 0-27,-7 0 1,-2 0-1,0-2 1,-2 0-154,26-8 0,-7-4 181,-6-1 0,-10-4 333,-10 1 1,-4-3-157,-5 2 0,-7 3 610,-9-3 0,-5 3 151,-8 1 1,-5 6 335,-10 2 1,-7 4-563,-2 0 1,-3 5 273,-1 0 1,0 3-757,0-3 0,0 4-234,-1-4 1,2-2-577,3-6 0,9-1 846,7-8 0,9-8 0,2-11 0</inkml:trace>
  <inkml:trace contextRef="#ctx0" brushRef="#br0">27788 15168 7414,'-7'0'-1530,"2"0"1538,-1 0 2,5 0 0,-6 0 53,3 0 41,2 0-47,-3 0 1,3 0 56,-2 0 10,3 0-40,-5 0 3,6 0-165,0 0 150,0-5-88,0 3 0,2-3-3,2 5-2,-3 0 0,9-2 35,-6-2-12,6 3 83,-9-5 182,10 6 36,-9-5-224,3 3 99,-5-3-18,6 5 18,-5 0-113,4 0-26,-5 0 624,0 0-414,6 0 0,-3 0 124,5 0-225,0 5 1,6 1 56,3 2 1,-2 3-11,5-3 1,2-1-70,7 2 0,3-1 45,5 4 1,6-3-139,3-1 0,7-1 74,5 1 1,4-1-330,4-3 0,-2-3 293,2 4 0,-1-4 3,1-1 1,-3 0-2,3 0 0,-2-6-13,-2-2 1,-1-3-88,-4-1 1,10-1 62,-1 1 1,0-2-90,0-2 0,-3 0 68,0-4 0,0-1-74,-30 9 0,0-1 1,29-12 48,0 1 0,-4-3 2,-4-1 0,-3 0 6,3-5 1,-9 0-3,-4-4 0,2-5-86,-2 1 1,-3-6 86,-5 2 0,0-2-150,4 1 0,-4-2 78,0 3 0,-1-4-244,1 0 1,-3 3 281,-5 1 1,-4 6-4,-1 2 0,-4 0 14,0 4 1,-6 2 14,-2 2 0,-1-1 2,1 1 0,-2 0 269,-6 4 1,0 1-223,0-1 0,-2 0 141,-2 0 0,-4-4-189,-9 0 1,-2 0 1,-6 5 1,-1 3-4,-3 0 0,2 1 6,-6-5 0,4 4 4,-4 0 0,1 6-8,-1-1 1,-2-2-4,6 1 1,-1 5-16,1 4 1,2 1 13,-7-2 1,3 0-88,-2 5 0,-3 0 98,3 4 1,-4 0-7,-5 0 0,-1-5 19,-2 1 1,-5 0 3,1 4 0,-1 0 85,-4 0 0,-1 0-62,1 0 0,1 0-90,3 0 0,5 2 81,-1 2 1,2-2 56,-2 7 1,4-5-70,5 4 1,-1-1 3,1 1 0,1 3-40,3-2 0,-3 2-10,3 1 0,2-4-72,-3 1 0,6-3 103,-6 3 0,7 0-89,-2-5 1,-1 5 175,1-5 0,0 0-260,4-4 0,4 4 51,1 0 0,4 0-411,0-4 274,-3 0 0,5 0-592,-3 0-313,9 0 582,-3-5 580,10-2 0,1-5 0,6-1 0</inkml:trace>
  <inkml:trace contextRef="#ctx0" brushRef="#br0">28793 13345 7994,'-6'-7'922,"-2"3"1,-3 3-711,-1 1 0,-2 1 14,-3 3 0,2 3-328,-6 5 1,-1 6 136,-7 3 1,3 2-118,-3 2 0,-1 5 60,1 4 0,0 1 140,4 3 0,7-5-112,6 0 1,8-2-243,12 2 0,13-2-470,16-6 1,13-6 705,12-3 0,-26-8 0,1-2 0,3 0 0,1 1 0</inkml:trace>
  <inkml:trace contextRef="#ctx0" brushRef="#br0">25233 13382 7900,'-5'-8'0,"1"0"0,-4 3-272,4-3 545,0 5 845,4-8-846,0 10 0,5-4-58,4 5 0,-3 0-15,3 0 0,-1 5 10,4 3 0,2 9-128,3 4 1,-4 3 101,4 5 0,-2 7-327,2 5 0,-4 6 50,4-1 0,-7 6-182,-2 2 1,-1 4-201,1-5 1,-2-4 220,-6-8 1,0-12-1110,0-4 958,0-9 1,-2-3-359,-2-9 764,3-14 0,-10-4 0,4-10 0</inkml:trace>
  <inkml:trace contextRef="#ctx0" brushRef="#br0">25270 13320 7900,'-6'-37'-185,"5"4"430,-3 0 0,4 5 400,4-1 1,7 9-142,5 3 0,8 5 53,1 3 1,1 4-171,7 5 1,-5 1-158,0 3 0,-1 5-369,-3 7 1,-6 3 170,-5 6 1,-2 0-373,-7 0 0,0 0-12,-4 0 1,-5-2-341,-4-2 1,-2 1 112,-1-6 1,4 1-352,-1-5 0,2 1 127,-1-1 803,-3 0 0,4 1 0,-5-1 0</inkml:trace>
  <inkml:trace contextRef="#ctx0" brushRef="#br0">25853 13605 7900,'-11'-12'-547,"3"0"1,-4 1 923,4 2 0,1-2 18,-1 3 0,1-3-418,-1-1 1,-3 1 116,3 2 1,-3-2-55,-2 3 1,-1 2-26,-2 2 1,2 3-94,-3 1 0,4 3 89,0 5 1,-3 2-108,-1 10 1,5 2 19,4 7 1,1-3 50,-2 3 1,4 2-19,5-2 1,0 0 42,0-5 0,1-4 15,3-4 0,7-3-19,6-5 1,4-3 46,-5-5 1,6-1-14,-1-3 1,1-3 5,-1-5 0,1-5 205,-6 1 0,-1-5-65,-6 4 0,2-3 265,-3 3 1,-3-4-147,0 5 0,-4-1 134,-1 5 0,-1 0-161,-4-1 1,3 2-101,-7 3 0,1 2-108,-4 6 1,3 2-295,1 2 0,5 3-318,-1 5 0,3 2 302,1 2 0,0-2-455,0 3 1,5 1 285,4-2 1,3 1-202,5-5 1,2-1 293,6-3 0,0-2 326,-1-6 0,1 0 0,0 0 0,0 0 0,0-6 0,-1 0 0</inkml:trace>
  <inkml:trace contextRef="#ctx0" brushRef="#br0">26076 13543 7900,'0'-24'-670,"0"3"800,0 0 1,0 2 723,0-2 1,0-2-384,0 2 0,0 3 0,0 2 1,-4 6 312,0 2-517,0 5 0,4 3-19,0 8 0,0 6-18,0 7 0,5-1 135,3 9 1,-1 3-207,2 1 1,0 3-101,8 1 0,-3 2 111,2 2 1,-2-2-143,-2 2 0,-1-1-337,-2 1 0,0-2 185,-5 2 0,1-4-229,-5-3 1,0-4 150,0-5 1,-5-2-233,1-2 1,-10-3 38,2-6 0,-3-5-79,3-3 0,-5-3 114,0-1 0,1-1 113,4-3 1,-1-3 131,1-5 0,-1-6-134,1-3 1,5 2 316,3-2 1,2 2-105,2-2 1,2-2-134,2 2 0,3 3 340,5 2 1,5-2 333,-1 1 0,6 1-293,-1 3 1,7 1 17,1-1 0,4 0-46,-4-4 0,4 3-117,-4-2 0,4 2 178,-4 2 1,0-1-16,-5 1 0,0-5 80,-3 1 1,-4-2-102,-4 1 1,-2 3-22,-3-2 0,-2-2-17,-6 1 1,-2-3 9,-2 3 0,-1 1-113,-4 3 0,-2 1 90,3 0 1,-3 5-178,-1 3 0,-1 4 102,1 4 0,-1 3-239,1 5 1,4 6 23,-1 3 1,7 3 22,-2 5 0,-2 2-5,2 2 0,0 1-192,4-5 0,4 1-617,0-1 0,7-3 423,2 3 1,0-8-242,8-4 0,0-5 230,3-4 1,5 2 510,0-6 0,0-5 0,-4-6 0</inkml:trace>
  <inkml:trace contextRef="#ctx0" brushRef="#br0">26944 13531 7900,'0'-18'0,"0"-3"0,0-2 891,0-2 0,0-5-296,0-3 0,0-4-181,0-5 0,0 5-207,0 0 1,6 6-115,2 11 0,-1 7-99,1 9 0,-3 7 81,3 9 0,0 10-113,4 20 1,0 7 62,-4 9 0,3-1-642,-3 1 0,3-2 68,2 2 0,-1 0-356,0-8 1,1 1 336,-1-10 0,-4 0-615,1-4 1183,-7 1 0,4 0 0,-3 1 0,2-2 0,3-5 0,1-5 0</inkml:trace>
  <inkml:trace contextRef="#ctx0" brushRef="#br0">16611 12898 7900,'18'-5'249,"-3"-2"143,6-5 0,-6 3 410,1 1-281,-2 5 1,-6-2 114,1 5-366,-7 5 0,2 4-4,-8 7 1,-5 3 58,-12 6 1,-2 10 93,-15 2 1,1 8-527,-12 1 1,22-21-1,0 1 132,-5 3 1,-2 0 0,-3 0 0,-1 1-243,-3 5 1,-1 0 0,-3 1 0,-2 0 78,-3 3 1,1 0-1,2-1 1,2-1 58,-1 0 0,1 0 0,4-3 0,2 0-11,5-5 0,1 0 0,5-2 1,3-1-209,-13 20 0,18-14-368,12-12 0,6-6-588,6-6 0,9-4 549,7-8 0,15-4 705,6-8 0,1 2 0,0-4 0</inkml:trace>
  <inkml:trace contextRef="#ctx0" brushRef="#br0">17864 12836 7900,'-7'-12'0,"-4"1"812,3 3 1,1-3-244,-2 2 0,1 4 82,-4 1 1,-1 5-346,1 7 0,-2 3-238,-2 14 0,0 3 15,-4 9 0,5 2-201,-2 2 1,3 2 86,2 2 0,5 6 122,3-5 1,4 2-68,4-11 0,8 0-185,9-12 1,4 0-12,4-13 1,1-2 160,3-10 1,2-3 27,-6-5 1,0 0 123,-5-9 1,-8-2 191,-4-2 1,-8 2-158,0-2 0,-9 2-89,-8-2 1,-6 1-968,-10 7 0,0-1 476,-8 10 0,2 0 404,-6 4 0,-3 11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13286 8384 8514,'-1'8'178,"-3"1"1,2-5-18,-2 4 1,-1-4-59,0 4 0,1-4 39,4 5 0,-1-1-179,-3 4 1,2-2 150,-2 2 0,-1-1 64,1 10 0,-2 0 101,2 4 0,-3 5-100,-5 3 0,-1 4 24,1 5 0,-5 2-48,1 5 0,-5 1-213,5-1 1,-2 2 243,1 3 0,-1-1-146,-2 4 0,0 1 51,4 4 1,2 6-302,6-33 0,-1 0 1,0 3-1,0 0 237,1 3 1,0 1 0,-2-1 0,-1 0-322,3 5 0,0-1 1,-3 0-1,1 0 234,2 0 1,0 1-1,-3 0 1,1 0 47,1 2 0,1-1 0,0 0 0,0-1-52,1-3 1,1 0 0,0 3 0,0-1 64,0 1 0,0-1 1,-1 1-1,1-1-15,0-1 0,0-1 1,1 0-1,1 1 7,0-1 1,0 1 0,3-1 0,-1 0-2,0 1 1,0-1 0,1 4 0,1 0-45,0-2 0,0 1 1,0 2-1,0-1 38,0-3 0,0-1 0,0 1 0,0 0-58,0 3 0,0 1 1,0 1-1,0 0 54,0 0 0,0 1 0,0 4 1,0 0-59,0-3 1,0 1 0,0 2 0,0 1 44,0 1 0,0-1 1,0 3-1,0-1-18,0-1 0,0-1 0,2 2 1,0-1-235,0-4 1,0 0 0,3 0 0,0 1 264,-1-2 0,0 1 1,1-2-1,1-1 21,0 1 0,1-1 0,-1 1 1,0 0-29,0-3 0,0 1 0,1 0 0,-1 2-5,0-1 1,0 1 0,0-1-1,1 0-107,-1-2 0,0 1 0,0-2 1,0 0 155,1-2 0,-1-1 1,0 0-1,-1 1-34,-1-1 0,0 0 0,1 2 0,0 0 26,-3-2 1,0 1 0,1 1 0,-1-1-16,1-2 1,-1-1 0,-2 1 0,1 0-1,1-1 1,0 1 0,-1 2 0,-1 0 19,0-2 1,0-1-1,0 0 1,0 0-19,1-3 1,-2-1-1,0 2 1,-2 0 116,1 1 1,0-1 0,0 0 0,0-1 160,2 32 1,0-1-90,0-3 1,0-2-65,0 2 0,0-3-81,0-1 0,0-5-30,0-3 1,4 1-6,0-2 1,0 1 397,-4-4 0,0-1-343,0 1 0,0 0-1,0-1 0,0-1-47,0-2 0,0-2 115,0-3 0,0-1 359,0 6 1,2-10-426,2 1 1,-1-4 326,5 0 1,-5 3-369,1-3 1,1-1 249,-1 1 0,5-4-223,-5 4 1,6-3 3,-2 7 0,-3-6-42,-1 6 0,2-3-72,-2 3 1,4 2 56,-3 2 1,-1-1-154,-4 6 0,1-5 91,3 5 0,-2-6-91,2 1 1,-3-3 59,-1 0 0,4-5 46,0 0 0,0-6-76,-4 2 1,0-4 56,0-4 1,0 1-488,0-6-192,0 1 236,0-10 1,-1-2 12,-3-5 0,1-5-745,-5-3 1245,0-4 0,-5 0 0,1 0 0</inkml:trace>
  <inkml:trace contextRef="#ctx0" brushRef="#br0">12790 17500 8225,'0'19'415,"0"3"-166,0-5 0,0 3-52,0-3 1,1 3 176,3-3 215,3 5-170,0-8 0,10 9-271,-9-9 0,15 8 32,-2-5 0,4-1-171,4-3 0,1-1 127,3 0 1,6-3-212,-6-1 1,4-5 47,-8 1 0,0-3-53,-4-1 0,-2 0-7,-2 0 1,-9 2-164,-7 2 1,-4 3 46,-1 5 0,-6 5 21,-2-1 1,-8 10 95,-5-1 0,-7 8 25,-1 0 1,0 2 247,5-2 1,0 1-76,4-5 1,2-1 322,5-8-408,1-2 0,6-12-187,6-6 1,7-17-8,10-12 1,-2-12-308,6-9 0,-2-6-1346,2-10 1511,-9 29 0,-1-1 1,-1-4-1,-1-3 0,4-1 1,-1-1-1</inkml:trace>
  <inkml:trace contextRef="#ctx0" brushRef="#br0">13522 8446 8383,'-4'-12'-535,"0"-1"1,-5 1 868,5-1 0,-5-3 1,0-1 0,2 1-194,-1 3 1,1-3 57,-1-1 0,-3 1 130,3 3 0,-3 2-159,-2 3 0,-5 3 25,-2 5 0,-5 6-60,-4 7 1,-8 8-7,-9 12 0,-8 5-341,26-14 1,-1 2 0,-4 1 0,1 0 251,-1-1 0,0 1 1,0 0-1,1 0-2,2-2 0,2 0 0,-22 19 88,9-3 1,6-9-336,11-7 208,2-12 0,22-7 48,0-6 0,6-2-154,11-2 1,2-8-241,6-9 1,7-8 430,5-4 1,6-4-286,6-4 1,-3 2 334,-1-2 0,-1 2-133,2 2 1,-1 1 618,-7 3 1,-7 8-76,-14 9-206,-6 7 0,-23 11-153,-9 10 0,-19 12 11,-14 9 1,25-13-1,-1 1-310,-1 2 0,0 0 0,-2 0 1,0 0 191,-1 0 1,2 0 0,1 0 0,1 1-647,-24 17 1,4-4 37,5-4 72,13-11 0,16-4-120,27-12 577,14-6 0,6 0 0</inkml:trace>
  <inkml:trace contextRef="#ctx0" brushRef="#br0">14179 8285 8639,'-8'8'83,"0"0"0,1 1 713,-1 3-76,2 0 458,6 1-677,0-1 0,6-5-300,2-3 0,3-2 81,1-2 1,2-6-249,3-2 0,-2-9 78,6-3 0,-5-4-225,5-1 0,-5-4 28,5 0 1,-6-5-111,2 1 0,-1-3 184,-3-1 1,0-4 69,-8-1 1,-1 1 100,-4 4 0,-2 6-116,-2 7 1,-8 6-45,-9 9 1,-2 5 80,-2 8 0,-4 10-140,0 11 0,-6 7 64,2 9 0,-1 7-287,1 6 0,7 4 255,5-4 1,7 5 35,2-1 1,5 1-97,7-1 0,7-7 85,5-6 0,10-9-606,7 1 0,10-9 249,-2-3 1,4-11-602,1-10 0,-2-3 200,5-1 1,5-7 49,4-5 0,-1-6 488,-3-7 0,0-5 222,-1-3 0,1-2 0,-1-1 0,1-1 0,0-3 0</inkml:trace>
  <inkml:trace contextRef="#ctx0" brushRef="#br0">14663 8248 8639,'-19'0'0,"-3"0"0,5 0 0,-3 0 378,3 0 0,1 1-36,3 3 0,1-1 109,-1 5 1,1-4-119,-1 4 1,5 2-16,0 7 0,4-2-63,-4 6 0,5-1 52,-1 5 0,2 0-301,2 0 0,6-5 119,2 1 0,7-5-155,2 5 0,5-7 17,-2-2 1,4-5-410,1-7 0,0 0 82,-1 0 1,1-5-104,0-4 1,-4-6 203,-1-1 1,-5-6 116,2 1 0,-5 2 249,-3-2 0,0 0-140,-5-3 0,1-1 162,-5 0 1,0 0-91,0 0 1,-6 6 296,-2 3 1,-3 3-21,-2 5 0,1 2-13,0 6 0,1 7-193,2 6 1,-2 5 24,3 6 0,2 3-631,2 1 1,3-1 265,1 2 1,1 1-798,3-1 1,8 0 484,4-4 1,7-6-301,2-3 1,1-2 821,8-1 0,-1-6 0,4-2 0</inkml:trace>
  <inkml:trace contextRef="#ctx0" brushRef="#br0">15308 8062 8640,'-8'-9'-8,"0"1"0,4 5 633,-5-1 0,5-1-114,-4 0 1,4 1-503,-5 4 0,5 0 233,-4 0-315,0 0 0,-5 0 85,1 0 0,0 6 330,-1 2 0,-3 3-134,-1 2 1,-4-1 6,5 0 0,-2 2 5,1 3 0,4-2-71,-4 5 0,5-3 204,3 4 0,4-1-123,5 5 0,0 0 253,0 0 1,11 4-138,5 0 1,8 1-97,5-1 0,-2-3-52,7 3 1,-1-3-103,4-1 0,-4 0-49,0 0 1,-7-5 107,-1 1 1,-6-6-383,-6 2 1,-6-8 153,-3 0 1,-6-3-171,-6 3 0,-3-2 73,-14-3 1,2-3-273,-10 3 0,5-2 99,-1-2 1,0-2-15,4-2 0,-2-1 319,6-4 1,3-2-107,2 3 0,7-4 119,5-5 1,10 3-126,6-2 0,6-2 269,7 1 1,5-1-62,3 2 1,7 1 136,2-6 0,3 0-10,-3-3 1,4 2-209,0-3 0,4 3 82,3-7 1,-7 3-28,-1 1 1,-10 0-22,-6 0 1,-9 0 30,-3 1 1,-9 3 147,-4 0 1,-8 5-94,-4-5 1,-9 6 109,-3-2 1,-5 5 34,-4 4 0,1 2 178,-5 6 0,-1 6 174,-8 2 1,9 10-325,0 7 1,3 2-117,5 10 0,4-1 68,13 10 0,5-1-51,12 5 1,11-1-127,18 1 1,6-2-194,-18-24 0,1-2 1,4-1-1,0-1-128,4-2 1,1-3 0,4-1 0,2-3 294,1-2 1,1-2 0,3-2 0,0-1-749,-1-1 0,-1-2 0,1-3 1,-1-2 728,-1-1 0,-1-2 0,-2-1 0,-1-2 0,0-2 0,-1-1 0,-1 1 0,0-1 0,-1 1 0,0 0 0</inkml:trace>
  <inkml:trace contextRef="#ctx0" brushRef="#br0">14229 18269 7793,'-6'24'0,"0"1"-51,-7 0 0,5-2 1,0-2 1,1-3 44,-2-6-216,-2 1 1,9-2 68,-7-3 1,7-1 147,-2-3 23,2-2 170,2 3 236,0-5-136,0 0 318,0-5-21,0 3-214,0-3-158,0 5 1,2-4-35,2-1 1,1-4-198,3 1 0,3-4 57,-2 0 0,2-6-44,1-3 1,1-3-68,-1-5 0,5 1-292,-1-5 1,1 0 127,-5-4 1,-4 0-20,1-1 1,-3 3 201,3 2 0,-4-1-52,-5 10 1,0-3 308,0 11 1,-1 5-84,-3 7 0,-2 4-15,-2 4 1,-3 4-26,3 9 1,-2 6 174,2 6 0,-2 7-57,6 1 0,0 2-84,4 6 0,0-1 102,0 2 1,5 2-112,4-3 0,7 4 132,5 0 0,8-5-126,4-2 0,-1-9 14,1-4 0,0-4-89,4-5 1,0-7-198,0-9 0,-4-13-59,0-3 1,-5-9 115,1 1 0,-8-8-200,-5-1 0,-6 0 93,-2 4 0,-5 1-116,1-1 1,-4 7-120,-4 6 1,1 5-114,-5 7 0,1 1-18,-1 3 575,2 9 0,1 11 0,-2 8 0</inkml:trace>
  <inkml:trace contextRef="#ctx0" brushRef="#br0">14886 18331 7791,'6'18'0,"-3"-1"960,5 4 1,-5-2-393,1-2 1,3-2-217,1 6 1,4-5-147,5 5 0,-2-4-505,6 3 0,0 0-424,3 0 0,5 2 492,0-5 0,-4 2-238,-4-7 0,-5 2 469,5-10 0,-6 1 0,3-5 0</inkml:trace>
  <inkml:trace contextRef="#ctx0" brushRef="#br0">14924 18107 7791,'-6'7'0,"-1"3"939,-5-6-616,5 0 0,-4-4-5,3 0 0,2-1-167,2-3 0,3 0-670,1-9 1,5 4 229,3-8 1,5 3-217,3 2 1,4 5 50,4 3 454,7 2 0,1-3 0,5-2 0</inkml:trace>
  <inkml:trace contextRef="#ctx0" brushRef="#br0">15370 18368 7791,'-8'-11'582,"0"3"1,-1-3-163,-3 2 0,4-6 124,0-1 1,1-5-177,-2 4 1,4 1-419,5 3 90,0 1 0,1 5 5,3 3 1,0 4 29,9 4 1,-3 7-199,6 6 1,2 5 2,-1-2 0,-1 4 134,-4 1 1,1-5-203,-1 1 1,5-6-94,-1 2 118,1-4 0,-5-6 56,1-2 0,-1-4 37,1-1 1,-2-10 19,-3-2 1,1-9-7,-4 0 1,3-1 143,-4 2 1,0-2-91,-4 5 1,0-3 116,0 3 0,0 5-9,0 3-22,0 7-52,0 7 1,0 5-6,0 10 0,0 1 34,0 4 1,2 0 1,2-1 1,-2 0-75,7-3 0,-1 1 30,4-6 0,5-1-149,-1-6 1,5 0 91,-4-5 1,3 0-122,-3-4 1,4-5 73,-5-3 0,5-7 42,-5-2 1,1-5 7,-5 1 0,-3-2-7,-1-2 1,-1 4 185,1 1 0,-3 5-112,-5-2 0,0 7 591,0 2-220,0 5 9,0-2-264,0 16 0,0-1-42,0 10 0,0 1 50,0 4 1,5-1-10,-1 1 0,5 0 12,0 0 0,3 0-47,5-1 1,-4-4 16,4-4 0,2-2-21,2-1 0,-2-7-266,2-1 0,0-4-130,3-1 0,-4-6-178,-4-2 1,2-3 37,-1-1 0,-1 1-348,-3 2 1,-1 3 72,0 1 0,1 4 703,-1-3 0,1-3 0,-1 0 0</inkml:trace>
  <inkml:trace contextRef="#ctx0" brushRef="#br0">16499 17847 8969,'-1'8'1214,"-3"1"0,2-5-692,-2 4 1,3 2 50,1 6 1,0 5-139,0 8 0,5 4-185,4 8 1,6 5-125,1 7 1,6 9-404,-11-27 0,-1 1 0,8 31-264,-2-1 1,-2-4 445,-1-4 0,-1-10-1067,0-10 0,1-14 525,-1-11 1,1-6-329,-1-7 1,-4-3 964,1-5 0,-7-6 0,4-11 0</inkml:trace>
  <inkml:trace contextRef="#ctx0" brushRef="#br0">16251 18256 7732,'12'0'0,"5"0"997,0 0 1,5 0-405,-2 0 1,9-5-555,4-4 0,7-7-390,2-5 1,3-2-496,-4-2 1,1 2 845,-5 2 0,-5-2 0,-2 3 0</inkml:trace>
  <inkml:trace contextRef="#ctx0" brushRef="#br0">16015 18033 7816,'0'18'0,"0"3"386,0 8 0,2-3 573,2 3 1,3-3-234,5-1-420,12 5 0,-2 6-445,11 5 1,0 0-505,4-3 1,-4 2-33,0-3 1,0 1 138,4-9 314,-5-5 0,4-1 0,-4-3 0</inkml:trace>
  <inkml:trace contextRef="#ctx0" brushRef="#br0">16127 18008 7745,'-25'0'0,"2"4"527,2 0 1,-1 1 747,5-5 1,1 0-1213,4 0 0,5-2-61,2-2 0,4-3-1353,1-5 1351,0-6 0,11-1 0,3-6 0</inkml:trace>
  <inkml:trace contextRef="#ctx0" brushRef="#br0">13199 8161 8091,'-12'5'0,"0"2"0</inkml:trace>
  <inkml:trace contextRef="#ctx0" brushRef="#br0">27205 7590 7598,'0'7'1313,"0"4"1,4-8-546,0 5-758,0-5 0,-4 4 245,0-3-179,0-3 0,2 5 97,2-6 0,-3-2-307,3-2 0,2-3 98,-2-5 1,2-2-200,-2-2 0,-3-4 81,3-4 1,-1-1-15,1 0 0,-3-4 196,4 0 0,-5 0-42,-5 4 0,3 6 63,-7 3 1,1 7-56,-4 5 0,-1 4 157,1 4 1,-5 10-118,1 11 0,1 7 200,6 9 0,0 3-78,5 6 1,0-2 31,4-3 0,1 2-209,3-5 1,4 0 74,9 0 0,2-11-129,6-2 0,0-4 94,0-8 1,-1-6-51,1-7 1,-1-3 52,-4-1 1,-2-1-16,-5-3 1,-5-3 72,0-6 0,-5 5 142,1 0 0,-4-1-287,-4-3 0,1 0 119,-5-1 0,0 2-693,-5 3 0,-3-2 290,-1 6 0,1-1-701,3 1-98,1 2-592,-1-3 1063,7 5 677,0 0 0,17 0 0,3 0 0</inkml:trace>
  <inkml:trace contextRef="#ctx0" brushRef="#br0">27689 7603 8051,'0'-20'0,"0"2"112,0 6 1,0 0 167,0-1 1,0 1-102,0-1 0,-2 1 190,-2 0-23,-3 5-342,-5 1 43,0 6 1,-1 3 211,1 5-105,-1 6 1,1 11 52,0 0 1,-1 5-1,1 3 1,-1 3 169,1 1 1,5-5-136,3-3 1,3-3-399,1-1 0,5-6 161,3-2 0,7-5-276,2-4 0,6-4 133,2-8 0,0-3 129,4-5 0,-3-2 49,-1-2 1,-6 0 61,-2-4 1,1 0 40,-2 0 0,-1-2-133,-6 5 0,0-3-95,-4 3 1,-1-4 129,-4 5 0,0-1-238,0 5 1,-6 1-46,-2 3 1,-3 2-77,-2 6 0,1 6 118,0 2 0,3 7-59,1 2 1,1 5-161,-1-2 0,-2 4 64,6 0 0,0-3-177,4 0 0,0-6 113,0 1 0,7-2 415,5-1 0,2-6 0,7-3 0,5-3 0,7-1 0,-3-5 0,12-8 0,-4-6 0</inkml:trace>
  <inkml:trace contextRef="#ctx0" brushRef="#br0">28222 7553 8051,'13'-19'0,"-5"1"-53,0 5 0,-5 1 550,1 0 537,-3-1-802,-6 1 1,-3 5-149,-9 3 1,2 4-82,-6 4 0,5 3 62,-5 5 1,5 1 58,-5-1 0,4 5 66,-3-1 0,6 6-143,1-1 0,2 4 194,7 4 0,0-2 286,4 6 1,7-4-350,5 4 1,8 0-136,9 4 0,8-3 97,8-1 1,-1-2-178,2 2 0,-2-4 195,2-8 0,-4 1 18,-4-5 0,-8-1 576,-5-3-369,-12-7 0,-10 4 142,-11-6 1,-2 0-358,-10-4 0,-5 0-183,-4 0 0,-3-5-751,7-3 0,-1-3 652,10-2 1,-1 1-933,5-1 1,1-5 483,2-2 0,5 0 9,8 0 1,7 0 32,6 0 1,5-2 51,-1 5 0,8-1-197,4 2 0,3 2 211,1-3 0,4 0 454,0 0 0,6 0 0,-3 5 0</inkml:trace>
  <inkml:trace contextRef="#ctx0" brushRef="#br0">28818 7826 8049,'-4'12'623,"-1"1"1,1-5 692,4 0 0,7-5-592,6 1 0,6-3-581,10-1 0,3 0 31,5 0 0,-4-5-444,0-3 0,3-9 199,1-3 0,2-4-15,-11-1 0,1 0 151,-4 1 1,-5-3 18,-4-1 0,-8 1 188,-4-2 1,-9 3-222,-7 1 0,-8 8 437,-9 4 1,-2 6-115,-7 7 1,-3 7-230,0 6 1,-2 11-138,2 14 0,8 4-659,-1 8 0,8 6 436,6 6 1,7 2-6,10-29 1,2 0-1,7 31-533,-1-30 0,2-2 0,12 27 74,10 1 0,3-3 679,-14-28 0,1 0 0,0 0 0,1-1 0,-1 0 0,0 1 0,0-1 0,0 2 0,-2 0 0,0 0 0</inkml:trace>
  <inkml:trace contextRef="#ctx0" brushRef="#br0">27465 18207 7887,'-5'7'0,"4"-1"278,-4-1 129,4-4 1,2-1-113,4-8 1,-1-9-119,8-4 1,-2-7-310,6-6 1,4-6 95,0-1 1,4-7 11,1-2 1,-6-1-174,-3-7 0,-2 6 232,-1-2 1,-7 5-20,-1 3 0,-4 10 26,-1 12 59,-6 10 0,0 15-61,-7 12 1,1 6-13,-1 10 0,2 8 29,3 9 0,-2 6 149,6 2 0,0 4-213,4-5 0,0 5 301,0-4 0,6 2-262,2-6 1,7-3 250,2-10 0,6-5-348,2-3 0,1-9 108,7-3 1,-5-9-276,1-4 1,1-4 130,-1-4 1,-2-3 24,-6-5 1,1-2 270,-5-2 1,1-4-190,-2-5 1,-2 1 7,3-1 0,-4 1 3,0 4 1,-5-2 141,0 5-137,1 1 0,-1 5 176,0 2 1,-5 11-87,1 10 0,-3 7-30,-1 10 1,0 0-143,0 8 0,0-2-182,0 6 0,0 2-20,0-2 0,2 1-290,2-5 0,-1-5-4,5-3 0,-4-5 556,4-3 0,1 2 0,3-3 0</inkml:trace>
  <inkml:trace contextRef="#ctx0" brushRef="#br0">27999 17934 7883,'-12'12'854,"-5"-1"184,0-3 1,1 2-443,3-6-610,7 0 0,0-9-880,6-3 1,6-8 533,2 0 0,8-5 360,5 5 0,8-6 0,3 2 0</inkml:trace>
  <inkml:trace contextRef="#ctx0" brushRef="#br0">28545 18107 7878,'-7'0'1668,"0"-4"-431,3 0-432,2 0-556,-3 4 0,5-1 206,0-3-444,0 2 1,1-2-43,3 8 1,-1 4-80,5 9 0,1-2 43,3 6 0,1-1-172,-1 5 1,5 0-85,-1 0 1,1-4 102,-5-1 0,0-5-54,1 2 1,3-5 128,1-3 0,1-4 73,-2-5 0,-2-7-7,3-5 0,1-6 33,-2-7 0,1-4 27,-5 0 1,0-4 161,1 4 1,-2 2 262,-3 6 1,-2 3 25,-6 6 11,0 5 1,0 3-151,0 8 0,-2 4-246,-2 9 0,3 0 98,-3 4 0,-2 3-105,2-4 1,0 2-89,4-1 1,0-2-50,0-2 1,4-3-158,0 2 0,6-8 111,-2-4 1,4-2-106,5-2 1,-2-2 118,6-2 1,-6-4-68,2-8 0,-2-4 92,1-5 1,-2 2 58,3 2 0,-8-1 150,0 6 1,-7-1-127,2 5 1,-1 1 777,1 3-329,-2 2-97,3 6 1,-9 6-106,0 2 1,0 7-182,4 1 0,0 7 67,0-3 0,0 4-167,0 0 1,0-4 38,0-4 0,1 2 85,3-1 1,3-2-172,6-7 1,-4-1 53,4-3 1,-4-2-60,8 2 0,-3-8 59,-2-5 1,5-3-74,-1-5 0,2-2 144,-1-6 0,-4 5 0,4-1 1,-5 4 210,-3-3 1,2 5 65,-3-2 63,-3 3-144,1 7 130,-6 2 1,0 14-77,0 4 0,0 9-137,0 3 1,0 1-123,0 7 0,4-4-230,0 4 0,7-5-73,2 0 1,0-1-304,8-3 0,-4 0 25,3-3 0,-3-5 173,3-8 0,-4-2-653,0-6 0,-2-3 105,-2-5 942,-5-6 0,4-16 0,-4-2 0</inkml:trace>
  <inkml:trace contextRef="#ctx0" brushRef="#br0">29450 17351 7878,'7'-19'59,"4"1"0,-4 11 1025,6 3 1,0 2-467,4 2 0,2 6 613,6 2 0,1 9-564,3 3 0,7 5 146,5 4 0,1 3-385,-5 5 1,0 1-348,0 4 1,1 2-59,-1 6 1,-10 1-239,-2 2 0,-10 0-701,-2 5 0,-2 2 607,-7 2 0,0-8-1052,-4-13 1,0-4 522,0-3 1,0-1-433,0-9 0,0-2 1270,0-9 0,0-6 0,0-2 0</inkml:trace>
  <inkml:trace contextRef="#ctx0" brushRef="#br0">29711 17996 7878,'0'-8'2545,"0"-1"-2142,0 1 0,3-4-150,5-1 0,17-5 280,16-2 1,17-13-340,-26 15 1,2-2 0,7-5 0,1-2-2976,3-2 1,1 0 2780,2 0 0,0-3 0,4-6 0,1-2 0,0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2369 3225 7740,'-20'-13'-139,"-1"1"0,0-1 191,-3 1 1,-1-5-55,0 1 1,0-1-10,0 5 0,1 4 148,-1-1 0,-4 7-154,0-2 1,-6 4 56,2 4 1,-1 4-10,1 9 0,-3 0 56,3 4 1,3 4-26,1 0 0,-2 1-61,2 7 1,2 4-1,6 4 1,-1 12 43,5 1 1,1 6-195,4 6 1,8-30 0,1 0 207,0 1 0,1 0 0,2 1 0,-1-1-7,1 25 0,3 1 169,5-9 0,2-3-197,10-10 0,7-6 146,6-15 0,4-3-14,4-9 0,5 2 1,8-6 1,-2-5-127,6-8 0,0-7-218,4-5 1,0-9 153,-31 12 0,0-1 0,0-2 1,0-1-136,0-2 1,0-2 0,-1-1-1,0-1 22,0 0 0,-2-2 0,2-2 0,-2 0 63,-2-1 0,-2-1 0,0 1 1,-1-1-38,-4 1 0,-1 0 0,-2-1 0,0-1 68,-1-2 1,-1-1 0,-4-1 0,-1 0 34,-2 0 0,-2-1 0,-1-1 0,-2 0 51,-3 1 1,-2 1 0,-2 0 0,-3 0-73,-1 1 1,-2 1 0,-5 1 0,-1 2 84,-1 1 0,-2 4 1,-31-12-48,-2 24 0,-12 10-95,30 8 1,-1 2 0,-2 3-1,-1 2 56,0 3 1,0 3 0,-1 3 0,1 3-277,1 4 1,2 2-1,0-1 1,1 2 111,0 4 0,0 0 1,3-2-1,1 1 203,-1 3 0,2 0 0,1-2 0,1-1 0,3 0 0,1-1 0,-1 1 0,0 0 0,0-2 0,0 1 0</inkml:trace>
  <inkml:trace contextRef="#ctx0" brushRef="#br0">2382 10058 8337,'7'-18'-592,"-2"3"-129,-5-5 0,0 4 735,0 0 1,-1 1 250,-3-2 0,-3 3 35,-6-2 0,-4 2-155,-4 2 1,2-1-20,-2 1 0,-4 4-14,-4-1 1,-4 5-55,4-4 0,-5 5-12,1-1 0,-2 4 16,2 4 0,-6 4-128,6 9 0,-4 2 79,8 6 1,-4 5-113,4 3 0,0 5 132,4 3 0,6 4-313,3 9 0,7 4 285,5 8 1,3-30-1,1 1 34,-1 2 0,2 1 0,5-1 1,3 0 0,0-1 0,3-1 1,3-5-1,3-1 56,19 27 1,6-12 4,6-9 1,5-17 161,0-11 1,4-8-44,-5-5 0,7-10-75,-2-11 1,2-6-215,-29 11 1,0-2 0,2-2 0,-1-1-91,-1-4 0,0 0 1,3-3-1,-2-1 70,-4 0 0,-2 0 1,2-2-1,-2 0-14,-7 2 0,-1-1 1,0 1-1,-2 0-158,9-29 0,-7 2 155,-5 2 1,-9 8 30,-13 9 1,-6 8 156,-14 4 1,-2 4-87,-7 4 1,1 5-286,0 8 0,1 3 404,3 10 0,-6 3-407,6 8 1,0 0 64,8 4 227,6 1 0,-6 1 0,6-3 0,1-2 0,0-1 0</inkml:trace>
  <inkml:trace contextRef="#ctx0" brushRef="#br0">2568 16842 7777,'0'-12'-373,"-4"0"310,0-1 1,0 1 62,4-1 0,0 0-6,0-4 1,5 2-2,3-6 0,3 5-75,2-5 1,-2 2-137,-3-2 0,-1-2 251,-3 2 0,-3 2-36,4-2 1,-10 4 388,-3-3 1,-8 5-184,-5-2 0,-4-1 287,-4 2 0,-1-1-168,-3 5 1,-7-1-24,3 1 1,-5-1-127,1 1 1,1 0-78,-6-1 0,5-3-294,-4-1 0,3 1 149,-3 3 1,5 5-159,-2 0 1,0 5 86,0-1 0,1 2 118,4 2 0,0 2 12,-1 2 1,-2 4 118,3 9 1,-3-1-121,7 9 1,-3-1 26,-1 9 0,-4 5-339,-1 8 0,0 2 363,0 2 1,5 3-56,0 1 0,19-23 1,1 0 25,-7 27 0,3 0-172,13-9 0,2 1 134,6 0 0,6-1 2,2 1 1,8-5 27,5 1 1,3-2 2,0 1 1,7 2 58,2-5 0,3-1-63,1-4 1,4-1 195,1-3 0,9 0-65,-2-8 1,4 2 40,-4-6 0,6-3-56,3-1 1,7-4-50,1 0 1,0-5-310,-4 0 0,0-4 269,0 5 0,0-7-64,0 3 0,-5-4 90,-3-1 0,-3 0-170,-2 0 1,4-6 90,-4-2 1,-2-3-16,-10-1 0,-5-6 277,-3-3 1,1-4-261,-1-4 1,4 0-4,-4-8 0,0-3-34,-4-9 1,3-11-15,-4-2 1,-10 28-1,-3-2 43,-4 1 1,-1 0-1,1-5 1,-1 0-14,-3-3 0,-1-1 0,0 1 0,0-1 17,-2-1 1,0-1 0,-3 5 0,-1 1 23,-2 2 0,-1 2 0,-12-29-25,-10 7 1,-7 11 0,-5 2 0,-11 12-161,-2 8 1,-7 1-86,-5 8 0,31 10 0,0 1-243,-4 2 0,-1 2 0,-3 2 0,-2 3-1040,-4 1 1,-1 3 1534,-5 2 0,-1 3 0,-2 1 0,-2 1 0,-2 3 0,0 1 0,0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21275 16458 7892,'-25'38'290,"2"-3"153,2-14 0,3 3-29,6 1 189,-6 11-497,4 8 0,-2 7 438,7 3-541,4 8 0,5 1 143,0 3 1,11 1-172,6-5 0,5-9-77,2-11 1,3-5 182,2-4 1,-3 1-168,3-5 1,-3-4-13,-1-4 0,-1-1 96,1 5 0,0 0 215,0 0 1,0-4 48,0-1 0,6-5-120,6 2 0,8-5 25,8-3 1,11-2-165,-28-5 1,2 0 0,3-1 0,1 0 71,5 4 0,1-1 0,2-3 0,2 0-424,5 1 0,2 1 1,4-1-1,2 1 410,2-1 0,2 0 0,-17 1 1,0 0-1,2-1-356,0 0 1,1-1-1,1 1 1,1 0-1,0 2 1,0-1 312,2 0 0,0-1 0,1 2 0,-1 0 0,1 1 0,0 1-41,-1-1 0,0 0 0,1 1 0,1 1 0,1 0 0,-1 0 33,2-1 0,-1-1 1,-1 0-1,-2 2 1,-1 0-1,0 0-6,1-1 1,-1-1-1,-1 1 1,-1 0-1,-1 2 1,0-2-43,-2 0 0,1-1 0,0 1 0,0 0 0,0 0 0,0 0-199,2-1 0,-1 1 0,0-1 1,-4 0-1,0-1 0,0 1 183,0 0 0,0 1 1,0 0-1,-2-2 1,0 1-1,0-1 25,1 1 0,0-1 0,-1 0 0,1-1 0,-1-1 0,1 0-164,0-1 0,0 1 1,-1-1-1,22 0 0,-1-1 69,-4 0 0,0 0 0,-2 0 0,-1 0 121,-7 1 1,-1-2-1,3-1 1,-1-1-19,-3-1 1,-1-1-1,-1-2 1,0-2 7,-2-1 0,-1-1 0,-2 0 1,-2-1 12,-3 0 1,-1-1 0,2 0-1,-1 0 192,0-2 0,-1 1 0,-3 0 0,-1 0-150,-2-2 0,0-1 0,-3 1 0,-1-1-23,27-20 0,-27 16 0,-1-2 21,-1-2 0,0 0 0,1 0 0,2 1-56,1-3 0,0 0 0,-1-1 1,1-1-4,2 1 1,0-2 0,-2 0 0,0-2-23,2-1 1,0 0-1,-2 2 1,-1-1-67,1-1 1,0 0 0,-1 3 0,-2 1 66,0 0 0,-2 0 1,-1 1-1,-1-1-4,-5 0 1,-1 0-1,16-24 602,-11 7 1,-6 3-655,-3 6 0,-7 1 873,-5 3 0,-15 2-813,-10 2 1,-11 1 83,-13-5 1,-13 4-28,22 12 0,-2 1 0,-3 2 1,-1 0-9,-5 0 0,-1-1 0,-4 2 0,-1 0-179,-8 0 1,-2 1-1,-4 2 1,-1 0 161,19 3 1,-1 0 0,0 0 0,-2 2 0,-1 0 0,1 0-258,1-1 0,1 0 0,-2 1 0,-4 2 0,-1 0 0,-1 0 261,-2 0 1,0 0-1,-2 1 1,-5-1-1,-1 1 1,-1 0 30,16 0 0,0-1 1,-1 1-1,-1 0 1,-3 1-1,-2-1 0,1 1 1,-1 0-281,0 0 0,-1 1 0,0 1 0,-1-1 0,-4 0 0,-2 0 0,1 0 0,-2 0 217,11 0 1,0 0 0,-1 0 0,0 0 0,-1 0 0,-1 0 0,-1 0 0,0 0 0,0 0 0,-1 0-81,0 0 1,-1 0 0,1-1 0,-1 1 0,0 1 0,-2 0 0,0 0 0,0 0 0,-1 1 0,1 0 63,0 0 0,0 0 0,0 0 0,0 1 1,-1 0-1,0 1 0,-1 0 0,0 1 0,0 0 1,0 1-93,-1 0 1,-1 0 0,1 1 0,-1 0 0,1 0 0,0 0 0,1 0-1,0 0 1,0 0 0,0 0 83,2 1 1,1-1 0,-1 1 0,1-1 0,1 1 0,1-2 0,1 1 0,1 0 0,-1-1 0,2 1-189,-10 1 0,0 0 0,2 0 1,-1 1 243,2-1 0,-1 0 0,1 0 0,0 1 0,1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29103 1377 7968,'-6'-13'0,"4"1"-10,-7-1 332,1 1-265,1 0 1,-2 3 22,5 1 0,-2 5-308,2-1 250,2 3 0,-9 1 46,3 0 1,-7 1 180,-2 3 1,-5 3-88,2 6 1,-9 5 51,-4 2 1,-4 9-98,-5 4 0,-6 3-316,-6 1 1,22-16 0,-1 1 262,1 0 0,-2 1 0,-4 6 1,-1 0-13,-2 2 0,-1 0 0,0 2 0,-1 1-383,0-2 0,-1 2 0,-2 2 0,1 2 405,0 3 0,-1 1 0,-1 0 0,0 0-102,3-1 1,2 0 0,2-3 0,1-1-135,5-3 0,2-2 0,1-3 0,0 0 97,2-2 0,0 0 0,2-2 0,1-1 20,-15 22 1,7-9-145,13-8 0,0-8 39,9-5-1042,-3-2 1137,13-7 0,7-9-386,7-10 0,7-7 441,-2-10 0,5-3 0,-3-5 0,6 0 0</inkml:trace>
  <inkml:trace contextRef="#ctx0" brushRef="#br0">27528 1960 8024,'-20'0'367,"2"4"-231,6 0 1,1 5-24,3 0 0,2 3 328,6 5 1,-1 7-90,-3 10 1,2 8 56,-2 8 1,-3 11-410,4-27 1,-2 2-1,-3 1 1,-1 2 14,-1 2 0,0 0 0,1-3 0,0 0 46,0 2 0,1-1 0,-6 30 135,2-12 1,5-7-195,3-9 1,10-10-304,6-11 1,11-7-71,10-13 0,12-9 177,8-7 1,5-10-570,-23 6 0,0-2 1,1-2-1,0-1 763,3-3 0,1-2 0,1-3 0,0 0 0,5-2 0,-1 0 0,2-2 0,0 0 0</inkml:trace>
  <inkml:trace contextRef="#ctx0" brushRef="#br0">17901 6424 8277,'19'-12'0,"1"-2"0,-4-2 0,3 1-7,6-6 0,4 0-18,0-4 1,6-4-1,-2 1 0,7-7-887,1 2 1,10-3 911,-1-1 0,2-6 0,-2-1 0</inkml:trace>
  <inkml:trace contextRef="#ctx0" brushRef="#br0">18955 5618 8383,'13'-25'0,"-1"1"18,1-1 0,6-7 215,6-5 1,6-2-614,11-6 0,2-1-2254,6-3 2634,-23 21 0,1 1 0,0-1 0,0-1 0,3-2 0,0 0 0</inkml:trace>
  <inkml:trace contextRef="#ctx0" brushRef="#br0">19985 4452 8383,'25'-19'-314,"5"-4"328,-4 3 1,9-4 109,-6-1 1,5 0-66,-1 0 1,3 0 383,1 1-2585,6-1 2036,-4 0 1,3 0-366,-4 0 360,-1-5 1,0 3-228,0-7 0,1-3 141,-1-4 1,1-6 35,4 2 0,-2-4-12,5 0 1,1-2 191,-22 24 1,1 0-1,2 1 1,1 0-73,1-3 1,0 0 0,1-1 0,0-1 52,-2 0 0,1 0 0,3-2 0,0 0 0,-3 3 0,0 1 0,0-3 0,0 0 0,1 0 0,0 0 0</inkml:trace>
  <inkml:trace contextRef="#ctx0" brushRef="#br0">21734 2902 8393,'20'-19'0,"3"-3"-65,-2 5 0,-2-1 228,2 2 1,-1 2 361,5-2 1,1-2-413,3 1 1,3-4 108,5 5 0,2-6-618,2 1 0,3-6 239,6-2 0,-5-4-459,1 4 1,-5-6 409,5 2 1,-6-3 66,1-1 1,-4 4 14,-4 0 0,-1 4-3,-3-4 0,-3 5-105,3-1 1,-4 5 142,-4 3 0,1 3-138,-6 6 0,5-5 157,-5 1 1,-1 3 69,-6 5 404,2 0-349,-10 1-149,5 1 289,-6 1 508,0 3-335,-6-9 0,5 9-83,-3-7 1,8 1-142,4-4 0,3-1 31,1 1 0,5-5-539,0 1 0,5-5 129,-2 4 235,4-5 0,1-2 0,-1-8 0</inkml:trace>
  <inkml:trace contextRef="#ctx0" brushRef="#br0">23272 5407 8506,'2'-11'-569,"2"3"0,-1-3 284,5 3 1,-4 1 479,4-1 1,-5 4 107,1-5-28,-2 7-153,-2-4-53,0 6 1,-2 0 56,-2 0 1,-3 6 4,-5 2 0,-6 7-211,-3 1 1,-2 5 103,-2-4 1,-4 5-423,0-2 0,-4 4 185,4 1 1,-5 4-99,1 0 1,-3 5 310,-1-1 0,-1 3 0,1 1 0</inkml:trace>
  <inkml:trace contextRef="#ctx0" brushRef="#br0">22168 6635 8506,'-48'50'0,"7"-2"-65,-9-2 0,3 2-469,-2-3 1,3 4 849,1 0-2620,5-5 2032,-3-1 0,7-6-480,3 0 752,-8 6 0,8-4 0,-10 3 0</inkml:trace>
  <inkml:trace contextRef="#ctx0" brushRef="#br0">20593 8396 8506,'-28'25'0,"-1"0"0,0-3 0,-1 0-692,-24 19 1,1-1-16,3 2 1,2-2 1007,2 5 0,4-6-658,4-2 1,1 0 66,0-4 1,0 2 289,-1-2 0,1 3 0,0-5 0</inkml:trace>
  <inkml:trace contextRef="#ctx0" brushRef="#br0">19253 9934 8382,'-37'49'-240,"0"-4"0,1-4 207,3-8 0,-2 3 97,6-3 1,5-1-175,3 1 1,6-1-228,-2 1 1,-1 3-34,2-3 0,-1-2 127,5 3 0,-1-3 243,1 2 0,0 2 0,-1-6 0,2 0 0,3-5 0,-3 5-4,3 0 1,-2 0-48,2-4 0,-3 0 98,2 0 0,-2 4-33,-1 0 1,0 8 104,-1-4 0,-3 5-118,-1-5 1,-1 2 169,2-2 0,0 6-102,-4-6 0,3 4 153,-3-8 0,-1 4 83,-4-4 0,-1 4 210,-3-4 1,3 4-126,-3-4 1,-2 5 94,2-1 1,-4 7-410,4 2 0,1-2 106,3-7 0,5 1-611,4-5 0,2 0 293,2-4 0,1-5-176,2 1 1,4-6 1,5 2 1,0-3-191,0-2 0,5-4 146,4 1 0,-2-7 82,1 2 1,4-2 96,5-2 0,-5-4 175,-4 0 0,1-5 0,3 5 0,-5-5 0,-1 2 0</inkml:trace>
  <inkml:trace contextRef="#ctx0" brushRef="#br0">18124 11981 8223,'-23'23'-352,"2"-2"0,3-3 135,6-6 1,4 0 216,-1 1 0,7-6 0,-4-2 0</inkml:trace>
  <inkml:trace contextRef="#ctx0" brushRef="#br0">27131 7020 8115,'-13'-6'-463,"5"5"487,0-3 1,3-2-10,-3 2 237,5 0-193,-8-2 0,9 5 47,-7-3 1,5 1-109,-4-1 149,0 3 1,-5-6 5,1 3 1,-1 2 55,1-2 1,1 1-90,3-1 0,-3 3 104,2-3 0,3 2 66,-3 2-37,7 0 163,-4 0 0,21 0-206,6 0 1,1 2 14,-1 2 1,3-1-172,5 5 1,0 0 69,-4 5 1,4-1-213,0 0 0,-4 1 75,-4-1 1,-2 2-125,1 2 1,-2 0 56,-5 4 0,-6 2 10,-3 7 1,-4-3 166,-4 3 1,-5-2 92,-7-3 0,-2 5 20,-3 0 1,-2 0-88,2-4 1,3 0-165,2 0 1,-1-2 97,5-2 0,-2 1-207,10-6 0,-4 5 5,3-5 1,1 5 91,4-4 0,6-2 19,2-7 1,3 3-9,2-3 0,0 3 44,4 2 0,-3-1-38,2 1 0,2-1 137,-1 0 0,5 6-60,-2 3 1,0 2 242,0 2 0,-4 6 73,0 2 0,-2 2 71,-2 3 0,1 0-24,-1 4 1,-5-2-134,-3 5 0,-3 5 292,-1 3 0,0 1-297,0-4 1,-1 4 264,-3-1 1,1 5-163,-5-4 1,5 4-19,-1-5 0,3 1-79,1-4 0,1-2-108,3-2 1,3-4 44,5-5 1,1-1 29,-1-3 0,1 6-4,-1-6 0,0 0 3,1-8 0,-2 0 183,-3 0 1,2-2 38,-6-2 1,1 1-448,0-6 1,-4 2 28,3-1 1,-8-4-256,-4 4 0,-3-3-578,-2-2 0,0 1 459,-4-1 0,-1 0-415,-3 1 0,-2 1 232,2 2 0,-4-2-1596,-3 2 0,0-2 1064,-5-1 0,0 0 1047,-4 4 0,-6 2 0,-1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5310 4180 8204,'-13'4'-921,"1"0"0,-1 4 772,1-4 0,-1 5 246,1-5-213,0 5 0,1-6 79,2 5 0,2-5 37,3 1 0,-3-2 0,-5-2 0</inkml:trace>
  <inkml:trace contextRef="#ctx0" brushRef="#br0">5123 4229 8204,'-12'0'-656,"0"0"1,-1 0 324,1 0 1,-5 0 356,1 0 0,-1 0 0,5 0 1,-1 0 324,1 0-233,5 0-53,2 6 1,5-4 155,0 7 1,0-5-97,0 4 1,6-5 140,7 1 1,5 2-97,7-2 1,6 0 48,7-4 1,6 0-66,9 0 0,15 0-287,-29 0 1,0 0 0,4 0-1,1 0 212,3 0 0,1 0 0,7-2 0,2 0-314,6 0 1,2 0 0,-19 0-1,1 0 1,1 0 220,1 0 0,1 1 0,0 0 1,-2 0-1,-1 0 0,1 0 20,0-1 0,1-2 0,-1 2 0,21 0 0,0 1-97,-3-1 0,0 0 0,-3 1 0,-1 1 42,-1 0 1,-2 0-1,-6-1 1,-2 0-205,-1-1 1,-1 0 0,-4 1-1,0 1 222,-4-2 1,0 0 0,-4 1 0,-1 0-408,26 1 1,-12 0-85,-13 0 0,-15 0 522,-9 0 0,-8-4 0,-13-4 0</inkml:trace>
  <inkml:trace contextRef="#ctx0" brushRef="#br0">4851 5073 8321,'34'-6'-106,"3"-2"0,-5-2 142,9 2 0,-2 1 112,10 3 0,5 1-624,12-5 1,3 5 489,-32 1 0,1 0 1,4-1-1,1 0-218,2 1 1,1 0 0,5-2 0,2 0 269,2 2 1,1 0-1,0-1 1,0 0-308,1 1 0,2 0 0,0 1 1,0-1 249,1-2 0,0 0 1,2 2-1,0 0-3,2-2 0,0 0 0,-3 2 1,-2 0-7,1-3 1,0 1 0,-2 3-1,-1 0-33,-1-1 0,-1 0 0,0-1 0,-1 0-223,-2 1 1,-1 0-1,-2 0 1,-1 0 166,-6 2 0,-1 0 1,-2 0-1,0 0-211,32 0 0,-7 0 7,-10 0 0,-7 1-107,-14 3 400,-3-2 0,-8 11 0,-5-4 0,-6-1 0</inkml:trace>
  <inkml:trace contextRef="#ctx0" brushRef="#br0">5049 5755 8226,'-1'-9'-916,"-4"1"1,4 4 1331,-3-4-13,-3 5-93,6-8-215,-5 10 1,8-5 26,2 6 1,3 0 4,5 0 0,11 0-17,6 0 1,11 0-89,6 0 1,19 0 29,-29 0 1,2 0 0,8 0-1,2 0-493,3 0 0,1 0 0,7 2 1,2 0 387,3 0 0,0 0 0,2 2 0,1 1-82,-1-3 0,0 0 0,-4 2 0,-1 0 61,-5-2 1,-1 0-1,-4 1 1,-3 0-50,-4-1 1,-1 0-1,-1-2 1,-1 1-134,-5 1 1,-2 0-1,27 1 98,-16 1 1,-10-1 157,-2 5 0,-1-2 0,-3 6 0,0 3 0</inkml:trace>
  <inkml:trace contextRef="#ctx0" brushRef="#br0">4913 6672 8341,'12'0'0,"-4"-1"379,0-3 0,1 1-92,3-5 0,7 4 192,6-4 1,12-1-87,13-3 1,14 5-451,-26 5 1,2 0 0,4-1 0,2 0-391,7 1 0,1 0 0,0 0 1,0 0 300,3 2 1,1 0-1,-1 2 1,-1 0-301,0 0 0,0 0 1,4 2-1,0 1 446,0-3 0,0 0 0,3 1 0,1 1 0,-5-2 0,0 1 0,0 1 0</inkml:trace>
  <inkml:trace contextRef="#ctx0" brushRef="#br0">11810 10716 8163,'-19'-2'0,"2"-2"0,-1 3-546,2-3 0,-5-2 273,4 2 1,-5 0 301,2 4 0,-2 0 29,1 0 0,-7 0 8,4 0 1,0 1 73,3 3 0,1 3-94,-5 6 0,-3 0 138,4 4 0,-4 2-84,7 6 1,2 7 131,-2 5 1,6 7-113,-1 10 1,7 8-251,6-27 0,2 0 1,3 1-1,2 1 230,1 0 0,2 1 0,4-2 0,2-1 95,2-1 0,3-2 1,22 23-123,1-13 1,7-9 100,2-4 1,-3-10-65,7-7 1,-6-6 61,6-10 1,2-14-144,2-11 1,1-7-80,-29 16 1,-2-1-1,0-2 1,-2-2-122,-3-2 0,-1 0 0,1-3 1,-2 1 52,1 0 1,-2 0 0,7-26-80,-2 1 0,-14 3-136,-7 1 0,-11 1 62,-9-1 0,-14 10 50,-16 3 1,-4 8-5,-3 0 1,-4 8-176,-5 5 1,10 9 116,2 7 0,9 12 283,-1 13 0,1 7 0,4 9 0,5 5 0,5 2 0</inkml:trace>
  <inkml:trace contextRef="#ctx0" brushRef="#br0">11835 12005 8115,'-31'-24'0,"0"-5"-45,-7 0 0,-3-4 158,0 4 1,-5 5 185,5 8 0,-5 8-73,5 3 1,5 7-257,7 6 1,5 6 2,3 11 0,-1 5-6,5 3 0,2 8 66,7 5 1,2 6 73,6 2 1,0 5-11,0-1 0,10 1-6,2-1 1,9-8 91,0-9 1,6-9-66,2-7 0,4-3 113,-4-10 1,4-4-133,-4-12 1,6-8 21,-2-9 0,3-6-46,1-2 0,-5-10-162,-3 2 1,-5-9-175,-3 1 1,0-7 159,-9-2 0,-2 1-262,-10 8 1,-9-2 145,-7 6 1,-5-2-152,-12 10 1,-4 7-146,-4 18 1,3 5-91,5 11 1,7 7 602,1 14 0,3 8 0,10 9 0,2 2 0</inkml:trace>
  <inkml:trace contextRef="#ctx0" brushRef="#br0">11860 13357 7947,'-17'-24'0,"0"-1"0,-3-6 794,3-2 0,-6-3-252,-2-1 0,4 0-77,-3 0 1,-3 1-176,-2 3 0,-1 3-220,1 5 0,3 7-222,-3 6 0,3 6 182,1 10 1,-1 4-348,-3 9 0,3 8 218,-3 8 0,3 3 49,1 1 1,0 11-247,0 6 1,2 1-236,2 3 0,3 0 424,6 4 0,5 0 150,3 0 1,5-6-66,7-2 0,7-9-16,14-3 0,4-10 144,9-8 1,2-6-66,6-9 1,-1-5 44,1-8 1,1-9-63,3-8 1,-3-3-410,2-5 1,-2-9 325,-1-7 0,-26 19 0,0 0-116,0-1 1,-2 0 0,13-27 55,-10 5 0,-7 3 20,-10 1 1,-3 2 4,-10 2 0,-8 5 250,-12 11 1,-7 6-394,-9 2 1,1 5 159,-6 3 1,8 5-437,1 8 1,1 9-48,7 7 560,-6 4 0,9 3 0,-3 4 0,3 2 0,1 0 0</inkml:trace>
  <inkml:trace contextRef="#ctx0" brushRef="#br0">11549 14139 7947,'-48'-15'0,"3"2"0,-4-1-109,4 10 1,-3 0 215,-2 4 0,10 6 387,3 2 0,9 8-348,4 5 0,3 8-145,4 4 1,9 7-87,0 1 1,5 8 134,3 0 1,10 2 157,2 7 0,10-4-442,3 4 0,5-7 477,7-2 0,2-6 36,2-10 0,4-5 159,4-12 1,1-5-14,-1-11 0,7-7 338,1-5 1,0-12-171,1-9 0,-6-4-432,2-4 1,-7-9-254,-24 22 1,-1-2-1,13-25 127,-2 2 0,-15 2-104,-6 1 1,-9 0-243,-3 1 1,-11 5-231,-10 2 0,-12 5-108,-4 4 1,-3 3-647,3 5 1,1 11 1294,3 6 0,2 1 0,7 6 0,-1 6 0,0 7 0</inkml:trace>
  <inkml:trace contextRef="#ctx0" brushRef="#br0">13795 5469 8443,'0'-8'-330,"0"0"0,0 4 207,0-5 1,0 5 233,0-4 1,0 4-112,0-4 0,-2-1-13,-2-3 0,2 0 217,-7-1 0,1-1-162,-4-2 1,-8 1 75,-5-6 1,-2 5-57,-10-5 0,-3 2-150,-10-2 0,-4 7-120,1 6 0,-7 5 231,2-1 1,-1 8-61,1 4 1,-2 9 60,2 4 1,-2 8 110,3 4 0,25-14 0,2 3-123,2 0 1,2 1 0,-24 21 270,17 2 0,4 1-133,8 7 1,9-8 135,8 4 1,12-9-85,5 1 1,13-4-57,3 0 1,11-12-37,5-6 0,10-4-214,7-4 0,-25-8 0,1-1 171,5-1 1,1 0-1,1-2 1,2 0-309,2-1 0,1-2 0,3-2 0,0-3 268,3-1 1,0-2-1,-2-3 1,1-1 34,3-1 0,0-1 1,-9-1-1,0 0-15,-1 0 1,-1-1-1,-5-2 1,-2-1-56,-4 0 1,-1-2 0,-3 2-1,-1-1-45,-1-2 1,-2 0 0,12-16-41,-7-4 0,-16 0 173,-13 4 0,-10-2-263,-6 2 1,-17 8 116,-13 0 1,-10 7-684,-6 5 1,-8 5 491,31 11 1,0 1 0,-2 1 0,1 1-651,-2 1 0,1 2 907,0 1 0,0 1 0,0-1 0,-1 0 0,1 3 0,0 0 0,0 0 0,-1 0 0,1-1 0,0 0 0</inkml:trace>
  <inkml:trace contextRef="#ctx0" brushRef="#br0">12529 12973 7974,'0'-13'0,"0"1"2,0 0 11,0-1 1,0 1 15,0-1 1,0 1-3,0 0 1,6 3 62,2 1-63,3 0 1,2 0 313,-1-1 0,0 7-96,1-3 0,-1 4 50,1 1 1,-1 6-44,0 2 1,1 10 267,-1 7 0,-1 5-123,-2 7 0,0 7-141,-5 6 1,5 5-337,-5 7 1,0 0 124,-4 0 1,4-4-97,0 0 0,4 0 70,-3 4 1,0-10-8,-1-2 1,-1-13 34,5 0 0,-5-8-146,1 0 0,2-4 11,-2-5 0,0-6 112,-4-6-109,5 1 37,-3-2 1,5-2 217,-3-5 0,-1 0-203,5 0 1,0-5-77,5-4 1,0 2 88,4-1 0,-2 1 4,6-1 1,-1-2 23,5 6 0,0-1 75,0 0 1,5 4 6,3-3 1,3-2 197,1 2 0,6-1 63,3 1 0,7 2-116,5-2 1,3 3-408,1 1 1,5-4 249,-32 2 0,1 0 0,2-1 0,1 1-35,0 2 1,0 0 0,1-1 0,0-2 10,0 1 1,-1 0-1,1-2 1,1 0-43,2 2 0,1 0 1,1-2-1,1-1 9,0 3 1,-1 0-1,-2 0 1,0-1-76,-4 0 0,0 2 1,-1 0-1,-1 0-44,-2-1 1,0 0-1,34 1-79,-11 1 0,-2 0 187,-15 0 1,-1 0-5,-6 0 1,-1 0 232,-9 0 1,3 0-124,-11 0 1,5 0 26,-5 0 559,1 0-684,-5 0 0,-3 0 188,-1 0-193,-5 0 0,2-2-183,-5-2 180,0-3 1,0-6-134,0-4 0,0 3 19,0-2 0,-4 1 42,0-2 0,-6-1 28,2-3 0,2-2-6,2 2 0,-1-2-77,1-2 1,0-5 70,4-3 1,0 0-163,0-5 0,1 3 86,3-11 0,3 6-117,5-1 0,2-2 38,3 2 0,-4-6-42,4 1 0,-3 5 167,-2 4 1,-4 1-10,1 7 0,-7 0 202,3 4 0,-10 6-75,-3 3 1,-8-2 124,-5 1 1,-8 1-41,-4 3 1,-3 2 58,-1 3 1,-6-2-14,-2 6 1,-10-4-457,-7 4 1,-3 0 284,28 3 1,-1 2 0,2-1 0,-1 0-76,-4-1 0,0 2 0,-1 1 0,-1 1 24,-2 1 0,-1 0 1,3 0-1,0-1 29,-1 2 0,1-1 1,2-2-1,0 0-204,4 2 1,0 0 0,2-2 0,0 0 28,-1 2 0,1 0 0,-28 0-717,1 5 0,4-5-1,4 4 913,3 0 0,-4 2 0,6 0 0,-1 2 0,0 2 0,1 2 0</inkml:trace>
  <inkml:trace contextRef="#ctx0" brushRef="#br0">31572 13010 8128,'-6'-12'260,"5"-1"161,-3 1 0,-3 4-165,-2-1 0,3 1 30,-3-4 1,1 3-167,-4 1 0,2 5-202,-2-1 1,2-1-173,-7 1 0,2-1 149,-1 5 1,-4 0 309,-4 0 1,-3 0-72,-2 0 0,-2 0 169,-6 0 1,-6 0-114,-3 0 0,-7 5-171,-5-1 0,-8 1 27,31-2 0,-1-2 0,-1 0 1,0 0-166,-2 1 0,-1 0 1,0-1-1,-1 1 94,-2 0 1,-1 0 0,-3-2 0,-1 1 35,0 1 0,1 0 0,-1-1 0,1 0-96,3-1 1,1 0 0,0 0 0,0 0-7,2 0 1,0 0 0,-1 0 0,0 0 3,2 0 0,1 0 1,2 0-1,0 0-10,-34 0 0,7 0-304,-3 0 1,1 0 243,4 0 0,-1 0-69,9 0 0,4 0-145,5 0 1,6 0 76,2 0 0,5 0-764,8 0 785,4 0 273,2 0 0,12 5 0,0 2 0</inkml:trace>
  <inkml:trace contextRef="#ctx0" brushRef="#br0">29388 12712 8051,'-18'-12'0,"-1"0"42,-6-1 1,0 5 27,1 0 0,-5 5 184,0-1 1,-2 2-113,3 2 1,-4 6-247,-5 2 1,-5 5 87,1 3 1,-5-2 172,5 2 0,-6 0 56,2 0 0,1-1 56,-2 6 1,5-2-24,-5 2 1,6 2 70,-1-2 0,9-3-235,7-2 0,8 2 35,8-1 1,4-1-170,5-3 1,7 1 59,5 2 0,13-1-50,12 6 0,9 0-110,11 3 0,7 0-302,-28-14 0,2 1 0,4 2 1,0 1 192,1-1 0,1-1 0,5 2 1,0 1 260,2-1 0,1 1 0,2 2 0,0 0 0,5 3 0,2 0 0,-1 0 0</inkml:trace>
  <inkml:trace contextRef="#ctx0" brushRef="#br0">18658 13184 7865,'12'0'-41,"-4"-4"146,1-1 0,-1-3-302,4 4 0,2-1 89,3 0 0,-2 4-28,5-3 0,-4-2 107,0 2 0,2-4 15,-1 4 1,-1-2 342,-3 2 1,-5 1-99,0-5 1,-1 4 427,1-4-416,-2-1 0,-6-3 59,0 0 0,0 3-103,0 1 1,-6 0 31,-2-5 0,-4 1-38,-5 0 1,2-1-146,-6 1 1,1-1-91,-5 1 0,-4 0 48,0-1 0,-4 1-94,4-1 1,-6 1 50,2 0 0,-3 3-73,-1 1 1,-4 0 41,0-5 0,-6 1-17,1 0 1,-6-1-98,-2 1 1,-8-1 148,4 1 1,-5 4-305,5-1 1,-7 3 315,-1-3 1,-3-2 89,7 3 0,-1 1-83,9-1 0,0 4 35,4-5 0,-3 7-12,-1-2 1,4 1 2,5-1 1,3 2-1,-3-2 0,-1 3 0,-3 1 1,5 1-30,2 3 0,-2-1 33,-1 5 0,-2 1 49,1 3 1,-2-1-60,3-3 1,2 3 51,2-2 1,-1 2-55,5 1 1,3 0 0,9 1 0,1-5 138,4 0 0,-2 1-148,5 3 0,1-4 305,3 1 1,1 0-289,-1 8 1,2-3 59,3 2 0,-2-1-75,6 2 1,0-2-6,4 6 0,0-1 27,0 5 1,0 0 3,0 0 1,1 1 22,4 3 1,1-2 5,7 6 1,-1-4 29,1 4 0,1-4-58,2 4 1,5-1 125,8 1 0,0-1-103,8-3 0,-1-2 129,9 6 1,2-5-425,7 1 1,2-4 273,6-5 1,3 4-5,-30-13 1,0-1 0,0-1 0,1-1-209,3 1 0,0-1 0,2-1 0,0 0 182,0-1 0,0 0 0,2 0 0,0-1 26,0 0 0,1-2 0,-1 1 0,0-2 12,1-2 1,-1 0-1,3 0 1,-1 0-23,1 0 0,-1 0 0,1 0 0,1 0 94,-2 0 0,1 0 0,-2-2 1,0-2-32,1 1 1,1-2 0,-5 0 0,0-2-41,-1-1 0,-1-1 0,1 0 0,0-1-39,-1-2 0,0-1 1,0-1-1,0-1-79,-4 1 0,0-1 1,-1-2-1,0 0-40,28-16 0,-31 15 0,0-1-105,0-2 1,0 0 0,24-19 103,-6-5 0,-2 3 56,-10-3 1,-3-1-91,-14-3 0,-3 6-80,-9 6 0,-14 5-227,-10 7 1,-13 2-159,-8 2 0,-7 5 623,-10 8 0,0 2 0,-8 6 0,-3 0 0</inkml:trace>
  <inkml:trace contextRef="#ctx0" brushRef="#br0">18422 9798 8305,'0'-7'1109,"0"1"-664,0 6-223,0 0-128,0-5 1,-4 2 42,0-5 0,-2 4-220,2-4 0,-3 1 140,-5-2 1,-8-3-210,-4 0 1,-4-2 84,-9-7 0,-3 2 14,-10-2 1,-10-2-272,-7 2 0,32 9 0,-1 1 215,-1-2 0,-1 1 1,1 0-1,0 0 73,0 2 0,-1 0 0,1 0 0,0 2-177,0 1 1,0 1-1,-31 0 165,6 1 0,10 4-6,6 1 0,5 0 2,-5 0 1,6 1 9,-1 4 1,7 1 35,0 7 0,6 3 12,-6 1 1,8 4 402,1-5 1,2 2-370,6-1 1,-5-2 196,2 5 0,2-3-119,1 4 1,-1-5-92,2 5 1,-2-5 119,1 5 0,4-4-78,-4 3 1,3-3 76,2 3 1,-1 0-74,1 0 1,0 4 7,-1-4 0,1 4 47,-1 1 0,1-1-56,0 1 1,3 0 24,1 0 0,1 1-10,-1 3 1,-2-3-19,6 3 1,-4-7 4,4-1 1,0 0 120,4 3 1,0 0-50,0-4 1,0 2-28,0-5 0,5 1 15,3-2 0,9-2-23,4 3 1,-2 1 87,2-2 0,3 1-62,5-5 1,6 5 111,-2-1 1,4 2-70,4-1 0,4-4 114,4 4 1,5-3-82,0-2 0,5-4-314,-1 1 1,8-7 242,-31 1 0,0-1 0,2-1 0,-1-1-41,2 0 0,-1 0 0,0 0 1,0 0-78,0 0 1,1 0 0,-1 0 0,0-1 58,0-1 0,1-1 1,-1 1-1,0-1-50,0-1 0,0 0 0,32-7 83,-3 2 1,-4-2-79,-4-1 0,-4 0 39,-8-1 0,-9 1 1,-8-1 1,-4 1 47,-5 0 0,4-1-29,-4 1 1,0-2-45,0-3 1,-3 4 71,4-4 1,-6-1 113,1 2 0,-2-5-220,-2 4 1,1-3-121,-1 3 1,1-3 23,-1 3 1,-4-5-69,1 1 1,-7 2-24,3-2 0,-4 6 84,-1-1 0,0-2-21,0 1 0,-1 2 46,-4 7 0,3-3-75,-7 3 0,1 1 58,-4-2 0,2 7-127,-2-3 1,5 0-19,-10 1 1,10 0-112,-5 4 0,1 0-516,-6 0 242,4-6 226,-11 5 0,6-9 95,-2 6 0,2-1 111,5 0 0,2 3-63,3-7 1,-3 5 260,3-4 1,-3 4 48,-2-4 0,2 3 154,3-3-71,-3 5 0,5-4 29,-2 3 49,3 3-247,5-5 101,0 6 2089,0 0-1811,5 0-79,-4 0-147,5 0 189,-6 0-3292,0 0 2413,-6 0-559,5 0-1055,-4 0 1165,5 0 999,0 0 0,0 6 0,0 1 0</inkml:trace>
  <inkml:trace contextRef="#ctx0" brushRef="#br0">18447 9686 9873,'-4'-8'181,"0"0"0,-1-1-185,5-3 1,-4-2-10,0-2 1,-6-9-85,2-8 0,1-4 34,-1-5 1,0-3 7,-5-9 0,1-4-196,0-8 0,-1 3 377,1-3 0,1 8-110,2 4 0,0 8 169,5 5 1,-2 4 17,2 4-148,3 2 0,-6 14 63,3 4-31,2 6 0,-7 9-119,4 2 0,-3 3 99,4 5 1,-6 2 101,2 2 0,1 4-175,-1 4 0,0 1-64,-5 0 1,1-1 57,-1-4 1,1 2 2,0-5 1,3 3-52,1-3 0,0 0 54,-5-5 1,5 0-53,0 1 40,0-6 28,1-2-21,1-5 1,6-1-53,0-3-5,0-3 0,2-6-6,2 1 0,1-2 24,4-2 1,6 2 23,-3-3 1,3 4 8,-2 0 1,5 1-32,2-1 0,0-2 91,0 3 1,0-3-77,0 6 0,4 0 127,-4 0 1,4 4-14,1 5 1,-1 0-22,1 0 0,0 0-52,0 0 1,0 1 12,-1 3 0,0 2-45,-3 2 1,-4 2 46,-4-6 1,-1 6-164,1-2 1,-6-1 21,-3 1-43,-3 0 1,-1 1-66,0-1-267,0-5-138,-5 8 464,3-10 0,-5 9-323,3-6 95,3 0 15,-5 1 4,6-3 258,0 3 0,0-3-160,0 2 278,0-3 0,0 5 0,0-6 0,0 0 0,6 5 0,1 2 0</inkml:trace>
  <inkml:trace contextRef="#ctx0" brushRef="#br0">17603 16656 7743,'-5'-8'0,"-4"0"0,3 4 308,-3-5 1,5 5-66,-4-4 0,0 4-72,-5-4 0,1-1-55,-1-3 0,0 0-225,-4-1 0,-4 5 93,-8 0 0,2-1 107,-6-3 0,-2 1 162,-6 3 0,-3-3-113,-6 2 1,-5 0-416,-3 0 1,-8-2 315,31 7 0,0 0 0,-3 1 0,0-1-80,-3 0 0,-1 0 0,3 2 0,0 0-175,-5-2 0,1 0 0,0 1 0,0 1 162,-2-2 0,-1 0 0,-1 3 0,-1-1 45,-3 1 0,-1-2 1,4 1-1,-1-1 12,0 1 1,-1 0-1,4-1 1,0 1 19,-2 2 1,1 0-1,-1 2 1,-1 1 1,-2-2 0,-1 2 1,4 1-1,1 0-22,-1-2 1,1 0 0,0 2 0,0 0 13,2-2 0,-1 1 0,-2 1 0,-1 1-27,2 0 1,-1-2 0,2 1 0,0-1 34,0 2 1,1-1 0,0-2 0,0 0-2,0 2 1,-1 0 0,2-2 0,-1 0-3,-3 2 0,1 0 0,2-1 0,0-1-4,0 2 0,-1 0 0,2-3 1,0 1 2,1 0 1,-1 0-1,1 0 1,-1 1-7,0-1 1,1 0-1,6 1 1,0-1-64,-29-2 0,4 0 97,8 0 1,4 0-57,5 0 0,6 0 3,2 0 0,7 0 275,9 0 0,-1 0-283,6 0 924,-1 0-895,5 5 0,1 2 176,2 5 0,4-3-49,5-1 1,0 0-68,0 5 0,0 4 78,0 4 0,1 3-45,3 0 1,2 11 131,2 2 0,3 13-89,-3-1 0,3 9-324,2 0 0,1 4 252,2 4 1,-2 2-41,-6-33 1,1 0 0,8 32-115,0-5 1,0 0 106,-5 1 1,0-3-118,1-2 1,-6-4-1,-3-9 0,-3 2 46,-1-6 0,0 6 32,0-1 0,-1-8-7,-3 0 1,-3-4 128,-6 3 1,1-5-68,0-3 1,3-4-70,1-5 1,1-2 88,-1-5 313,2-6-583,6-2-6,0-5 129,0 0 1,6 0 12,2 0 0,0 0 47,5 0 1,-4 0-55,8 0 0,2 0 194,2 0 1,4 0-113,4 0 1,2 0 178,7 0 1,4-4-19,4 0 1,8-2-113,3 2 1,10 1-286,-33-1 1,2 0-1,3 2 1,2 1 244,2-1 1,1 0 0,0 1 0,1 1-46,5 0 1,0 0-1,0-1 1,2 0 46,3-1 0,1 0 0,1 2 0,-1-1-330,2-1 1,0 0-1,2 1 1,1 0 316,5 1 1,1 0-1,-6 0 1,0 0-405,3 1 0,0-2 0,-2 0 0,-1-2 342,1 2 1,0-2-1,1-1 1,0-1-41,1 0 1,0 1 0,-6 1 0,-2-1 58,0 0 0,0 0 0,-5 2 1,0 1-147,-3-1 0,-1 0 0,-1 1 0,0 1 204,-2 0 1,-1 0-1,-2 0 1,-2 0-43,-1 0 0,-1 0 1,-1 0-1,1 0 395,29 0 0,0 0-288,-4 0 0,-11 4 148,-6 0 0,-6 2-66,-6-2 0,-3-3 574,-5 3 0,-1 2-532,-4-2 1,2 0 1673,-5-4-1824,-1 0 0,-7 0 973,-1 0-1016,-5 0 949,2 0-900,-16 0 0,3 0-74,-9 0 1,4 0 44,0 0 0,1 0-121,-1 0 1,1-1 45,0-3 0,-1-2 52,1-2 1,4-5-50,-1 1 0,1-3 34,-4-10 1,1 2-66,2-11 1,4 0 18,5-7 0,0-9-5,0-8 1,7-8-235,-1 31 0,0 0 1,1-6-1,0-1 192,3-1 0,1-1 0,-2-5 0,1-1-50,0 1 0,1-1 0,0-3 1,1 0 33,-2 1 1,1 0-1,0 1 1,0-1-20,-1 2 1,0 1-1,2-2 1,-2 1 11,-1 2 0,-1 1 0,2 0 0,1 0-187,-3 8 0,0 0 1,3-1-1,-1 1-70,-2 2 0,0 0 0,1-2 0,-2 1-471,-3 0 1,0 1 839,2 1 0,-1 1 0,-1-30 0,6 3 0,-1 5 0,-3 5 0,-3 2 0</inkml:trace>
  <inkml:trace contextRef="#ctx0" brushRef="#br0">8448 13308 8000,'-12'-6'-636,"-1"-1"897,6-5 1,3 5 7,8 3 1,9 3 229,7 1 1,5 1-103,4 3 1,8 3 51,9 5 0,4 1-96,3-1 1,5 1-446,8-1 0,-31-5 0,1 0 137,3 1 1,0 0 0,0-3-1,-1 0-93,4 1 0,-1 0 0,-3-3 1,0-2-370,-1 2 1,0-1 0,0-1 0,-1-1-58,31 0 0,-1 0-120,-4 0 1,-7-6 33,-6-2 560,-4-3 0,-5-4 0,-3 0 0,-6 0 0,-3-5 0,-3-2 0</inkml:trace>
  <inkml:trace contextRef="#ctx0" brushRef="#br0">9639 12911 8068,'-6'12'797,"0"1"1,-1-1 188,3 0 0,4 6-387,4 3 1,12 1-451,9-1 1,8 2 83,0-2 0,2 2-159,-2 2 1,1 4-157,-5 0 0,-7 5-184,-9-1 0,-8 5 153,-9 3 0,-10 2-99,-11 2 1,-15 3-578,-9-2 1,18-20 0,-2 2 592,1 0 0,-2 2 0,-3 2 1,-2 0-381,0 1 0,0 0 0,-1 3 1,0 0 575,1-1 0,-1 0 0,1 0 0,-2-1 0,0 1 0,0 1 0,1-1 0,1 1 0</inkml:trace>
  <inkml:trace contextRef="#ctx0" brushRef="#br0">15172 13134 7869,'-6'-7'0,"5"-4"0,-3 3-952,-3 2 577,5-5 1,-7 4 596,5-5-91,0 0 1,-1-1-116,1 1 1,-4-1-44,4 1 1,-2 0 217,2-1 0,-1 1-78,-4-1 1,-6-2 191,3 3 1,-5-3-102,1 6 1,-1-2-7,-8-1 1,3 0 34,-7-1 0,-2 2 29,-2 3 1,-9-3-171,-3 3 1,1 1-147,-2-2 1,2 1-46,-1-4 0,-5-1 55,0 1 1,1-5-287,-5 1 0,3-1 212,1 5 1,-6 0 2,-6-1 0,4 2 94,-4 3 1,3-2-5,-3 6 1,-3-4 41,30 6 0,0 0 0,-30-2-251,-6 4 1,11-5 330,2 1 1,0 0-53,-4 4 0,6 4 117,2 0 1,7 6-118,1-2 1,1 3 3,-5 2 1,2 1 4,3 2 0,0-1 5,4 6 1,1-5 15,-5 5 0,9 0-3,-1 4 1,6-1 16,-2 1 0,6 4-28,-2 0 1,2 0 7,3-4 1,0 0 149,4-1 1,2 1-99,5 0 0,2 0 252,3 0 1,-2-1-281,6 1 0,0 0 61,4 0 0,0-2-46,0-2 1,4 2-45,0-2 0,6-2 26,-2 2 0,7 0-83,2 4 1,5-5 76,-1 1 0,2-5-31,2 5 0,4-2 19,0 2 1,5 2 9,-1-2 1,3-2-14,1 2 1,5-6-2,-1 2 1,6 1-177,-2-2 0,9-1 173,4-6 1,3 0-409,1-5 1,5 5 372,-32-7 1,1 0 0,0 0 0,1 0-15,0-2 0,0 0 0,0 0 0,1 0 23,-1 0 1,0 0-1,0-2 1,0-2 4,1 0 1,-1 0-1,1 1 1,1-1 2,-2 0 1,0 0-1,0 0 1,-1 0 56,31-9 0,0 1-87,-32 6 0,0 0 0,1-1 0,0 1 57,30-6 0,-1-2-281,-7-3 1,-3 4 277,-5-4 0,4 2 0,-1-2 1,1 4-37,-4-4 0,-5 3 1,1 2 0,-6-2-72,1-2 1,-2 2 18,-2-3 1,-6-1 51,-2 2 1,2-5-4,-2 5 0,-5-1-12,-3 5 0,-6-5-205,2 1 1,-9-1-76,-4 5 0,-2-5-281,-2 1 0,0-5-239,0 4 0,-6-3 135,-2 3 645,-3-5 0,-7 3 0,-1-6 0</inkml:trace>
  <inkml:trace contextRef="#ctx0" brushRef="#br0">17628 16942 7808,'0'-13'0,"0"5"527,0 0 0,0-1-113,0-3 1,-4 0-157,0-1 0,0-1-86,4-2 0,-6 1-97,-2-6 1,1 5-238,-1-5 0,-2-1 113,-7-7 0,-2 0 117,-6-8 0,-5 1 38,-3-10 1,-4 1-225,-5-5 0,20 23 0,-1-1 137,-3-1 0,-2 0 1,0 0-1,0-1-184,-3 1 0,0 0 1,0 2-1,0 0 177,0 4 1,0 1-1,-3 0 1,-1 1 5,-2 2 1,-1 1-1,1 2 1,0 2 17,-2 1 1,-1 1-1,2 0 1,0 2 4,1 3 1,0 1 0,0-1 0,0 1-108,-1 3 0,1 2 0,-32-4 123,3 5 1,3 2-22,1 2 1,0 3 88,0 5 1,5 2 8,3 3 0,3-2-53,2 5 1,-1 5-10,0 4 1,5 6-20,-1-2 1,2 4-93,-1 4 1,-3 9 29,24-22 0,2 2 1,0 0-1,1 0 35,0 1 1,1 0-1,0 1 1,1 0-62,1 1 1,-1 0-1,1 0 1,0 1-2,2 1 0,-1 1 1,2-2-1,0 1 10,2-2 1,1 0-1,0 0 1,1 1 8,0 1 0,1 1 1,-1 1-1,0 1-2,2-2 0,1-1 0,2 0 0,0 1 22,-2 30 1,5 3-11,1-32 1,0 1 0,1 1 0,2 0 6,0 1 0,2-1 0,2-2 0,1-1-8,11 30 0,-5-32 0,2-1 41,-2 1 0,1-1 1,3 0-1,2 0-6,0-2 1,1 0 0,2-1-1,1 0 6,2 0 1,2-2-1,-1 0 1,1-1 13,0-1 1,1-2 0,3 2 0,1 0 66,2 0 1,0-2-1,1-2 1,0-1-143,-2-4 0,2-1 0,2-2 0,1-2 101,2 1 1,1-1 0,3 0-1,2-2-24,-2-3 0,1-2 0,-2 1 0,1-2 6,-2-3 1,1-2 0,0-1 0,0-2-36,3 1 1,1-2 0,-1-3 0,1-2-1,0-1 0,-1-3 0,-1 0 0,-1-3-163,-4-3 0,0-2 1,0 0-1,-1-1 118,4-3 1,-1-2 0,0 0 0,-1 0-85,2-3 0,-1 0 0,-1-1 0,-1 0 38,-4 0 1,0-2-1,-1 0 1,-1-1 52,-1-1 0,-2-2 0,1-2 0,-2 0 36,-2-1 0,0-1 0,-1-1 0,-1-1-38,-6 0 1,-1-3-1,0-2 1,-2-2 63,-2-5 1,-3 0-1,-1 1 1,-1-1-137,0-2 0,-1 0 0,-3 2 0,-2 0 153,0 2 0,-2 1 0,-4 2 0,-3 1-78,-2 2 1,-1 1-1,-2 9 1,-3 2-93,-1 0 0,-3 1 0,-16-21-85,12 28 0,-2 2 0,-23-21 56,21 24 1,-1 1 0,-26-13-647,-5 2 1,-1 11 316,-7 6 0,0 7 467,29 7 0,-1 0 0,1-1 0,0 1 0,-5 0 0,0 2 0,0 2 0,0 2 0,0 2 0,1 0 0</inkml:trace>
  <inkml:trace contextRef="#ctx0" brushRef="#br0">19514 13221 7982,'-13'-13'0,"5"1"0,0 0-401,5-1 244,-8-5 0,10 9 184,-4-4 217,4 4 1,1 0-59,0 1 202,0 5 203,0-2-63,0 5-227,6 0 1,-4 1 165,7 3 1,-5 1-37,4 7 1,-4-1-132,4 10 1,-3-1-58,3 5 0,-5 5 10,1 3 0,1 2-221,-1-2 1,0 1-3,-4-5 0,5 0 2,-1-4 1,1 3 17,-1-3 1,-2 1 24,2-10 0,-3-3 462,-1-5-443,6-5 1,1 1-8,5-8 0,0-10 54,1-11 0,5-5 344,2-7 0,5-6-398,4-3 0,-1-2-690,5-1 0,0-5 191,4 0 1,0 2-298,1 6 1,-5 3-269,0 6 0,-6 7 401,2 5 1,-8 7-87,-4 10 0,-8 2 8,-1 6 654,-5 6 0,3 1 0,-6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9713 14350 8043,'-12'0'0,"4"0"15,-1 0 0,5 0 134,-4 0 1,4 4 170,-4 0 0,4 0 68,-5-4-36,6 0 172,-2 0 12,5 0 372,0 0-557,5 0 1,2 0 37,6 0 1,-1-1-77,1-4 0,3 4 6,1-3 1,5 3-90,-2 1 1,4 0 170,1 0 0,5 0-163,3 0 1,3 1-1,1 3 0,6-1-12,2 5 1,8-4 4,0 4 0,1-5-358,-4 1 1,4-1 324,-1 1 0,4-2-265,-8 2 1,2-3 61,-9-1 0,-6 0-252,-7 0 0,0 4-199,-5 0 145,-2 6 1,-11-3 80,-2 5 0,-4 1 103,-5-1 0,0-4-249,0 1 0,-1-1 254,-3 4 1,-3-1-525,-6-2 1,1 2 205,0-3 0,-2-1-447,-3 1 1,4-5 111,-4 1 1,-1-3-156,2-1 0,-1 0 930,5 0 0,-1-11 0,1-2 0</inkml:trace>
  <inkml:trace contextRef="#ctx0" brushRef="#br0">11475 14449 8043,'-11'20'0,"3"1"1054,-3-6 0,9 3-254,-2-5 1,8-5-100,5 0 1,7-4-139,5 4 1,4-5-136,4 1 1,6 2-658,7-2 1,3 0 229,-3-4 1,3-4-357,-4 0 0,5-6-502,-5 2 0,1-4 857,-5-5 0,6-2 0,1-6 0</inkml:trace>
  <inkml:trace contextRef="#ctx0" brushRef="#br0">14750 3113 8167,'-8'-11'-65,"-1"3"1,5-3 159,-4 2 1,1 3 125,-1-3 1,-3 2-4,3-1 0,-8-2-10,0 6 1,-5-5-55,5 0 0,-6-3-246,1-5 1,-2 2 143,-2-5 1,-4-1 134,0-4 0,-6-4 47,2 0 0,-3-1-98,-1 1 1,-4 1-160,0-5 0,-10 6 164,1-2 1,-8 3-426,0 1 0,-3 1 322,-1 4 0,28 8 0,-2 0-68,1 2 1,0 0 0,-3 1 0,1 0-40,-29-8 0,29 10 0,-2 0 72,2 1 0,0 0 0,-4 0 0,-1 1-77,1 1 1,0 0 0,-1 0 0,1 1-186,-2 0 1,-1 2 0,2 0 0,-1 0 184,-5-1 1,0 0-1,-1 1 1,-1 1 34,-1 0 0,-1 0 0,-1 0 0,1 1 16,0 1 1,1 0-1,-2 1 1,0 0-8,-3 1 1,0 0 0,3 2 0,0-1-288,1-1 1,0 0 0,-1 2 0,0-1 334,0 2 0,-1-1 1,0 1-1,0 0-40,-2 1 0,1 0 0,2 0 1,1-1 9,-4 3 0,0 1 0,4 0 0,-1 0-4,0 3 1,-1 1-1,-2 0 1,-1 2 24,-3 1 0,0 1 0,3-2 0,1-1-28,0 0 1,0 1-1,2 1 1,-1 1-4,0 1 0,-1 2 0,1 1 0,1 0-5,-2 0 1,0 0-1,4 1 1,1 2-4,-3 0 1,0 1-1,1-1 1,0 1 7,2 2 1,-1 0 0,-2-3-1,-1 1 1,1 2 0,0 0 0,4-3 0,1 1 4,1-1 0,1 1 1,0 1-1,0-1-5,2 0 0,-1 0 1,-1 3-1,-1-1 48,2 0 1,1 0 0,1 1-1,1 1-24,2 0 1,0 0 0,2-2 0,1 0 4,-2 0 1,1 0 0,-2 0 0,1 1 6,-2 3 0,1 0 1,3-1-1,0 1-15,1 2 0,0 0 0,1 0 1,0 0 33,-1 2 1,0 1-1,-1 0 1,0 0-30,-2 1 0,1 0 1,3-1-1,1 1 30,-3 2 1,1 1 0,3-1 0,1 1-27,-3 1 0,1 0 0,2 1 0,0 1-12,-2 0 0,0 1 0,4-4 0,1 0 7,-1 1 0,0 1 1,4-4-1,0-1-1,0 3 1,1-1-1,0-2 1,2 1-115,1 1 0,1 0 1,0-4-1,1-2 123,2 0 0,1 0 0,-1 0 0,0 1 7,1-1 0,-1 0 1,0 2-1,1 0-12,-1 2 0,1 1 1,-1-2-1,1 0 36,-1 1 0,0 0 0,1 0 0,-1-1-32,1 1 0,-1 1 0,-2 1 0,1 1 7,-1 3 1,0 1 0,1-4 0,0 0 0,3 1 0,1 0 1,-2-1-1,0 0 1,1 2 1,1-1-1,0 2 1,0 0 3,0-2 0,-1 1 0,3 1 0,1-1-1,-2-2 1,1-1 0,2 1 0,2 0 7,-1-1 1,1 1 0,2 0 0,1 0-14,-1-3 1,-1 0 0,2 3-1,1-1 10,-1-2 1,1 0 0,0 1 0,0 0-7,0 0 0,-1-1 0,1 1 0,0 1 1,0 3 1,0-1-1,-1-1 1,1 0-15,0 2 0,0-1 0,-2-1 0,-1 0-1,1 3 1,0 1-1,-1 2 1,0 0 11,0 0 1,1 0 0,1 1 0,1 1-86,-3-5 0,1 1 1,1 1-1,0 1 120,1-3 1,0 1-1,0 1 1,1-1-37,0-2 0,1-1 1,1 2-1,1-2 47,2-3 0,0-1 0,-2 0 1,0 1-43,0-3 0,0 0 0,-1 2 0,2-1-29,0-1 1,2 1 0,-1 0 0,0 1 20,0 31 1,0-33 0,1 0-5,1 3 1,0-1 0,-1-1 0,-1 0 47,2 1 1,1 0 0,-1-1 0,1 0 2,-1-1 0,0 0 0,2 1 1,1-1-25,-3 0 1,0 0-1,2 2 1,0-1-13,-2 0 1,0-1-1,2 0 1,0-1-39,0 30 0,6-3 453,-2 4 1,-1-5-419,2-4 1,-1-3 20,4-6 1,1-1-6,-1-2 0,3 1 270,-2-6 0,2 2-308,-7-2 1,2-1-1,-2 6 0,3-1 26,-3 5 1,-1-6-20,1-3 1,-1-2 21,2-2 1,0 0 444,-5 0 0,5-5-481,-5-3 0,4-1 353,-4 0 0,4-3-351,-3 0 1,0 0 186,-1-4 0,-1 2-197,5 2 1,-5 0 83,1-1 1,2-3-252,-2 0 1,0-1 107,-4 5 0,4-1-111,0-4 1,0 4 136,-4-4 0,0 0-36,0 0 0,0-4-41,0 0 1,2-2-209,2-2 0,-3-3-362,3-1 337,-2 0-96,-2-1-23,5 4 0,-3-8-312,2 5-230,3-5 641,-6 2 0,6-5 377,-3 0 0,-3-5 0,5-2 0</inkml:trace>
  <inkml:trace contextRef="#ctx0" brushRef="#br0">6773 11993 8310,'-1'8'464,"-3"1"1,1-5-157,-5 4 0,5 0-413,-1 5 1,3-1 297,1 0 0,0 1 104,0-1 1,5 5-281,3-1 0,3 1 81,2-5 1,-1 1-14,1-1 1,-1-5 117,0-3 0,1-2-259,-1-2 0,1-3-266,-1-6 0,2-6-314,2-14 1,-2-8 635,3-8 0,7-9 0,3-3 0</inkml:trace>
  <inkml:trace contextRef="#ctx0" brushRef="#br0">7083 12502 7808,'-12'0'195,"0"0"150,-1 0 0,5 0 100,0 0-224,5 0 1,-4 0 33,3 0-93,3 0 1,-5 1 2,6 3 0,0-1 28,0 5 1,4 0-5,0 5 1,6-1 117,-2 1 0,3 0-75,2 4 1,0-2 64,4 6 1,-3-6-42,2 1 1,2-2-75,-1-1 0,3-1-51,-3 0 1,0-5-91,-5-3 0,4 2-187,1-2 0,0-1 116,-5-7 1,-4-3-91,0-6 0,-1-5 29,2-2 1,-4 1-98,-5-2 0,0 0 7,0-4 0,0 1 94,0-1 1,-5 0 67,-4 0 1,-2 4-6,-1 1 1,-6 1 83,-3-2 0,-1 4-93,2 9 0,-4 3 116,4 5 0,0 0-90,0 0 0,4 5 129,0 3 0,6 7-97,2 2 0,1 5 115,-1-1 1,2 2-65,6 2 0,0 0 20,0 0 1,0-1 118,0 1 1,6-1-85,2-4 1,3 2-68,1-5 0,1 2 33,-1-6 0,5 0-151,-1-9 0,1 5 96,-5-5 1,5 0-114,-1-4 1,1-5 19,-5-4 1,1-2 25,-1-1 1,-4-5-131,1 1 0,-7-6 77,3 1 0,-4 3-54,-1 2 1,0-2 93,0 1 1,-1-4 44,-4 5 1,-1-1-2,-7 5 1,1 0 14,-1-1 0,0 2-16,-4 3 0,3-2 85,-2 6 1,2 0-26,1 4 1,1 1-51,0 3 0,1 5 141,2 7 1,4-2-67,5 3 0,0 1 12,0-2 1,1 5-43,3-5 1,-1 5-20,5-5 0,1 1-21,3-5 0,0 1-96,1-1 1,-1-5 28,1-3 1,-5 2 73,0-2 1,1 0-111,3-4 1,-5-6 40,-3-2 1,-1-3-153,1-1 0,-3-2 41,3-3 0,-4 4-55,-4-4 1,1-1 90,-5 2 0,0-1 61,-4 5 0,-1 1 107,1 2 0,-1 0-134,1 5 0,-1 0-21,1 4 38,0 0 0,5 5 71,3 3 0,2 8-8,2 0 0,0 2 0,0-2 0,4-2 39,1 3 1,4-3 138,-1-2 0,3-4 35,2 1 1,-1-7-54,1 2 0,-1-2-7,1-2 1,-1-6-89,0-2 1,-3-4-57,-1-5 0,-5 2 37,1-6 1,-3 6-99,-1-1 0,0-2 459,0 1-352,-5 1 1,-2 5 9,-6 2 1,1 4-6,0 5 1,-1 1-130,1 3 0,3 3 87,1 6 1,4 3-114,-4 1 0,5-1-233,-1-3 0,2-1-406,2 0 0,5 1 295,-1-1 442,11 1 0,-7-1 0,10 0 0</inkml:trace>
  <inkml:trace contextRef="#ctx0" brushRef="#br0">10458 13159 7751,'-37'-13'0,"-1"1"0,-3-2 59,0-2 1,-5 2 110,5-3 1,-2 0-63,2 0 0,2 6-26,-2 7 0,-1 2 63,5 2 0,4 11-142,12 6 1,-1 9 110,6 3 0,1 11 126,6 1 1,4 4-99,5 4 1,3-1-87,5 10 0,6 6 39,-3-29 1,2 0-1,4 1 1,2 0-175,1-1 0,2 0 1,1 1-1,2 0 187,1-3 0,2 0 0,-1 1 0,2 1-5,2-4 0,0 0 1,-2-4-1,-1-1-105,25 16 1,1-9 231,-4-4 1,5-10-211,-10-7 1,1-6 27,-9-10 1,0-13-42,1-8 0,-3-12 3,-1 0 0,-6-8 13,-7-1 0,-3-8-77,-6-4 0,-5-2 231,-2-2 0,-4 0-301,-1 0 0,-7-6 86,2 33 1,-2 0 0,-6 1 0,-3 0-106,-4 1 1,-2 0 0,-3 2 0,-2 0 42,-1 2 0,-2 0 0,0 2 0,-2 1-125,-1 2 1,0 2-1,-29-8-210,0 13 1,1 17-280,7 17 1,6 13-919,7 16 1632,8 2 0,-2 6 0,6-1 0,0 1 0</inkml:trace>
  <inkml:trace contextRef="#ctx0" brushRef="#br0">15953 4204 7813,'-8'-12'240,"0"0"1,1-1-99,-1 1 0,-5-2-119,1-3 0,-1 4 138,-3-4 1,-2-1 58,1 2 1,-5-5-108,2 4 1,-5-3 94,-4 3 0,3 1-169,-3 3 0,-3 2 23,-1 3 0,-3 3-73,-1 5 0,0 1-7,-1 3 0,-3 3-118,0 5 1,-2 6-21,2 3 1,1 2 79,-6 2 0,-2 0-31,-2 0 0,-1 1-52,10 3 1,0-2 136,3 7 1,3-1 56,2 4 0,8 0 7,8 0 1,5 0-25,4 1 1,2 3 97,6 0 0,7 5 123,5-5 0,6 6-175,7-2 1,10 2 214,2-1 1,8-9-56,1-8 1,9-8-210,7-5 0,4-3 62,-31-9 1,0 0 0,1-1 0,0-2-108,30-5 1,-28 0 0,0-2 54,-1-3 0,0-3 0,4 2 0,0-2-105,-2-3 1,0-3 0,-2 2 0,-1-2-127,-2-2 1,-2-1 0,-1 1 0,-1 0 95,-3-3 1,0 0 0,23-17-418,-17-1 1,-7 4 255,-18 4 0,-4 4-196,-8 8 1,-8 0 51,-9 9 0,-7-3 238,-1 6 0,-5 3 177,1-3 0,-4 2 0,-5-1 0,-2 3 0</inkml:trace>
  <inkml:trace contextRef="#ctx0" brushRef="#br0">18596 4279 7461,'-13'-7'-792,"1"-4"900,-1 3 0,1 1 523,0-2 0,-2 1-172,-3-4 0,2 4-144,-6-1 0,6 2-179,-1-1 1,-2-3 97,1 3 0,-5-3-193,2-2 0,-4-3 74,-1-1 1,-1-1-109,-3 2 1,-4-2 18,-8-3 1,-3-1-141,-6 6 0,-6-1-288,-7 5 0,28 7 0,-3 1 342,-2 0 1,-2 0 0,-3 3 0,0 1-284,0-1 1,-1 2-1,-4 1 1,0 1 298,0 3 1,0 1 0,-3 1 0,0 2 25,1-1 1,1 2-1,-3 3 1,0 0 34,2 0 0,1 1 0,0 2 0,0 2 73,3-1 1,1 1 0,-1 1 0,2 3-45,4 1 1,1 1 0,2 0-1,3 0-81,5-1 1,4 1 0,-22 26 246,12 3 0,8 1-285,13 3 1,6-3 414,14-5 1,10-1-62,11 1 0,12-7-23,13-6 1,10-7-146,-25-18 0,1-3-668,5 1 1,2-2 621,0-1 1,2-2 0,6-1 0,1-1-78,0 0 0,0-2 0,2 0 0,1-2 39,-2 0 1,1-2 0,2-2-1,1-2-54,3-3 1,0-1 0,-3-2 0,0-1 17,3 0 1,0-1 0,0-4 0,-1-1-43,-1 2 0,0-1 0,-3-3 0,0-2 40,-2 2 1,-3-1 0,-7 0-1,-2-1 12,-2 1 0,-3 1 0,-6 0 0,-1 1 26,21-16 1,-10-2-334,-7-2 1,-17 6-53,-3-2 1,-12 4 233,-9 0 1,-7 3 112,-14 5 1,-9 6-113,-7 2 0,-10 5 728,-7 3 0,-6 4-673,31 4 1,0 2 0,-1 1 0,0 1-26,-1 1 1,-1 1 0,3 2-1,-1 1-127,-2 0 0,1 0 1,3 1-1,0 0-67,1-1 1,0 1 0,-23 9-38,4 2 322,9 4 0,13-5 0,3 3 0,3-5 0,1-6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10768 13159 7813,'0'-13'0,"0"1"68,0 0 1,0-1 271,0 1-318,0-1 1,-6 1 149,-2 0 1,1-1-301,-1 1 0,0-1 91,-5 1 1,1 0 121,-1-1 1,-4-3 76,-4-1 1,-4-1 97,-4 2 0,2-2-118,-7-3 1,1-2-17,-4 2 1,-4 3-135,-1 2 0,-4 2 151,0 1 1,-6 7-192,-2 1 1,0 4 63,5 1 0,-2 6-62,-3 2 1,7 8-55,-3 5 0,9 2 136,0 2 0,2 0-26,2 0 1,1-4 27,3-1 1,7 1-18,5 4 1,4-1 18,-3 1 0,9 1 49,-2 3 0,4-1-45,-4 5 0,1 1 47,0 8 0,3-2-44,1 5 1,0-1 6,-5 2 1,5 3-65,0 1 0,5 0-84,-1 3 0,4-2 91,4-1 0,0 1 45,9 3 0,-2-5-10,9 1 0,-3 0-1,3-5 1,1 3-94,4 2 1,-2-5 104,-2 1 1,4-6 114,0 1 1,1-6-68,7-2 1,0-7-48,4-1 1,2-6 63,2-7 1,3-1-41,6-2 1,0-4 32,-1-5 0,1-1-22,-1-3 1,-3-3 56,-1-6 1,-1-5-103,2-2 0,-3-5 2,-6-4 1,0-4-71,0-8 1,-5 1 95,-3-6 1,1 1-128,-1-5 1,-1-8 58,-7 0 0,-1-5-337,-7 5 1,0-4 282,-8-4 0,-1-3 19,-4 32 1,0 0-1,-1-1 1,-1 0 33,-2-2 0,0 1 1,0 1-1,-2 0 3,-4-1 0,-1 0 0,3 2 0,0 1-127,-13-30 1,6 12 65,-2 17 0,4 6-96,0 11 0,-3 3 74,-1 9 0,-5 2-562,1 6 0,-2 0 360,-2 0 0,2 2 289,2 2 0,-2 8 0,3 8 0</inkml:trace>
  <inkml:trace contextRef="#ctx0" brushRef="#br0">11190 14201 7853,'-13'0'49,"2"1"201,3 3 182,-3-2-115,10 3 3,-10 1-279,9-5 133,-9 10 1,10-8-55,-3 5 39,2-5 1,2 4-27,0-3 0,0-1-101,0 5 0,0-4 10,0 4 0,0-4 64,0 5 1,0-5 4,0 4 1,0 0-3,0 5 0,4-5-40,0 0 1,2 1 2,-2 3 0,2-4-123,2 0 0,3-3 101,-3 3 0,3-5-24,2 1 1,3-3-119,1-1 1,5 0 72,-2 0 0,9 0 104,4 0 1,1-4-70,3 0 0,3-6 221,9 2 0,2 1-74,3-1 1,3 4-259,5-5 1,1 7 208,3-3 0,-1 4 17,5 1 0,-10 6-171,-3 2 1,-4 7 18,-4 2 1,0 6 29,-4 2 1,-3-2 58,-9 2 0,-3 4-31,-5-4 0,-5 2-49,1-2 0,-10 0-7,2 0 1,-5 0 7,0-1 1,-1-3-3,-3 0 0,-1-6 311,5 1 0,-5-2-312,1-1 30,3-1 0,0-5-61,5-3 0,1-3-26,-1-1 0,6-5 3,3-3 0,3-3-95,5-2 0,3-3 61,5-1 1,5-4-3,-1 5 1,7-5 45,2 5 0,1-1-197,7 5 0,0-1 308,4 1 1,-4 4-121,-1-1 0,-4 7 182,1-2 1,-5 2 6,-3 2 0,-5 0 120,-8 0 1,-4 0-82,-8 0 0,1 2 390,-6 2-265,1-3-171,-5 5 0,-3-6-115,-1 0 285,-5 0 1,6-2-486,-5-2 0,6-7-167,-2-6 0,-1-3-176,1 3 1,1-5 41,3 2 1,-1-4-344,-3-1 0,3 1-259,-2-1 0,2 4 1103,1 0 0,1 1 0,-1-5 0</inkml:trace>
  <inkml:trace contextRef="#ctx0" brushRef="#br0">12405 12911 7756,'0'7'-255,"-4"0"582,0-3 77,0-3-259,-2 5 1,4-8 284,-7-2-336,7 3 0,-5-9 100,3 6 0,2-6-4,-2 2 0,1-3 106,-1-1-162,3-1 1,-9 1 112,6-1 1,-4 1-81,4 0 1,-6 3-58,2 1 0,1 1 74,-1-1 1,-1-2-202,-3 6 1,-2-5-33,-2 0 1,0 2-59,-4-1 1,-1 4-30,-4-4 0,0 1 131,1-1 1,-3-4-133,-1 4 0,1 1 51,-2-1 1,3 0 40,1-5 1,-1 5 4,-3 0 1,3 0 60,-3-5 1,3 5-31,1 0 1,0 4 6,0-5 0,1 6 22,-1-1 0,1 3 16,4 1 1,-4 0 8,4 0 0,2-1-22,1-4 1,-1 4 33,2-3 1,-1 3-36,5 1 1,-1 0-16,1 0 0,0 0 7,-1 0 1,-3-5-4,-1 1 0,1 0 10,3 4 1,1 0-2,-1 0 1,1 0-1,0 0 0,-2 4-7,-3 0 0,3 5-10,-2-5 0,2 4 12,2-4 0,-1 6 17,1-2 1,4-1-7,-1 1 0,1 1-1,-4 3 0,-1-1-35,1-3 1,4 3 23,-1-2 0,1 0-48,-4-1 0,-1 4 43,1-4 1,-1-1-27,1 1 0,0-1 19,-1 1 1,-3 2-19,-1-6 1,1 6 41,3-2 0,1-1 2,-1 1 1,2-4 98,3 4 0,-3 1-69,3 3 1,-3 0-3,-2 1 0,1-1-21,0 1 0,-1 0 0,1 4 0,-1-2 9,1 6 0,-1-5-16,1 5 0,4-4 18,0 3 1,1-1-14,-2 2 0,0 3 106,5-4 1,-5 0-97,5 0 1,0 0 62,4 0 1,0 2-51,0-5 0,1 3-28,4-3 0,-3 5 33,7-1 1,-1-2-48,4 2 1,1-5 20,-1 5 1,2 0-16,2 3 1,-2-3-10,3 0 1,1-1 22,-2 5 1,5 0 119,-5 0 1,2 0-112,-1-1 0,-2-2 53,6 3 0,-5-7-40,5 7 1,-6-3-20,2 3 0,-4-5 1,0 1 0,-1-2-7,1 2 0,-1 1 29,0-5 1,-3 1-10,-1-2 0,0-2 76,5 2 0,-2-2-74,-3-1 0,3 0 58,-3 4 0,2-3-46,-2 2 0,3-6 59,-3-2 1,3 0-31,2 5 0,-1-1-2,1 1 1,0-5 28,4 0 0,-3-4-32,2 5 1,2-3 12,-1 3 0,1 0-17,-2-4 1,-1 3-26,6-4 0,-4 4 18,3-4 0,0 2-84,0-2 1,5-3 99,0 4 1,0 0-7,4-1 0,-3 0-38,-1-4 1,1 2 19,3 2 0,1-3-62,3 3 1,2-2 60,-6-2 1,6 0-112,3 0 1,-5 0 61,4 0 1,-3 0-16,4 0 0,-3-6 78,-1-2 1,0 1 99,-5-1 0,-1-1-177,-8-3 0,4 0 45,-4-1 1,-2 1-116,-1-1 0,-3 1 125,-2 0 0,0-5-130,1 1 1,-1-2 109,1 1 1,-5 2-184,0-6 0,0 2 37,5-2 1,-1-2-30,1 2 0,-2-1 11,-3 2 0,3-8 82,-3 3 1,-1-2-116,1 2 0,-5-1 46,1-3 0,2-3-150,-2-5 0,0 4 94,-4 0 1,4 4-11,0-4 0,5 0 100,-5-5 0,5 5 82,0 0 0,2 0-70,1-4 0,0-4-39,1-1 0,-1 1 55,1 4 1,-1-1-17,1 1 1,-1 1 116,0 3 1,-5 0-105,-3 8 1,-1-2 130,1 6 1,-2-1-83,2 2 1,-4 0 92,-4 4 0,1 2 9,-5-3 0,-1-1-57,-3 2 1,0-1 83,-1 5 0,1 0-97,-1-1 1,-3 5 0,-1 0 1,-1 5 14,2-1 0,1 2-127,-6 2 1,4 0 12,-3 0 0,0 2-170,0 2 0,-4 1 49,4 4 1,0 2 100,0-3 1,3 2-235,-4-2 0,5 2 67,-5-6 1,1 5-87,-5 0 1,1-3 30,4 3 1,-5-5-324,0 4 1,0-1 111,-4 1 0,2 3-7,-2-2 0,3-3-105,-3 3 1,2-2 233,3 1 0,0 2-317,3-6 716,4 5 0,-1-7 0,-2 3 0</inkml:trace>
  <inkml:trace contextRef="#ctx0" brushRef="#br0">14130 12960 7155,'7'7'-97,"4"-1"0,-9-6 156,7 0 0,-5 0-49,4 0 75,-5 0 0,6-2-64,-4-2 1,0 3 122,-1-3 156,-2-3-40,3 6-121,1-10 0,-5 8 40,3-5-74,-2 5 1,-7-4-15,1 3 1,-5 2 18,0-2 0,-2 1 89,-1-1 1,-2 2-93,-2-7 0,0 5-8,-4-4 0,-2 4-26,-7-5 1,1 1-109,-5-4 1,-1 4 68,-8-1 1,-2 1-119,-5-4 1,-5 1 22,0 2 1,-1-2-118,1 3 0,3 1 157,-3-1 0,-1 4 16,2-5 1,3 7 26,4-2 1,6 2-14,-1 2 1,0 0 7,4 0 1,-2 0 70,10 0 1,0 0-64,4 0 1,2 2 62,2 2 0,3-3-53,6 3 0,-1-2 155,1-2 1,0 0-114,-1 0-116,1 0 0,-1 0 41,1 0 1,4 0-13,-1 0 0,5 0 9,-4 0 0,4 0 23,-4 0-8,-1 0-8,-3 0 1,4 0 133,-1 0 0,5 0-102,-4 0 43,5 0 0,-4 0 31,3 0 17,3 0-79,-10 5 1,9 2 3,-2 5 1,-1-2 79,1 2 1,-5-2-77,5 7 0,-5 2 159,0 2 0,2 3-98,-1 5 0,1 3 31,-1 5 1,-3 6-16,3 2 0,-3 4 15,-2 0 1,1 2-180,-1 3 0,1-2 157,0 6 1,-1-10-170,1 2 0,-1-9 94,1 1 1,1-8-110,3-1 1,-2-5 69,6 1 1,-4-4-21,4-5 1,-1 2 16,5-5 1,0-1-14,0-3 0,0-1 47,0 1 1,5-1 106,-1 0 1,4-3-89,-4-1 0,6-4-29,-2 4 0,3-4 131,1 5 0,1-2-75,-1 1 1,2 2 167,3-6 0,2 5-38,6 0 0,4-2 72,0 1 0,5-1-117,-1 1 0,8 3-26,5-3 1,4 2-14,3-2 0,0 3-146,5-3 0,4 3 96,4 2 1,0-2 61,-4-3 0,-4 2 47,0-6 0,-2 4-106,2-4 0,-7 0-94,-5-4 0,-2 0 96,1 0 0,2 0-21,-6 0 0,-5 0-115,-7 0 0,-4 0 90,-4 0 0,1-4-109,-6 0 1,1 0 58,-5 4 1,-3 0 243,-1 0-315,6 0 0,-1 4-51,4 0 1,-3 0-2,-2-4 0,1 5 107,-1-1 1,-4 0-50,0-4 1,1 1 22,3 3 1,-4-2 19,1 2-24,-7-3 1,5-1 220,-3 0-104,-2-5 0,3-2-27,-5-6 1,0 1-116,0 0 0,-1-6 77,-3-3 1,1-4-137,-5-4 0,0-4 133,-5-8 1,-1-3-202,-2-6 1,1-5-246,-6-3 0,2-2 277,-2-2 1,10 27 0,0-1 59,2 1 1,1 0 0,0-1 0,0 0-59,-5-30 1,5-3 6,4 32 0,0 0 0,2 2 0,1 0 22,-1-1 1,0 1 0,6-28-457,4 1 0,5 5 67,3 8 1,4 6 35,4 6 0,-3 5 129,0 7 0,-2 2-280,2 2 1,-2 3 90,-2 6 0,-8 0-65,4-1 1,-4 6 506,4 3 1,-5 3 109,0 1 55,-5 0 0,8 5 0,-4 2 0</inkml:trace>
  <inkml:trace contextRef="#ctx0" brushRef="#br0">11649 15218 7746,'8'12'-648,"0"0"1,-4 1 647,5-1 0,-7 1 0,4-1 0</inkml:trace>
  <inkml:trace contextRef="#ctx0" brushRef="#br0">11190 15242 7746,'-6'-12'603,"5"4"-338,-3 0 256,-3 5-272,5-8 1,2 9-41,9-2 1,3-1-2,5 1 0,2-1 107,6 5 0,4 0-62,0 0 0,6 0 62,3 0 1,4 6-80,8 2 0,5 3-163,3 2 1,5 0 66,-28-4 1,1-1-1,-1-1 1,0 1-182,4 3 1,1-1-1,-2-2 1,1-1 152,0 1 0,0 1 1,2-2-1,1-1 0,3 1 1,1-1-1,-2-2 1,0 0-96,2 0 1,-1 0 0,-1-2 0,0-1 39,0 1 1,-1 0 0,1-1 0,-1 0-92,1-1 0,-1 0 1,-2-2-1,-1-1 26,0 1 0,-1 0 0,-2-1 0,0 1-48,-1-1 0,-1 2 0,29-1-200,-2-2 0,-12 1 261,4-1 0,-12 3-9,0-3 1,-4 2-88,0 2 1,-3-1 145,-1-3 0,-6 2-299,-7-2 42,3 3-393,-11 1-28,0 0 1,-9 4-538,-8 0 663,-3 0 1,-6-4-286,1 0-148,0 0 415,-1 0 0,1-1 515,-1-3 0,-4-3 0,-3-6 0</inkml:trace>
  <inkml:trace contextRef="#ctx0" brushRef="#br0">13398 15205 7738,'18'6'0,"-3"-5"548,6 3 0,-5-2-149,5-2 0,-1 4 362,5 0 1,4 0-190,0-4 0,4 1 18,-4 4 0,6-4-180,-2 3 1,1 2-46,-1-2 0,-4 4-474,-8-4 1,-5 6 148,-7-2 0,-4 3-819,-5 1 0,-12 1 531,-9-1 0,-9 5-1461,-12-1 1,-7 6 1708,-9-1 0,25-7 0,0 1 0,-2 1 0,1 0 0</inkml:trace>
  <inkml:trace contextRef="#ctx0" brushRef="#br0">11649 15131 7708,'7'-6'-9,"4"5"0,-9-9 52,7 6 896,-7 0-574,4-1 1,-6 2-266,0-5 1,-2 5 76,-2-1 0,-3 2-118,-5 2 1,-4 0 13,-1 0 1,-6 6-49,-2 2 0,-1 7 92,-8 2 1,1 5-33,-4-2 0,0 5 59,0 4 0,0-1-53,-1 5 1,2-4-104,3 4 0,0-4 143,8 4 0,-1-3-104,10-1 0,5 0-10,7-8 0,2-3-90,2-2 1,7 2 70,6-1 0,6-1-65,10-3 0,-2-1-211,6 0 1,0-3 101,5-1 0,-1-5-555,0 1 1,0-1 289,1 1 1,2-3-337,-3 3 0,1 3 777,-9 1 0,0 9 0,-4 2 0</inkml:trace>
  <inkml:trace contextRef="#ctx0" brushRef="#br0">10148 15652 7801,'-13'0'-121,"2"1"224,3 3 0,1-2 411,3 2-261,2 3 0,-3-5 489,5 7-456,0-7 0,0 5 523,0-3-257,0-2 0,1 3 197,3-5-397,-2 0 1,5 0-72,-3 0 1,-3-1 49,3-3 1,2-3-84,-2-5 1,2-6-322,-2-3 0,-3-8-88,3-4 1,2-4-54,-2-5 1,0-3-207,-4-9 0,4-8 120,-2 27 1,0 0 0,1-1-1,-2-1 188,0 0 0,-2-1 0,2 1 1,0 0-18,1 0 0,0 0 0,-1 0 0,-1 1-120,2 0 0,0 1 0,0-27 181,-2 9 1,0 8 133,0 8 1,-4 3-46,0 9 0,-6 7 174,2 10 1,-3 5-20,-2-1 0,1 4 315,-1 4 1,1 3-521,0 5 0,-6 8 262,-3 4 0,2 7-240,-2 6 0,-1 0 57,-7 0 0,3 6-33,-3 3 1,3-4 60,1 0 0,0-5 114,0-4 1,6-7-175,2-5 70,4-6-177,0-3 1,6-16 92,3-8 1,3-10-78,1-3 1,1-5 8,3-8 0,3 0 6,6-4 0,0 4 87,4-3 1,4 2-8,8 2 1,-2 4 240,6 0 1,-4 11-81,4 1 1,0 7 55,5 6 0,0 5-32,3 11 0,-2 8-133,2 12 1,-6 6-47,-2 7 0,0-1-146,4 5 1,-5-5-340,-3 2 0,-3-5-459,-1-4 0,-2-1-2127,-2-3 3043,2-3 0,-6 0 0,0-5 0,-6-1 0</inkml:trace>
  <inkml:trace contextRef="#ctx0" brushRef="#br0">18906 4118 6487,'-13'-7'123,"5"-3"631,0 6-703,5 0 0,-7 2 231,6-2-207,0 3-164,4-5 316,0 6 6,0 0-132,0-5 0,2 3 169,2-2-75,-3 3-57,5-5 0,-6 4 65,0-7-33,0 7-112,0-9 1,-2 5 51,-2-2-124,-3-3 0,-5 5 96,-1-2 1,-3-3-80,-1 3 1,1-3 63,3-2 1,-3 5-113,-1 0 0,-3-2 43,3-6 1,-5 2-21,1-3 0,2 2 31,-2-1 1,5 2-2,-5-3 1,0-1-25,-3 2 1,3-2 30,0 1 1,1 4-19,-5-4 1,0 3 16,0 2 1,0 1 0,1 3 1,-1-3-2,0 2 0,0 0-12,0 0 1,0-2-6,1 3 1,-1 1-2,0-1 0,-1 4-7,-3-4 1,3 5 15,-3-1 1,3 1 45,1-1 0,-1 2-45,-3-2 1,2 3 17,-1 1 1,0 0-3,-1 0 0,3 0 30,-3 0 1,-1 0-33,1 0 0,0 0 4,4 0 1,0 0-33,0 0 1,0 0 28,1 0 1,-1 0-47,0 0 0,-4 0 38,0 0 0,4 0-29,5 0 0,-1 0 23,-4 0 0,0 0 31,0 0 1,5 0-5,-1 0 0,2 0 7,-2 0 1,-2 4-4,2 0 0,-2 0-17,-2-4 0,4 2 2,0 2 0,-2-3 2,-2 3 0,-4 2 0,4-2 1,1 4 18,-5-4 0,-2 5-4,2-5 1,-4 5 48,4 0 1,0 0-55,5 0 1,-5 2 44,0-3 1,-2 3-37,2 1 1,3 1 61,-3-1 1,-1 5-53,1-1 0,4 6 60,5-1 1,-1 1-48,-4-1 1,6 5 17,2-6 0,-1 7-34,2-7 0,3 4 26,5 1 0,1 3-77,-1 1 1,2-4 62,6-4 0,0 0 3,0 3 1,0 1-14,0 0 1,6 0 5,2 0 0,3-5-2,2 1 0,0 4 112,4 4 1,-3 0-42,2-5 0,4 1-48,0 0 0,0 0-31,0 0 1,1 1 40,4 3 1,1-3-109,3 3 0,-2-3 58,7-1 0,-1 0-61,4-1 1,6-3 72,2 0 1,3-2-202,2 2 1,4-3 189,-1-6 1,3 1-2,-3-1 0,-2-1-4,3-3 1,1 3 10,-1-3 1,-3 2-33,-1-2 1,-9 3 29,4-2 1,0-2-104,-4 1 1,2-4 49,-2 4 1,-4-4-9,0 5 0,1-7-14,-5 3 0,-2-3 39,2 2 1,-1-2-20,1 2 1,-2-1 191,-7 1 0,5-3-187,0 3 0,0-2 4,-4-2 0,-4 1 1,-1 3 0,1-2 0,4 2 0,-6-3 0,-2-1 0,1 0 29,-2 0 1,1 0-29,-5 0 1,1 0 62,-1 0 0,0-4-54,1 0 0,-1-4-6,1 3 1,-1-3 10,0 4 1,1-6-27,-1 2 1,-1-3 20,-3-1 1,4-2-3,-4-3 1,4-1 12,5-2 1,-3-8-13,2 3 0,3-6-93,2 2 1,-2-10 86,2 2 0,0-3 5,3 3 0,0 0-9,-3-1 1,-3 7 48,-6 2 0,3-1-48,-3 1 1,0 0-1,-8 4 1,-3 0-59,3 0 0,-2 2-2,-2 2 1,0-2-92,0 2 0,0 2 81,0-2 1,0 5-71,0-5 0,0 6 51,0-2 0,0 2-29,0-2 0,0 4 65,0-4 0,4 3 0,0 2 0,1 4 79,-1-1 1,-1 5-89,5-4 0,-3 5 110,3-1 1,-4 3-139,4 1 68,-5 0 0,4 0-33,-3 0 72,-3 0 0,5 5-7,-6-3 0,0 5 187,0-3-137,0-3 47,0 5 1,-1-6 15,-4 0 4,-1 5 1,-7-4-81,1 4 0,3-4 45,1-1 1,0 0-36,-4 0 0,3 0 67,1 0-157,0 0 1,-3 1 79,2 3 1,-2-2-152,3 2 172,3-3-139,-6-1 106,4 0-50,0 0 50,1 0 10,1 0-18,3 0 2,-3 0-31,5 0-14,0 0 40,5 0 2,-3 0-15,3 0-4,-5 0 176,0 0-180,6 0 26,-5 0-3,5 0 43,-6 0-1059,0 0 979,0 6-5,0-5 9,0 5 10,0-6-2,0 0-1,0 5 10,0-3-16,0 3 14,0-5-4,0 0 38,0 6-3,0-5 8,0 5-38,0-6-29,0 0 2,0 5 11,0-4 3,0 5 8,0-6-7,0 0 4,0 5-1,0-3 12,0 3-12,0-5 12,0 0-9,-6 0 21,5 0-21,-5 0 0,6 0 0,0 2 124,0 2-109,0-3 124,0 5-106,0-6 366,0 0-360,0 5 0,0-3 12,0 3-114,0-5-6294,0 0 5117,0-5 1237,0-2 0,0-6 0,0 1 0</inkml:trace>
  <inkml:trace contextRef="#ctx0" brushRef="#br0">20506 4378 8220,'7'-7'241,"0"-3"-196,-3 6 0,-3-1 171,4 1-123,-4 2 0,3-5 398,0 3-499,0 3 0,-9-5 121,-3 6 1,-9 0-107,-4 0 1,-8 5 33,-4-1 0,-8 5 13,-5 0 0,-7-3-311,-5 3 1,-7-2 286,-1 1 1,0 2-275,4-6 1,4 4 71,0-4 1,11 0-112,2-4 0,6 0 53,6 0 0,8-1-107,8-3 1,5-3-33,4-6 0,2 1-53,6 0 422,0-1 0,11-5 0,3-1 0</inkml:trace>
  <inkml:trace contextRef="#ctx0" brushRef="#br0">20196 4068 8220,'-12'5'-18,"-1"-3"1,-3 9 408,-1-3 1,-6 3-151,-2 2 1,-1 0-178,-7 4 1,-6-2-84,-7 6 0,4-2 117,0 2 1,0 1-89,0-6 1,2 2 78,7-1 0,4-8-137,9 4 0,2-5 117,5 0 1,6 3-412,3-2 0,4-4-53,4-1 0,5 2-191,7-2 1,4 6-345,4-2 930,7 3 0,0 7 0,7 1 0</inkml:trace>
  <inkml:trace contextRef="#ctx0" brushRef="#br0">20581 5432 7995,'-9'0'-116,"1"0"182,5 0 0,-6 2 313,4 2-149,-4-3 1,2 6 40,-6-3 0,1-2-63,0 2 0,-2 1 12,-3-1 0,-2 2-19,-6-2 1,-6-1-199,-7 5 1,-2-4 74,-9 4 0,-2-3-93,-7 3 0,-3-4-319,3 4 0,2-5-184,-2 1 1,11 2-303,2-2 0,6 0 375,6-4 1,8 0-314,9 0 758,2 0 0,1-6 0,1-1 0</inkml:trace>
  <inkml:trace contextRef="#ctx0" brushRef="#br0">20010 5395 8386,'-7'-5'499,"-4"3"1,0-3-399,-6 5 1,-6 0 64,-2 0 0,-7 0-7,-9 0 1,-4 1 99,-9 3 1,-3 3-518,-5 5 0,2 1 407,2-1 0,0 1-273,8-1 0,6 5 184,15-1-476,0 1 1,21-5 198,0 0 1,8-1-482,8-2 0,3 2-22,14-3 1,-2-1 331,10 1 0,0 0 388,5 5 0,4-1 0,2 1 0</inkml:trace>
  <inkml:trace contextRef="#ctx0" brushRef="#br0">20891 6362 8006,'0'-6'1079,"-6"0"-847,-2 6 0,-5 0-11,-3 0 0,-5 0-56,-8 0 0,-4 1 14,-8 4 0,-9 0-112,-8 3 0,-6 3-212,-3-2 1,32-4-1,-1 1 102,1 0 0,-1 0 0,0-2 0,-1 0 27,0 0 1,0 1 0,-32 3-413,3 4 0,8-1 175,4-2 1,5 2-307,3-3 0,6-3 163,11-1 1,2 2-10,10-2 1,5 0-331,3-4 735,7-5 0,9-2 0</inkml:trace>
  <inkml:trace contextRef="#ctx0" brushRef="#br0">20134 6313 7871,'-1'-8'939,"-4"-1"0,4 5-851,-3-4 1,-3 4 66,-1-5 1,-3 7-46,-2-2 0,-5 2 60,-2 2 0,-5 0-143,-4 0 1,-4 4 94,-8 0 0,-2 6-30,-3-2 1,-2 3 34,3 2 1,-2-1-165,1 1 0,-1-1 61,6 0 0,1-1 79,7-2 1,3 2-162,5-3 1,1-1 94,4 1 1,6-5-174,6 1 134,5 3 1,-1-6-86,8 3 1,3 2 46,5-2 0,6 6 64,3-2 1,4-1-212,4 1 0,-2 0-258,6 5 1,2 1 25,6 2 1,-2-1 160,2 6 0,-2-6-515,-2 2 0,1 1 773,4-2 0,2 12 0,5-2 0</inkml:trace>
  <inkml:trace contextRef="#ctx0" brushRef="#br0">14626 2977 8476,'0'-9'0,"0"1"-7,0 5 0,-1-6 56,-4 4-237,4 1 1,-6 4 111,3 0 1,1 2 142,-5 2 0,4 3 31,-4 5 0,1 5 22,-2-1 1,-2 8 118,3 0 1,1 3-142,-1 6 0,0 1 197,-5 8 0,1 2-88,-1 5 1,-3 8-295,-1 5 1,7-28-1,-2 1 159,2 3 1,0 2 0,0 0 0,0 0-206,0 1 0,0 1 1,1 1-1,1-1 148,-2-1 0,-1 1 0,4 3 1,-1 1 42,0 1 0,0 1 0,1-2 0,0 0-4,1 0 1,0-1 0,0-1 0,1 0 9,0 0 0,1-1 1,1 1-1,1-1-25,1 0 0,2 1 1,-1-1-1,0 1-19,0-1 1,0 1 0,0-1 0,0 2 1,0 0 1,0 1-1,0 1 1,0 1-45,0 4 0,0-1 0,0-5 1,0-1 22,0 1 1,0-1 0,2-3 0,0 0 30,0-1 1,0 1 0,3-1-1,0-1-171,-1 0 0,0-1 0,1-2 0,1 0 146,0 0 0,0 0 0,1 0 0,-1-1 2,6 31 1,-6-32-1,1 1-40,-1-1 1,0 1-1,1 31 49,-3-1 0,-3-1 5,-1 1 1,0-3-169,0 4 0,0-9 166,0-5 1,0-2-15,0-1 1,0-3 207,0 2 1,0-7-228,0 3 1,0-1 38,0-2 0,2-4 309,2-1 1,1-8-348,4 4 0,2-5 329,-3-3 1,2-2-279,-2-2 0,3 1 202,-3-6 0,-1 5-153,1-4 1,-3 1-13,3-2 1,-4-2 27,4 2 1,-5-2-22,1-1-150,3 5 61,0-5-3,5 0 0,1-4 178,-1-5 1,-4 1-140,1-5 1,3-2 144,5-2 1,5 1-96,-2-5 0,5 4 166,4-4 0,3-1-7,5-3 1,6 4-27,2-1 0,3 5-58,2-4 1,7 4-234,5-4 1,5 4 151,-30-1 0,1 1 1,-1 3-1,1-1-221,1 1 0,1-2 0,1 1 0,1-1 215,3 1 1,1 0 0,0-1 0,1 0-4,3 1 1,0 0 0,-1 1-1,1 1 12,-1-2 1,1 0 0,0 0-1,-1 1 0,1-1 0,0 0 0,3 1 1,0 0-74,-1-1 1,-1 0-1,0 1 1,0 1 16,-5 0 1,-1 0-1,-3 0 1,0 0-21,1 0 0,1 0 0,-1-2 0,1 0 43,-1 0 1,1 0-1,-2-1 1,-2 1 13,31 2 0,-35 0 0,-1 0-216,31 0 0,-1 0 180,-7 0 1,-3-1-58,-5-3 0,-2 2 92,-2-2 0,1 3-226,-6 1 0,0-4 75,-4 0 0,-3-5 265,-1 5 0,-2-4-171,2 4 1,-2-4 424,-6 3 1,3-3-413,1 4 1,2-4 101,-2 4 0,-3-5-97,3 5 0,-3-4-3,-1 4 0,0-2-8,-1 2 1,1 3-43,0-3 1,0-2-7,0 2 1,-1-1-77,1 0 1,-4 4 95,0-3 0,-5 1 3,5-1 0,-2 3-11,2-3 1,1 2 50,-6 2 1,2 0-54,-1 0 1,-3 0 36,2 0 0,2 0-39,-1 0 0,-1 0 9,-3 0 0,3 0-89,1 0 1,-1 0 90,-3 0 1,-1 2-39,0 2 1,1-3 23,-1 3 0,-3 2 15,-1-2 0,-4 1-27,4-1 0,-4-1-26,5 5 37,-7-5 19,9 8 64,-9-4 0,3 1-69,-5 1 1,4-5 104,1 4 1,-1-4-91,-4 4 1,0-3-264,0 3 259,5-5-338,-3 8 238,9-10 0,-9 5-44,7-6-60,-7 5 45,9-4-143,-4 5 0,2-6 65,-1 0 1,-4 0-565,4 0 1,-4 0 290,5 0 1,-5 0-617,4 0 1,-4 0 281,4 0 1,-3 0-397,3 0 1251,-5-6 0,8 0 0,-4-7 0</inkml:trace>
  <inkml:trace contextRef="#ctx0" brushRef="#br0">14427 3163 8543,'-5'-13'-394,"4"5"146,-4 0 367,4 5 1,8-7-14,5 6 1,12 0 287,9 4 1,10 0-5,6 0 0,9 0-554,12 0 0,-32 0 1,2 0 297,4 0 1,3 0 0,2 2-1,1 0-357,3 0 0,1 0 0,6 1 0,2-2 372,1 0 0,2-2 1,1 1-1,2 0-437,0 1 1,0-2 0,1 0 0,0-2 376,1 1 1,0 0 0,-21 0 0,0-2 0,-1 2-45,2 0 0,0 1 0,-1 0 0,-1-2 0,0 0 0,-2 0 23,21 2 0,-1-2 0,-3-1 0,-1-1-278,0 1 0,0-1 0,-1 1 1,-1-1 250,-3 1 1,-2-1 0,-3 0 0,-1-1-98,-5 2 1,-1 0 0,-1-1-1,-1-1 110,-1 0 0,-1 0 0,3 0 1,-1-1-128,-4 1 0,0 0 0,2 0 1,0 0 52,-6 0 1,0-1 0,2-1-1,0 0-62,3-1 0,-1 1 0,1-1 0,0 0 18,1 0 0,1 2 0,-5 2 0,0 0-18,29-7 1,-2 2 79,-2-2 1,-3 5 322,-5 3 1,-2-2-120,-11 2 0,1 0 647,-5 4 0,-7 1-693,-5 3 0,-6-2 541,-6 2 0,-6-1-477,-3 1 641,3-3-744,-6 10 1,5-4 239,-6 5 1,4 1-216,0-1 0,4 5 125,-4-1 0,6 10-136,-2-1 1,5 10 216,3 2 1,-2 1-43,3 8 1,2 5-156,1 7-1,0 8-10,-10-31 0,0 0 1,-2 2-1,0-1-137,0 1 1,0 1 0,-1 2 0,0 1 135,-1 2 0,0 1 0,1 2 0,-1 0-3,0 3 0,0 1 1,0 0-1,-1 1-140,-1 0 1,0 1 0,2 2 0,-1 0-225,-1 3 1,1 2 0,2 2-1,1 2 242,0 2 0,0 2 1,1-2-1,0 1 4,0 0 1,-1 0-1,-1 0 1,0 0-48,1 3 0,0-1 1,-1-5-1,0-1 10,-1-1 1,0-2-1,1-4 1,-1-1-107,0-2 0,0-1 0,0-3 1,-1-1-124,-1-1 1,1-1-1,0-5 1,-1-3 219,-2-1 0,0-1 0,7 28-468,-5-5 1,0-3 119,-4-5 0,0-2-916,0-3 1,0-3 428,0-9 0,-6 3-502,-2-3 1,3-4 1800,0-4-436,4-6 0,0-4 0,5-3 0,5-2 0</inkml:trace>
  <inkml:trace contextRef="#ctx0" brushRef="#br0">10842 13171 7841,'-12'-12'-151,"-5"-1"-5,1 1 1,-5 4 218,5 0 318,-1-1-136,-1-3 0,3-1-59,-6 1 0,5 0-5,-5-1 0,0 1-29,-3-1 1,-1 1-2,0 0 1,0 1-157,0 2-6,-5 4 1,4 1-7,-3 0 0,-3-1 84,-1 5 1,1 0-131,-1 0 0,2 5 30,-2-1 1,-2 1-7,6-1 0,0-1 72,4 5 1,3-3-60,-2 3 1,6-4 37,-7 4 0,3-5-3,-3 1 1,0 3 26,0 1 0,2-2 7,2-2 0,-1 1 110,6 0 1,-1 3 14,5-4 155,-1 6-124,1-4-42,5 7 1,1-1-44,6 1 1,0-4 14,0 4 0,0-4 38,0 8 0,0 2-6,0 2 1,0 6 70,0 2 1,2 6-101,2-2 0,-3 7 101,3 1 0,-2 5-75,-2-5 0,4 6-136,0-2 0,0-2 56,-4-2 0,4-2-140,1-2 1,3-4 82,-4 0 0,6-1 64,-2 1 1,-1-3-181,1-5 1,-1 0 76,1 0 0,2-6-52,-6-2 1,6-4 43,-2 0 1,-1-5-70,1 0 0,-4-5 5,4 1 65,-5-2 11,8-2-22,-4 0 114,6 0 0,-1 0-85,0 0 1,2-4 113,3-1 1,2 1-55,6 4 0,1 0 92,3 0 0,3-4-99,5 0 1,1-6-38,4 2 1,2 1-673,5-1 0,1 0 229,0-5 1,-5 1-309,1-1 0,-2 2 21,1 3 721,-7-3 0,-4 1 0,-5-5 0,-2 3 0,0 1 0,-3 3 0</inkml:trace>
  <inkml:trace contextRef="#ctx0" brushRef="#br0">12542 13246 7812,'8'0'-237,"0"0"0,-3 0 212,3 0 0,-4 0 194,4 0 0,-5-2 129,1-2 1,-1 3 9,1-3 1,-3 1-59,3-1 0,-2 1-36,-2-5 0,0-1-41,0-3 0,0 0 13,0-1 1,0 0-60,0-4 0,-6 2 71,-2-6 0,-8 5-116,-5-5 1,-4 0 82,-4-4 1,-3 1-252,-5-1 0,-7 0-105,-6 0 0,-9 5 37,-7-1 1,30 13-1,0 2-105,1-1 0,0 2 0,-1 0 0,-1 3 116,0 1 1,0 2-1,0-1 1,1 0-43,-35 0 1,5 7 80,8 5 1,-1 2 134,5 7 1,-4-1-100,4 5 1,1 0 92,3 0 1,5-1-37,-1 1 1,6 0 220,-1 0 1,6 0 28,2-1 0,10-3-135,-2 0 1,6-6 46,2 2 1,2-4 339,11 0-507,0-1 419,4 1 0,1-2-414,3-3 0,-2-1 101,2-3 0,3-1-76,1 5 0,-1-4 67,1 4 0,-4 1 87,5 3 1,-1 2 52,4 2 1,-4-1-94,1 6 1,-1 0 82,4 4 1,1 3-98,-1 1 0,1 6 107,-1-2 0,2 8-36,2 5 1,0 2-8,4 2 1,-3-1-156,3 1 1,1-1 341,4 1 1,0 0-92,0-1 0,1-9-71,3-3 1,2-8-236,7 0 1,-1-8 97,0-4 1,2-5-115,2-4 0,3-2-14,6-6 0,-1 0 101,1 0 1,4-2 2,-1-2 1,3 1-17,-3-5 1,-2 0-98,3-5 1,-4 1 110,-5 0 1,-1 3-120,-2 1 0,-5 1 104,0-1 0,-1 1-92,-7 3 1,4 1 44,-4-5 1,0 5-5,-4-1 0,-6-3 165,-3-1 1,-2 1-185,-1-1 0,-2-1 50,-3-3 0,2-6-21,-6-3 0,1 1 196,-1-5 0,-2 2-115,2-10 1,-4-2-29,-4-6 1,-3-3-47,-6-6 1,0-5-4,-4-3 1,2-4-324,-6-4 1,11 32 0,0-1 202,-3-2 1,1 0-1,0 2 1,0 1-187,-8-33 0,-4 10 95,4 3 0,-4 8-676,-1 5 1,1 12 333,-1 4 0,0 10-1511,0 3 2076,6-1 0,1 6 0,6-5 0</inkml:trace>
  <inkml:trace contextRef="#ctx0" brushRef="#br0">16189 8458 7354,'7'-5'632,"4"-2"1,-10-5-220,3-1-177,3 1 0,-5-1-51,2 1 0,-3 0-143,-1-1 0,0 1-10,0-1 1,0 1-132,0 0 1,-5-1-30,-4 1 0,-7-1 93,-5 1 1,-2 0-18,-2-1 0,-4 1 58,0-1 1,-5 2-98,1 3 0,-5 3 33,-3 5 0,1 0-59,-5 0 0,5 1 76,-2 3 1,4 4-3,0 9 0,-3 1 89,0 2 1,3 5-71,5 0 0,0 1 105,-4 7 0,1-1-98,3 1 0,-3 3 154,3-3 0,3 3-60,1 1 0,3 4 71,1 1 0,4 3-152,1-3 1,6 4 130,1 0 0,2 5-145,7-2 1,2 4 84,6-8 0,4-1 11,8 2 1,9-8-23,8 0 0,5-3 121,3-6 1,9 4-111,7-4 1,0 0-178,1-4 0,1-1 243,7-4 1,-31-12 0,1-2 15,3-1 0,0-2 0,-1-1 1,0-1-18,1 2 0,1-2 1,-4-2-1,-1-2-48,0 0 0,0-2 0,1-3 1,-1-1-87,2-1 1,0 0 0,-2-2 0,-1 0 65,0 0 0,-2-1 0,25-16-380,-8 0 1,-3-6 241,-5-3 0,-12-3-59,0-4 0,-11-4-13,-1 4 1,-9-9-36,-4-4 1,-3-1 231,-1 1 0,-6-4-355,-7 0 0,-10-1 312,7 28 1,-1-1-1,-3 2 1,-2 1-147,0 0 1,-1 0 0,-3 0 0,-2 2-88,0 5 1,-2 3 0,0 1 0,-1 2-29,-31-8 1,2 8-55,2 8 1,3 10-218,5 11 524,1 13 0,3-2 0,1 9 0,-1-2 0</inkml:trace>
  <inkml:trace contextRef="#ctx0" brushRef="#br0">12443 13258 7753,'-6'7'53,"-1"4"1,-5-5 193,-1 2 1,5-1 24,0-3 1,0-3 8,-5 3-79,1-2 0,-1-2-79,1 0 1,0 0 43,-1 0 1,1-4-133,-1-1 1,0-4 115,-4 1 0,2-3-164,-6-2 0,3-1 0,-7-2 1,2 2-28,-10-3 1,0 0 73,-4 0 0,-2 0-86,-2 5 0,-3 0 1,-6-1 1,-4 6-93,0 3 0,1 3 101,3 1 0,-4 0 69,1 0 0,0 0-122,8 0 0,-2 0 17,5 0 1,1 0 21,4 0 1,5-2 24,3-2 1,3 3 8,1-3 0,0 1 0,1-1 1,4 3-3,4-4 1,2 4 90,2 1 1,3 0 223,1 0 38,5 0-245,-2 0 1,5 1-42,0 4 1,4-3 105,0 7 1,6-1-61,-2 4 1,3 2 96,1 3 1,-3-2-117,-1 5 1,0 1-60,5 4 1,-1 1 59,0 3 1,-3-1 149,-1 5-139,0 0 38,-1 4 0,-1 4 30,-6 1 1,0 3-8,0-4 1,0 1-45,0-5 1,0 2-125,0 2 0,0-8 85,0 0 0,0-5-86,0-4 0,0 1 59,0 0 1,0-6-105,0-2 0,1-5 43,3-3 0,3 0 14,5-5 1,1 0 112,-1-4 0,1 0-87,-1 0 0,6 0 134,3 0 0,2 0-70,2 0 0,1 0 136,3 0 0,1 0-86,3 0 1,5 0 28,-1 0 0,1-1-48,8-3 0,-2 3-6,2-4 1,2 0-117,-3 1 0,4-2 118,0 2 0,1 1-157,-1-5 0,1 4 72,0-4 0,-6 5-97,-3-1 0,-4 1 62,-4-1 0,-4 3-66,-8-4 1,-3 8 64,-6 1 0,-1 6 36,-2-2 1,-4 3 98,-5 2 0,2-1-116,2 0 0,-3-3 124,3-1 1,-2 0-57,-2 5 1,0-5 12,0 0-25,0 0 1,0 1-102,0-1 215,0-5-21,0 2-67,0-5 1,0-1-45,0-3 0,4 1-35,0-5 0,0-2 41,-4-6 0,1 0-101,3-4 0,-2-2 101,2-7 0,-3 1-130,-1-5 1,0-5-39,0-8 0,0-4-136,0-3 0,-5 0-562,-3-5 1,-3 5 426,-2-5 0,-1 5-137,-2 0 1,2 3 140,-2 5 0,6 1-790,2 2 0,3 8 1180,-3-3 0,1 8 0,-1 0 0,4 2 0,3 3 0</inkml:trace>
  <inkml:trace contextRef="#ctx0" brushRef="#br0">13977 13090 7818,'-4'-8'-847,"0"0"1,-4 0 1247,4-4 0,-1 2-1,1-2 0,1 7-304,-5-7 1,4 3 74,-4-4 1,4 0-30,-4-3 0,1 2-16,-1-2 0,-3 3-3,3 1 1,-2-4 12,-3-1 0,-3 0-17,0 1 0,-1 1-157,1-5 1,-5 1 106,-7-1 1,3-2-142,-4 6 0,-2 0 106,-1 4 0,-7 0-111,-1 0 0,0 5 35,3 3 0,-3 4 37,0 4 0,-5 4-74,5 8 1,-6-1 43,2 5 0,1 0-63,-2 5 0,2-1 87,-1 0 1,-2 0-137,6 0 0,-4 2 127,3 2 1,-3-2-25,3 2 1,1 2 112,4-2 1,4 1 148,-1 0 1,8-3-107,1 7 0,6-6-21,10 1 1,3 1 0,5 0 1,0 8-24,0 0 1,5 7-99,3 0 1,4 5-88,4 3 1,3 7 90,-7-27 1,0 1-1,0 0 1,1 0-105,-2-1 0,2 0 1,15 30 114,-14-30 0,0 1 0,3 0 0,0-1 8,-1 1 0,0-1 1,2-2-1,0-1-6,23 24 1,-2-5 221,5-4 1,0 1-125,5-9 1,-1-2 148,1-10 1,6-5-41,5-3 1,5 0-219,-31-10 0,0 0 0,32 3 90,-5-9 1,-2-1-8,-3-3 1,5-8-55,-9-8 1,4-5-148,-12-3 1,2-4 96,-2-8 1,2-3 37,-6-6 0,-5 0-122,-7-4 1,-8-2 60,-3-6 1,-9 1-141,-4-1 0,-3 0 150,-1-4 1,-4 31 0,-3 0 123,0-5 1,-2 1 0,-3 1 0,-1 0-195,-1-1 1,-1-1-1,-2 0 1,-1 0 334,0 1 0,0 0 0,0 1 0,0 1-33,-2 1 1,-1 2 0,-16-20-189,0 5 1,5 13 10,0 7 1,0 7 293,-5 5 0,0 8-816,-4 4 0,4 7-155,-4 1 1,-2 9-438,-1 0 0,2 7 1116,2 0 0,0-1 0,1 1 0,0 1 0,-2 2 0</inkml:trace>
  <inkml:trace contextRef="#ctx0" brushRef="#br0">20319 3036 8142,'0'-18'0,"0"-5"-71,0 3 0,-6-3-97,-2-2 0,-3 7 235,-1 2 1,-5 2 210,-3 2 0,-5 4-133,-3 0-51,-3 5-23,-5-8 1,0 6 135,-1-3-119,-4-3 0,2 4 9,-6-5 0,6 0 0,-1 0 0,-3 0-133,-1 0 0,-5-1 126,-3-4 0,1 3-399,-6-7 1,-5 5 347,29 6 0,-2 0 1,-3 1-1,-1-1-46,-1 0 0,-1 0 0,-1-1 1,0 1-295,-2 1 0,-1 2 1,-3-2-1,-1 0 296,-3 1 0,-1 0 0,-5 2 0,-1 0 10,-1 0 1,-1 0-1,-2 0 1,0 1-419,-1 3 0,-1 0 0,-1-2 0,0 0 404,18 2 1,0 1 0,-1 0 0,-1-1 0,1 1 0,-1 0-7,-1 1 1,0 0-1,-1 0 1,0 0-1,-1 0 1,1 0-3,3 0 1,1 0 0,0 0 0,-3 0 0,0 0-1,0 0 14,0 0 1,0 0 0,-1 0-1,0 0 1,-1 0 0,0 0-4,0 0 1,1 0 0,-1 0 0,1 1 0,1 0 0,0 1 2,2-1 0,1 0 0,-1 1 1,-1 0-1,0 0 0,0-1-8,-1 1 0,0-1 0,0 0 0,0 1 0,1 0 0,0 0 8,0 0 1,0 1 0,1 0 0,-2 0-1,0 0 1,1 0 0,-1-1 0,0-1 0,-1 0 0,0 2 0,0 0 0,-1 1 0,-1-2 1,0 1-1,1 0 1,1-1 0,1-1-1,0 1-1,0 0 1,0-1 0,0 0 0,2 0 0,-1-1 0,1 0 3,1 1 0,-1-2 0,1 1 0,0 0 0,-1 0 0,1 0-4,-1 0 0,0 1 0,2-2 0,-19 1 0,3-1-231,1-1 1,3 0-1,4-1 1,2-1 245,2-1 1,1-2 0,1 1-1,1 0-41,2 0 0,0 0 0,3-2 0,1 0 30,3 0 0,1 0 1,4-1-1,0 0 273,-31-7 1,2 1-295,-2-5 0,9 5 28,-1-1 0,2 3-119,3 1 0,-2 0 106,2 0 1,7-1-73,1 1 1,-1 2 822,1 2 0,2-2-753,2 6 1,8 0 664,4 4 0,3 0-631,5 0 0,3 4 414,5 0 0,5 7-449,3 1 1,-1 1 210,0 8 0,1 4-199,4 7 0,0 9 126,0 3 0,0 10-88,0 6 1,0-24 0,0 2-232,0 6 1,0 1 0,0-1 0,0 1 224,1 5 0,-2 1 1,1-1-1,-1 0-261,-1 4 1,0 1 0,0 5-1,-1 0 297,-1 2 0,0 1 1,0 0-1,2 0-383,2 2 0,0-1 0,0-1 0,0-1 355,0 3 0,0-1 0,0 2 0,0 0 5,0 1 0,0-1 0,0 2 1,0-1 2,0-5 0,0 1 0,0 1 0,0 1 15,0-3 1,0 1 0,0 3-1,0-1-2,0-2 0,0-1 1,0 2-1,0-1-7,1-7 0,-2 1 0,-1 4 0,-1 0 9,-1-1 1,0 1 0,-1 2 0,-1 0-294,0-2 0,0-1 0,0-1 0,0-1 278,0-5 1,0-1 0,0 1 0,0 0-81,0-2 0,0-1 0,-1 2 0,1 0 54,0-3 0,0-1 0,2-3 0,0 0-46,0-5 1,0 0 0,2 0 0,0 0 14,-2 0 0,0 0 1,2-1-1,0-1 161,-2-4 1,0 0-1,1 32-191,-1-5 1,3-2-14,1-3 0,5 1-71,3-9 1,4 2 728,5-10 1,-1-3-713,8-5 1,-1-1 78,9 1 1,0-2-12,5-6 1,4 0-2,4 0 0,7-1 0,5-3 0,3 2 215,5-6 1,-31-8-1,0 0-196,4-2 1,1 0-1,2 2 1,1 0 15,2 0 0,1 0 0,4 1 0,0-2-16,-1 0 0,1-1 0,6 0 0,0 1-112,1 1 1,1 0 0,6-1 0,1 0 114,0 0 0,1 2 0,-19-3 0,1-1 1,-1 1-216,0 0 0,0-1 0,0 0 0,2 2 0,2 1 0,0-1 208,0 0 0,1-1 0,1 1 0,2 0 0,1 0 0,0 1 1,0-2 0,0 1 0,0 0 0,1 0 0,-1 1 0,0 0-10,-3-2 0,0 1 0,1 0 1,2 0-1,0 1 0,0 0-6,0-1 0,0 1 0,1 1 0,1 0 0,1 0 0,0 0 46,-2-1 0,-1 0 1,0 0-1,0 1 0,1 0 1,-1 0-33,-1-2 0,0-1 1,0 1-1,0 0 0,2 1 1,-1 0 56,3 0 0,0 0 1,-1 0-1,-1-1 0,0 0 1,-1-1-283,2 1 1,-1 0 0,1-1 0,-1 0-1,0-1 1,0 0 284,1 2 0,1 0 0,0 0 0,1-2 0,-1 0 1,1-1-39,2 2 1,-1-1 0,1 0 0,-2 0 0,0 0 0,0-1 2,1 0 0,-1 0 1,0 0-1,-1 0 0,-1-1 1,1 1-1,1-1 0,0-1 0,1 1 0,-1-1 0,0 0 0,0-1-1,2 0 1,0-2-1,-1 1 1,-4 0-1,-1 0 1,0 0-27,0 0 1,-2 0 0,1 0 0,-2 0 0,-1 0 0,0-1-55,1 0 0,-1-1 0,0 1 0,-2 0 1,0 0-1,-1 0 75,0-1 1,-1-1 0,-1 0 0,18-1 0,-2-1-1,-2-3 0,1 0 1,-4 0-1,0 1 50,0-3 1,-1 0 0,-3 0 0,0-1 6,2 0 0,-1-2 0,-6 1 0,-1 0-20,0 0 1,-1 0 0,-4-2 0,-2-2 201,-1 1 1,-1-2 0,-3 0-1,-2-1-193,0 0 1,-1 0 0,20-19 107,-3 1 1,-10-4-89,-3-1 0,0-6 84,-3-1 1,-8-6-77,-1-6 1,-3-2-115,-1-3 0,-11 30 0,-1-2 57,-1-3 1,-2-1 0,1 1-1,-1 0 204,-1-3 1,0 1 0,-1 0 0,0-1-220,-3-5 1,0-1-1,-3-1 1,0 0-50,0-7 1,-2 1-1,0 0 1,-2 0 21,-1-2 1,0-1-1,-2 1 1,0-1 19,-4-1 0,-1-1 0,0 0 0,0 0-61,-3-2 0,-1 1 0,1 2 0,-1 2 49,-2-3 1,1 1 0,1-2 0,-1 1-33,-2-1 0,0-1 1,7 20-1,0-2 1,-1 1 34,-1 0 1,0 0 0,-1-1 0,0 2 0,0 0 0,0 0-89,-1-1 1,0 0 0,0-1 0,0 2 0,0-1 0,0 1 95,1-1 0,1-1 0,-1 1 1,-1-1-1,0 0 0,-1 0 2,1 0 1,0-1-1,1 0 1,1 3-1,1-1 1,0 1-23,1-1 1,0-1 0,1 1-1,1 0 1,0 0 0,0 0 11,1-1 0,0-1 1,0 0-1,0 0 0,0 0 1,1 1-77,0-1 1,0 0 0,1 1 0,-1-1 0,1 0 0,1 1-10,-4-20 1,2 0-1,1 0 1,1 0-237,1 1 1,0-1-1,1 0 1,2 1 94,0 3 1,2 1 0,-1-2 0,2 0-54,1 4 0,2-1 0,4 0 1,1-1 294,1-1 0,2 1 0,1 0 0,2 1 0,0 1 0,3 1 0,0 0 0</inkml:trace>
  <inkml:trace contextRef="#ctx0" brushRef="#br0">19738 8577 7998,'-4'-12'-599,"0"0"1,-4 4 1430,4 0-440,-6 0 0,3-4-261,-5 0 0,0 4 61,0 0 0,-1 4-225,-3-4 1,1 4 140,-5-4 0,-1 1-95,-3-1 0,-1-3 81,-4 3 0,-1-3-70,-7-1 1,0 0-26,-4 0 0,2-2 40,-5-2 1,-6-3-389,-6-5 0,-8 0 313,33 12 1,-2 0-1,-4 0 1,0 1-236,1 1 1,-1 0 0,-3-1 0,0 0 245,0 3 0,-1 0 1,-2 0-1,-1 0-36,-1 1 0,1 2 0,-1 1 0,1 1 66,2 1 0,-1 0 1,1 1-1,0 1 54,-1 0 0,1 0 1,0 0-1,1 0-56,0 0 0,1 0 0,3 0 1,0 0-13,-32 0 1,2-1-96,33-1 0,0 0 0,-1 0 0,1 1 121,-26-7 1,-4 4-78,8-4 1,-3 1 74,-2-1 1,1-2-33,-1 6 0,6-4 32,3 4 1,2 0-2,1 4 0,1-4 119,0 0 1,1 0-47,2 4 0,2 0 4,3 0 0,8 2 165,-1 2 1,6-3-132,3 3 1,4-1 371,0 1 0,5-2-449,-1 6 0,3-4 241,0 5 0,0-3-329,-3 2 0,2 7 58,-2-3 1,1 3 11,-1-3 0,2 6-41,-7 2 0,3 1 27,-3-1 0,-1 3-15,1-3 1,-3 3 0,-4 1 1,6-3 132,-2-1 1,3-4-121,-4 4 1,1-4 6,0 4 1,4-3-44,0 3 0,4-4 51,-5 4 0,5 2 58,-4 6 1,1-3-64,-1 4 1,1-3 60,3 3 1,3 2-67,-3 5 1,2 1 70,2 4 0,0 2-66,0 5 1,4 7-311,0 6 1,5 1 278,1-28 0,0 0 1,-1 3-1,1 1-186,-1 4 1,2 1 0,-2 2 0,2 2 165,0 3 1,2 0-1,-2 2 1,0 0-299,-1 2 1,0 1 0,1 2-1,-1 0 316,-1 1 0,-2 1 0,2 2 1,-2 0 9,-1 4 1,0-1 0,2-4 0,0-1-17,0 1 0,0 1 0,1-3 0,-1-1 33,0-2 0,0-1 0,1 2 1,1 0-222,2-3 1,0-1 0,0-4 0,0 0 208,0-1 0,0-1 1,2 0-1,1 0 3,1-2 1,0 0 0,0 3-1,0 0-11,3 0 0,-1-1 0,-4-1 0,1 0 9,3 0 0,0-1 0,-1-1 0,-1 0-30,2-1 1,1 1-1,-1-3 1,0 0 28,0 1 1,0-1-1,0-5 1,0 0-12,0 0 1,0-2-1,10 24 274,0-9 1,6-2-282,-2-10 0,3 2 3,1-10 0,1 0 8,4-3 1,0 1 121,4-1 1,6 0-114,-3-9 0,8 0 136,1-3 1,2-1-119,1 0 1,5-4 173,-1 0 0,7-5 403,2 1 1,5-3-497,-30-1 1,0 0 0,0 0 0,1-1 9,-1-1 0,0 0 1,4-2-1,0 0-51,2-4 0,0-1 1,3 2-1,0 0-86,4-3 0,-1-1 1,1 2-1,0-2-101,2 0 0,-1-2 1,0-1-1,0 0 60,2 0 0,1 0 0,-2-3 1,1 1 40,1 2 0,-1 0 0,-1-1 0,0 1-85,-2-1 0,-1 1 1,0 2-1,0-1 0,-2-1 0,0 0 0,2-1 0,-2 0-97,-1 1 0,-1 0 0,-2 1 0,0 2 132,-4 0 0,0 1 0,-3 1 1,-1-2 62,-2-1 0,0 0 0,29-12-122,-5 0 0,-3 3 47,-9 1 1,-2 4-21,-6-4 1,-5 5 362,-3-1 0,-2 3-208,-2 1 1,-4-1 567,0 1 1,-4 4-557,5 0 1,-7 4 392,3-4 0,-4 5-458,-1-1 77,0-2 1,0 4-84,0-2-100,1-2 1,-1 3 82,0-5 0,1 4-137,3-4 0,-2 0 83,2-4 1,1-2-2,0-2 0,3 1 38,-4-5 0,5 0-29,-1-4 0,-1-1 90,1 1 0,-5 4-76,1 0 1,-2 4 122,-2-4 0,-1 5-102,-3-1 1,1 2 185,-5 2 1,2-1-13,-2-3 0,-3 1 72,3-5 1,-3-2 3,-1-6 1,2 0-104,2-9 0,-3-2 58,3-9 0,-3-7-317,-1-6 0,0 26 0,0-2 127,0-5 1,0-1 0,0-2 0,0-1-285,0-4 0,0-1 1,0-4-1,0 0 258,0-5 0,0-1 0,0-3 0,0-1 12,1 18 1,-1-1 0,-1 1 0,-1-19-1,-1 1-340,1 19 0,-1 0 0,0 1 0,-2-21 1,-1 1 361,0 1 0,0-1 0,0 1 0,0-1 12,0 0 0,0 1 0,0 5 0,0 0-275,0-2 0,0 1 0,0 2 0,0 2 255,-1-1 1,2 1 0,1-2 0,1-1-46,0-4 0,2 1 0,0 0 0,0 1 55,1-1 0,0-1 1,2 2-1,0 0-111,0 0 0,1 1 0,-1 2 0,0 0 2,-2 1 1,0 1 0,0 7-1,0 0-12,0 4 1,0 2 0,-1 5-1,0 3 144,-3-21 0,-3 7 368,-5 13 1,0 10-489,0 6 0,-5 7 748,-4 5 0,-1 2-965,-3 6 0,-4 10-85,-3 2 1,-7 8 406,-2 0 0,0 7 0,0 1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8211 6063 8053,'-7'-12'-855,"2"4"514,5 0 1,-4 4 977,0-4-416,0 6 1,2-8 22,-2 6 0,3 6-57,-3 6 0,3 9 35,1 7 1,0 11-29,0 9 1,0 10-108,0 6 1,0-25-1,0 1-216,-1 4 1,2 0 0,0 4-1,2 1 203,-2 1 0,2 0 0,1 4 0,1 1-303,-1 0 0,0 2 1,1 2-1,1 1 302,0 0 1,0 1-1,-1-3 1,1 0-52,-3-2 1,2 1-1,2-1 1,0 1 10,-1 4 1,0-1 0,2-6-1,-1 0-82,-1 1 0,0-1 0,0-3 1,0 1-8,0 0 1,0 0-1,0 2 1,0 1 54,0-1 0,0 0 0,0-2 0,0-1-73,0-2 0,0-1 1,0-2-1,1 0-109,-1-2 0,0 0 0,-1 0 0,0-1 116,-1 0 1,0-1 0,1-4 0,0 0 19,-3 1 1,0-2 0,2 26-95,-4-2 0,0-5 117,0 4 0,0-6 0,0-2 1,0-1 192,0-7 1,0 4 285,0-4 0,0-5-253,0-7 0,0-2 458,0-2 1,-2-2-666,-2-1 1,3-4 380,-3-5 1,-1-4-598,1 0 1,-2-5 53,2 1-91,3-3 0,-8-6-585,5-3 1,-6-10 842,2-6 0,-3-5 0,-1-7 0</inkml:trace>
  <inkml:trace contextRef="#ctx0" brushRef="#br0">5631 11102 8155,'0'-19'753,"0"2"-159,0 5-417,0 5 0,0 3 89,0 8 1,1 9-161,3 11 0,-1 9 12,5 11 0,-6 7-5,2 13 0,-3-28 1,0 2-393,-1 3 0,0 2 0,0 2 0,0 1 336,0 4 1,0 0 0,-1 4-1,0 0-81,0 2 0,-2 0 0,2 2 0,0-1 11,-3-2 1,0-1-1,2-4 1,0-1-149,-2-6 1,0-2 0,2-1 0,0-1 49,-2-2 0,0-1 1,0 29-708,-4-5 0,5-6 206,-1-10 0,2-2 612,2-6 0,0 1 0,0 1 0,0-2 0,0-2 0</inkml:trace>
  <inkml:trace contextRef="#ctx0" brushRef="#br0">13540 8775 8106,'8'-1'0,"0"-3"0,0 3 301,4-3 1,7 1 6,5-1 0,5 3-179,7-3 1,6 2 107,2 2 0,3 6-775,1 2 1,0 1 46,1-1 0,-6 3-197,-3-3 0,-4 3 688,-4 1 0,-2 5 0,-6 2 0</inkml:trace>
  <inkml:trace contextRef="#ctx0" brushRef="#br0">13793 9607 8106,'-12'0'828,"5"0"0,2-1-152,5-3 0,6 2-247,7-2 1,4 2-329,7-2 0,6 1 37,2-5 0,4 4-666,4-4 1,-2 5 450,2-1 0,3 3-286,1 1 1,-3 1-177,0 3 1,-9 4-573,-4 8 0,-3 2 1111,-1 2 0,-5 8 0,-1-3 0</inkml:trace>
  <inkml:trace contextRef="#ctx0" brushRef="#br0">13913 10294 8106,'-12'6'0,"0"-1"1079,0 3-660,0-3 749,6-5 0,2 0-516,8 0 1,4 0-619,8 0 1,4 0 82,8 0 0,3 0-923,5 0 1,-4 0-7,0 0 1,0 0-371,4 0 1,-1 2 402,-3 2 1,-2 2 778,-6 6 0,0 0 0,0 1 0</inkml:trace>
  <inkml:trace contextRef="#ctx0" brushRef="#br0">13757 11234 8106,'13'2'1124,"3"2"1,0-3-447,8 3 1,3-4-148,9-4 0,6-3-155,2-5 0,4 0-1588,5 0 1,-1 0 1211,8 0 0,-8 0 0,7 0 0</inkml:trace>
  <inkml:trace contextRef="#ctx0" brushRef="#br0">15264 8088 8106,'-24'-12'0,"-2"6"0,-2 2 0,3-2-110,-3 2 1,3 0 130,5 4 1,-2 0 176,1 0 0,0 2-50,1 2 0,3 2 6,4 6 0,1 6 69,0 2 0,4-1-73,0 1 0,6 4 149,-2 4 1,2 7-129,2 1 1,0 0 31,0 4 1,10-1-9,2 1 1,4-1-120,0 5 1,3-10 51,5-2 1,0-7-110,0-5 1,0-2-27,0-6 1,4-5 74,0-3 1,5-7 24,-5-1 1,4-9-4,-4 1 1,1-10-87,0-2 1,-8-1 79,3-8 0,-4-3-213,0-4 0,-4-4-63,-8 4 1,2-2-105,-6 2 0,-2-2-29,-6-2 0,-4 3 110,-8 5 0,-2-1-169,-7 1 1,0 7 71,-3 5 0,2 10-567,-2 10 0,-1 4-66,1 4 945,-6 3 0,3 10 0,-5 2 0</inkml:trace>
  <inkml:trace contextRef="#ctx0" brushRef="#br0">21184 3134 8106,'0'-12'-82,"0"0"0,0 0 178,0 0 0,0 4-83,0 0 0,-4 0 51,-1-4 0,-4 0-24,1 0 0,-3-1-37,-1-4 1,-1 3-125,-3-6 0,-3 4 140,-5-5 0,-4-3 16,0-4 0,-10 0-7,2 4 1,-8-4-101,0 0 0,-3 0 90,-2 4 0,-4-2-319,-3-2 1,-5 3 307,29 10 1,0 1 0,-1 1-1,0 1-9,-1 0 0,0 0 1,-28-7-236,6 3 1,4 7 239,-4 1 1,2 5-232,2-1 1,0 3 156,7 1 1,-1 5 71,-3 3 0,2 4-5,3 4 1,3-1-8,5 5 0,3-4 208,1 4 0,0 0-200,-4 4 1,1 4 73,3 1 0,-3 0-56,3-1 1,-3 3 9,-1 5 1,4 0 167,0 0 1,5 2-169,-1 2 0,8-1-16,4 5 1,3-4 5,5 4 1,3 2 69,5 6 1,1 3-25,3 5 0,7 6-135,-3-32 0,0 0 0,2 4 1,0 1 106,-2 0 0,0 2 1,3 5-1,0 0 4,-1 2 0,0 1 0,-1 1 0,-1 0 61,1 0 0,-2 1 1,0 0-1,0 1-247,-1 2 1,0 0-1,0 4 1,-1 0 209,-1-2 0,0 0 0,-1 2 0,-1 1-294,-2-5 1,0 0-1,0 4 1,-1 1 277,-1 5 1,0 0 0,1-2 0,0-1-260,-1 4 0,0-1 1,1-2-1,1-1 257,0 0 1,0-1 0,0-2 0,0 0 11,0 1 1,0-1 0,0-5 0,0 0-49,0-1 1,0 0 0,2-5 0,1 0 62,1-3 0,0 0 0,2 2 0,0-1-46,2 2 0,0-1 0,-1-3 0,0-1-45,1 1 1,0-1-1,-1-1 1,1-1 126,0 3 1,0-1 0,-2 0 0,1 0-159,1 1 1,0-1 0,-1-3-1,0 1 14,-1-2 0,0 0 1,0-1-1,0 0-51,0-1 0,0 0 1,7 31 350,3-3 0,-1-8-394,5-3 1,-4-9 724,4-4 0,0-4-638,4-4 1,-3-4-31,-1-8 46,5 3 513,1-9 0,8 2-462,-1-8 0,3-3-22,4-5 0,-1 0 6,5 0 1,6 0 5,6 0 1,-1-9 52,1-3 0,6-4-61,-29 8 0,2 0 0,1-1 0,0-1-2,2-2 0,1 0 1,-3 0-1,1 0-29,1-1 1,1 1 0,-2 1-1,-1 0 26,0 1 0,1 0 0,-1-1 0,1 0-31,2 3 0,-1 0 1,-4 0-1,-1 0-17,31-4 0,-2 4 103,-6 0 0,-1 5-40,1-1 1,-10-1-41,-2 1 1,-7 0 204,-5 4 1,-3-4-67,-9 0 1,-7-2 251,-5 2-211,-5 3 1,2-6 1484,-5 3-781,0 3-188,0-10 1,0 5-301,0-6 0,-4 0-123,0-1 1,-1 1-184,1 0 1,-2-1 89,-2-3 0,-1 1-101,5-5 0,-4-1 116,4-7 0,-5-3-332,0-5 0,4-7 40,1-6 0,-1-9-155,3 24 0,0-1 0,-1-5 0,0-1 189,1-3 1,0-1-1,1-4 1,0-2-448,-3-3 0,0-1 1,2-4-1,1-2 431,-1-5 0,0-1 0,1 19 0,1-1 0,0 0 44,-1-1 0,1-1 0,1-1 0,-1 1 0,0 0 0,1-1-292,0 3 0,0-1 0,1 1 1,0-3-1,0 1 0,1-2 316,0 0 0,2 0 0,-1-1 0,0-1 0,0 0 0,0 0 4,0 1 0,0 1 1,0-1-1,0 2 1,0 0-1,0 1-17,0 1 1,0 1 0,0-1-1,0 0 1,0 0 0,0 0-4,0 1 0,0-1 0,0 1 0,0-2 0,0 1 0,0 1-227,0 1 1,0 2-1,0-1 1,1-1-1,1 1 1,-1 0 106,3-19 1,0-1 0,-2 21 0,0 0 0,0-1-172,-1-2 0,0-1 0,1 0 0,1 0 1,1-1-1,1 0 155,1 0 1,1 0 0,0 0 0,0 0-1,1-1 1,0 1 188,0 3 0,0 0 0,0-1 0,0 0 0,-1 0 0,1-1 0,-1-1 0,1 0 0</inkml:trace>
  <inkml:trace contextRef="#ctx0" brushRef="#br0">15372 6931 6602,'-6'-1'-57,"2"-3"1,2 1 177,2-5 0,-1 3 103,-3-7 1,3 1-89,-3-9 1,-3-1 184,-1-8 0,1-1-113,-1-7 1,0-3 93,-4 0 1,0-7-75,0-1 1,1 1 164,3-1 1,-1 1-86,5 7 0,0 5 181,4 7 146,0 8-395,0 8 1,1 13-47,3 11 0,1 7 72,3 9 1,2 7 93,-6 5 0,4 10-124,-4-2 0,0 8-101,-4 0 1,0 7 49,0 2 0,0 3-440,0-4 0,0 4 363,0-3 0,0 2 64,0-7 1,0-8-399,0-12 0,-4-2 155,0-2 0,0-6-602,4-6 1,0-6 13,0-6-352,-6 0 0,0-1 52,-6-3 1,0-2 383,0-6 0,-2 0-86,-2 0 1,1-6 660,-5-2 0,4-7 0,-4-1 0,1-1 0,-1 1 0,-1 4 0,5 0 0,-4 1 0,4 7 0,0 0-265,4 4 0,-1 1 464,1 3 1,4 4 310,0 9 0,6 1 271,-2 6 1,4 0-351,4 1 0,4-1 184,8 0 1,2 4-194,7 0 1,-1 0 454,0-4 1,5-4-335,3 0 1,1-9 209,3 1 0,-7-8-454,7 0 0,-7-2-325,-1-2 0,-3-7-649,-1-5 0,-5-7 509,-3-9 1,-3-3-1051,0-5 1,-1-6 576,0-2 1,0-3-1261,0-1 1612,0 0 0,0-6 0,0 0 0</inkml:trace>
  <inkml:trace contextRef="#ctx0" brushRef="#br0">13938 2942 7841,'0'-7'-1294,"0"-4"1337,0 4 1,0-1 127,0 0 11,0 6-43,0-9 1,-2 6-53,-2-3 0,3 1 126,-3 3 1,3 1-118,1-5 1,-2 4 53,-2-4-87,3 0 1,-9-4-23,6 0 0,-1 0-21,1 0 0,1-2 79,-5-2 0,0 2-119,-4-6 0,0 4 83,0-5 1,-1 1-71,-3-4 1,1 4 46,-5 0 0,4 4-82,-4-4 0,-4 4 78,-5-4 1,1 5-36,4-1 1,-1 8 50,-3 4 0,2 1-21,-2-1 0,3 3-7,0-3 0,1 6 3,0 3 0,3 4 10,-3-1 1,6 3-8,-6 1 1,3 1 62,-3 3 0,3-1-52,1 5 0,6-4-33,-2 4 1,-2 0 2,2 4 0,-1 6 25,1 2 1,2-1 17,-2 1 0,7 4-18,1 4 1,0 7 21,-4 1 0,4 1-203,0 3 0,5-1 260,-1 1 0,-2 4-31,2 8 0,0-6 7,4 2 1,0-3 8,0-1 1,6-1 1,2-3 0,-1-3-46,1 4 1,0-9 23,4-4 1,4-1-5,0 1 1,1-8-1,-1 0 0,-1-5 1,5-3 0,-4-4-24,4 0 1,-5-5-8,1 1 0,-2 0-27,-2-4 1,0 6 215,0-10 1,0 5-164,0-5 1,0-1-9,0 1 1,0-5 66,0 1 1,0-3-72,0-1 1,0 0 34,0 0 1,4-5-17,0-3 1,5-4 7,-5-4 0,5-3-132,-1-5 1,3-6 70,1-2 1,-4-3-115,0-1 0,0-1 85,4-4 0,-1-1-84,-3-7 1,2 0-174,-6-3 0,4 1 231,-4-6 0,0-3 5,-4-4 1,-1-2-3,-3 2 0,1 2 19,-5-2 0,4 4-7,-4 4 1,0 2-55,-4 6 1,-5 5 50,-3 3 0,-4 0-175,-4 3 0,1 4 103,-5 9 1,0 5-139,-4 3 1,0 0-23,0 4 0,-1 2-137,1 10 1,0 0-19,0 0 0,4 2 7,0 2 0,6 2-183,2 7 1,2 4 173,6 3 1,0 3 405,4 1 0,0 5 0,0 8 0,0 5 0</inkml:trace>
  <inkml:trace contextRef="#ctx0" brushRef="#br0">15204 2966 7841,'-9'0'-587,"1"0"166,6-6 274,-4 5 399,1-10-76,4 5-42,-5-6 0,6-1-41,0 1 0,0 0 19,0 0 1,0 0-48,0 0 0,0 0-19,0 0 1,-5-1-71,-3-3 0,-3 2 70,-1-2 0,-4-1-9,0 1 0,-7 0 22,-1 4 0,0-1 36,-4 1 0,-2 0-52,2 0 0,0 4 32,4 0 1,-4 6-32,0-2 0,-2 2 1,2 2 0,3 6 100,-3 2 0,1 2-75,-1 2 1,2 2 26,-2 2 0,3 3-25,1 5 1,3 1 7,1 3 1,2-1-7,-3 5 0,0 6 1,5 6 1,0 5-304,4 8 1,4 0 252,3-23 1,2 1 0,1-1 0,0 0-31,-2 2 1,0 0 0,2 1 0,1 1 36,-1 2 0,0 1 0,1-4 1,1 1-4,0 2 0,0 0 0,0-2 0,0-1-2,-1-1 1,2 0 0,1-1 0,2 0 117,2 1 1,0 0 0,8 23-28,6 1 0,-1-9 63,1-6 0,4-4-77,0-5 1,0-5 136,4-3 0,3-4-62,1-4 0,0-2-28,5-6 0,-3-6-54,11-2 1,-5-2 53,4-2 0,-4-6-173,4-2 1,-9-8 84,1-4 0,-6-8-92,2-4 0,-4-4-47,4-4 0,-9-1-341,1-7 1,-4 1 251,0-9 1,-4-9 105,-11 29 1,-2-1 0,1-3 0,-2-1-384,-2-1 1,0-1 0,-1-2-1,0-2 319,0-5 0,-2-1 1,-2-1-1,-2 0-34,-2-5 1,-2 1 0,2 5 0,0 0 39,-2 6 1,1 2-1,3 4 1,0 2-154,-9-22 0,-2 12 334,2 21 0,-5 6-249,1 14 1,-7 3-206,-1 5 0,-4 0 53,3 0 0,1 5 330,4 3 0,4 3-230,0 1 0,5 0 692,-1 0 1,4 4-667,4 0 1,-3 7 210,3 1 0,-1 6 0,1 6 0,-1 0 0,5 0 0,-6 11 0,3 3 0</inkml:trace>
  <inkml:trace contextRef="#ctx0" brushRef="#br0">14625 4894 7841,'-12'7'-254,"0"-3"0,0-3 271,0-1 1,0 4-248,-1 0 1,-3 4 119,0-4 1,-1 6 325,1-2 0,-3-2-119,-5 3 1,4-3-22,0 2 0,5 2 159,-1-6-23,-3 5 155,6-8-261,1 5 1,8-6 128,8 0 1,4-6-112,8-2 0,7-4 113,5-4 0,9 1-99,-1-5 1,7 0 23,-2-4 0,5 4-141,3 0 1,-1 0 22,4-4 0,-2 1-38,-2 3 0,-3 3 132,-4 4 0,-4 3-344,-13 2 151,-2-3 1,-17 11 12,-5 0 0,-11 1 26,-9 7 0,-4 0 27,-4 4 0,-3 5 23,-5-1 0,-4 4 6,0-4 1,1 4-51,7-4 1,-3 1 41,3-1 0,2-2 73,2 2 1,8-3-33,4-1-297,2-5 0,9-2 64,5-5 1,16-1-90,12-3 1,11-8-176,5-8 1,9-2-149,3 2 1,3-2-2055,1 2 2626,0 2 0,-2-5 0,0 6 0,-1 2 0,-1 4 0</inkml:trace>
  <inkml:trace contextRef="#ctx0" brushRef="#br0">5076 10197 8103,'-24'-5'0,"0"-3"0,-1-1 37,1 0 1,0-1 228,0 2 1,0-3-143,0-1 0,-2-4-60,-2 0 0,2 0-169,-7 4 1,-1 0 103,-3 0 0,-6 0-128,7-1 1,-8 1 36,0 0 0,-8 0-113,-5 0 1,0-4 112,1 0 1,-3-1 84,2 1 1,0 2-11,0-2 0,3 3 2,1 1 0,4 0 13,-4 0 1,4-4-89,1-1 1,-1 0 87,1 1 1,0 3-8,0-3 1,-6-2 9,-2 2 0,1 4-191,-1 4 0,1 1 191,-1-1 0,-6-1 9,6 5 1,-2 0-10,6 4 0,2 0 0,-2 0 1,4 0-63,4 0 1,-2 0 61,6 0 0,4 5 276,4 3 0,6-1-268,2 1 0,1-4 134,7 4 0,-5-1-130,1 1 0,1 2 214,-1-2 1,1 7-226,-1 1 1,-3 2 67,3-2 1,3-1-73,1 5 1,3-2-4,5 2 1,-1 7-27,5-3 0,0 8 32,4 1 0,0 3-11,0 4 1,0 8 6,0 8 0,0 5-367,0 3 0,0 0 370,0-28 0,0 1 0,2-2 0,0 2 0,0 5 0,0 0 0,2-1 0,0 0-243,-2 3 0,0 0 1,2 2-1,0-1 254,-2 1 1,0 1 0,3 1 0,0 2 52,-1 2 1,0 0 0,-1-3-1,0 0-35,1 1 0,0 0 0,0-1 0,0-1 49,2-4 1,0 0-1,0 1 1,0 0-55,0-1 1,1 0-1,-1-1 1,0-1 27,0 0 0,0 0 1,0-2-1,0 0-181,0-1 1,0-1-1,-2 1 1,1 2 161,1 3 1,0 0-1,-3-3 1,0 0-31,3 1 0,0 1 0,-4-5 0,1 1-9,1 1 1,0 1 0,-2-3 0,-1 0-23,0 2 1,2 0-1,-1-5 1,1 0 45,-1-1 0,0 0 1,3 29-175,-1-3 0,-1 1 172,5-1 0,-4-1 30,4-3 1,0-2-39,4-6 1,0-1 224,0-3 1,-1 2-237,-3-6 0,3 1-2,-3-1 0,1-2 361,-1 2 1,-1-2-357,-3-2 1,-1 0 309,5 0 1,-4-5-327,4-3 1,-4-3 217,4 0 1,0-7-209,4-2 0,1-4 87,3-4 1,-2 2-88,2-6 0,-1 1 3,1-1 1,-2-2 88,7 2 0,-1 1-81,4-1 1,5 4 150,3-4 1,5 5-86,3-1 0,-1-1 88,5 1 1,1-4-167,8 4 1,6-5 82,5 1 1,-29-1 0,0-1-232,-2 0 1,2 0 0,3 1 0,0-2 193,2 0 1,1-2-1,2 1 1,1 0-64,0 1 1,0-2 0,0-1 0,0-1 34,-1-1 1,-1 0 0,2-1 0,0-1-48,0 0 0,1 0 0,0 0 0,1 0 26,-4 0 1,0 0 0,2 0-1,-1 0-23,-2 0 0,-1 0 0,-1-1 1,-1 1 20,1-3 1,-1 1-1,-2 2 1,0-1-8,-1-1 1,-2 0 0,29-5-169,-6 1 1,-9 1 173,1 3 0,-3-3-5,-1 3 1,-4 1 13,-8-1 0,-2 6 123,-6-2 1,2 2-122,-1 2 0,-4-1 362,-9-3 1,0 3-300,0-3 1,0 2 450,0 2-352,-5 0 82,4 0 1,-9-1-22,6-3 1,-5-3-87,1-5 1,-1-1-64,1-3 1,-3-4 41,3-9 1,-2 1-184,-2-8 1,4 1-27,0-9 0,4 0-140,-4-4 0,4-5-85,-4 1 1,1-7 86,-1-1 1,-3 0-89,3-5 1,-2 0 271,-2 1 0,-1 28 1,0 1 43,-1-2 0,0 1 1,2 0-1,-1 0-29,-1-2 0,0 0 1,-1 1-1,1 0 87,0 1 0,0 0 0,-1-3 0,0 0-25,1-1 1,0 0 0,0-2 0,-1 1 23,-1-2 1,0 1 0,-2 0-1,0 0-225,0 0 1,0-1 0,0 0 0,-2-1 240,-1-2 0,-2 0 0,3 4 0,0 1-12,-2-3 0,0 0 1,1 0-1,-1 0-34,0 1 0,0-2 1,-1-2-1,1-1-56,2 0 0,0 0 0,0 4 0,0 1 35,1-2 0,2 1 0,-1 3 0,0 0-101,-1 1 0,2 0 0,1 1 0,1 0-90,1 3 0,0 0 0,-1 0 0,0 1-374,1 1 0,0 0 1,0-33 32,6 3 531,-3 2 0,8-5 0,-2 3 0,-2 30 0,1-1 0,1 0 0,1-1 0</inkml:trace>
  <inkml:trace contextRef="#ctx0" brushRef="#br0">8411 17413 7734,'-7'-11'-174,"-3"3"274,6-9 0,-4 3 192,4 2 1,-6-1-65,2 1 0,-3 0 94,-2-1 1,0 1-268,-4-1-22,3 1 0,-9 0-2,2-1 0,2-1-219,-2-2 1,1 2-18,-5-2 0,-6-4 134,-2 0 1,0 0-32,-4 0 0,1 3 43,-9-4 0,-2 5-35,-7-5 0,-4 6-178,-8-1 1,32 7-1,-1 1 257,-2 2 0,0 0 1,-2-2-1,0 0 21,-2 4 0,0 0 0,2 1 1,-1-1 55,-3 0 0,-1 0 1,2 2-1,0 1 3,-1-1 0,-1 0 0,0-1 0,0 1-55,-1 0 1,-1 0-1,4-1 1,0 0 4,-1 1 0,-1 0 0,2 1 0,0 1 1,-1-2 0,-1-1 0,0 0 1,0-1-15,-1 0 1,-1 0 0,5 1 0,0-1 21,-1 0 0,1 0 0,2 2 0,1 0 0,0-2 0,1 0 0,1 0 0,1-1-11,-3-1 0,1 0 0,-30-6-5,30 5 0,-1 1 0,2 0 1,0 0-11,-1-1 1,0 1 0,-1 1 0,0-1 1,-1 2 0,0 0 0,3-1 1,0-1-33,-1 2 0,0 0 0,-1 1 0,0 0 40,-1 1 1,-1 0-1,-2 1 1,-1-1-77,-1 0 1,1 0 0,2 2 0,-1-1 38,-1-1 1,-1 0 0,4 0 0,0 1 19,-1-1 1,0 0 0,-2 1-1,0 0 9,0-1 0,-1 0 1,4 1-1,0 1 4,-30 0 1,5 0 103,-1 0 0,0-4 66,4 0 1,1 0 26,8 4 0,2 0-66,-3 0 1,3 4-244,1 0 0,5 5 164,-1 0 0,6 6-122,-1 1 0,-2 6 63,2-1 0,4 3-142,4 0 0,-1 3 26,-3 2 0,1 2 50,3 6 1,3-4-4,5 1 0,5-1 18,-1 4 0,2 0 99,-2 0 0,7 0-41,6 1 1,4-1 453,-5 0 1,7 4-444,-2 1 1,4 3 10,4-3 1,4-1-9,8-4 1,0 0 4,4 1 0,2-5-34,7 0 0,-1-6 27,5 2 0,4 2 10,5-3 0,4 6-33,0-6 0,8 7 54,4-2 0,-26-13 0,2 0-15,0 1 1,2-1 0,3 1 0,1 0-223,0-2 1,2-1 0,3 1 0,1-1 198,1 1 0,1-1 1,5 2-1,0 0 1,1-1 0,0-1 1,3 0-1,0-1-10,-1-4 0,0-1 0,0-2 1,1 0-269,3 1 1,0-1-1,1-2 1,1-1 222,0 2 0,0-1 0,-1-3 1,0-1 69,-3 1 0,0-1 1,4-3-1,0 0-5,4 2 1,1-1 0,-4-2 0,-1 1-303,0-1 1,0 0 0,-1 0 0,-1 0 349,2 0 0,0 0 1,0-2-1,0 0-35,1 0 0,-2 0 0,-1-3 1,-1 1-19,-1 2 1,0 0 0,-3-2 0,0-1-60,1 1 0,0-1 0,-1 0 0,0-1 75,5 0 0,0 0 1,-7 0-1,-1-1-38,0 1 1,-1 0-1,-2 0 1,0 0 17,1-1 1,-1 1 0,-1 0 0,-1 0-8,1 0 1,-1-1-1,-4 1 1,-2 0-7,1 0 1,-1 0-1,-1-1 1,0 1-40,-3 0 0,1 0 0,0 0 0,-1-1 278,30-5 1,-8-4-286,-10-1 0,-2 0 146,-10 5 1,2-5 575,-10 1 0,-6-5-497,-6 5 0,-3-6 581,-2 1 0,-5-2-433,-3-2 1,-8-4 318,-4 0 1,-9-6-511,-3 2 0,-5-2-258,-4-3 1,-3 5 89,-5 0 0,-2 4-457,-2-4 1,-5 4 235,-7-4 1,2 2-570,-3-3 0,2 4 175,-2 5 1,0-4 648,-8 0 0,6-4 0,-8 4 0,1 2 0,-1 1 0,31 13 0,0 1 0</inkml:trace>
  <inkml:trace contextRef="#ctx0" brushRef="#br0">14303 4663 7800,'-6'0'588,"0"0"-382,6 0 1,1 0 25,4 0 0,3 0-26,8 0 0,9-1-25,8-3 0,13-4-82,3-9 1,15-2-163,-32 6 0,2 1 0,3-1 0,2 1 49,0 0 1,0-1 0,1-1 0,-1-1 40,-2 1 1,0-1-1,-2 1 1,-1-1-36,0 3 1,-2 0 0,23-12 1,-9 4 0,-10 6 45,-16 5 93,-7 1 0,-9 1 116,-8 3 1,-3 3-244,-5 1 0,-6 0 95,-3 0 0,-5 5 157,-7 4 0,-2 2-273,-10 1 1,-1 5-104,-3-1 1,-1 5-72,0-5 1,1 2 76,-1-1 1,3 1-13,-2 2 1,9 2-71,-2-5 0,11-1 25,10-3 0,9-5 69,7 0 1,15-5 162,7 1 1,12-8-131,8-4 1,7-5 325,10-3 1,1-2-340,3-3 0,-2-1 238,-2 6 0,-2-5-66,6 5 1,-11-1 97,-1 5 1,-8-1-117,-5 1 1,-4 5 59,-8 3 120,-9 2 0,-13 2-78,-11 0 0,-8 3-162,-9 5 1,-7 1 63,-5 7 1,-6-1-57,2 2 1,-5-2-17,-4 6 0,9-6 102,-1 1 1,12-2-857,5-1 1,4-1 402,4 0 0,9-3-577,8-1 0,8-5 361,4 1 1,13-3-303,4-1 864,8-5 0,-1-2 0,5-6 0</inkml:trace>
  <inkml:trace contextRef="#ctx0" brushRef="#br0">3126 12316 8093,'-8'0'0,"0"0"-287,5 5 212,-8-4 1,8 5 142,-5-6-169,5 0 51,-2 0 139,-1 0-33,-1 5 1,-1-3 46,0 2 1,-1-1 11,-3 1 1,0 3-82,-1 5 1,-5 2 41,-2 2 0,-4 9-79,-1 8 0,-5 5 65,-3 3 1,1 3-307,-1 6 0,1-1 268,-1 1 1,4-3-19,9-6 0,3-5 39,9-11-20,2-12 1,9-2-82,5-11 1,2-9 75,11-4 1,5-11-60,7-1 1,-1-8 50,1 0 0,4-5-190,4-3 1,5 1 231,-5-5 1,5 3 111,-5-3 1,0 5-99,-3-1 1,-1 2 104,0 2 0,-7 11 132,-5 5 0,-10 11-233,-6 6 0,-8 5-13,-1 8 0,-7 0 22,-9 12 0,-4 5-68,-5 7 0,-5 5 2,-3 3 0,-1-1-217,0 5 0,-1-3 242,2 3 0,-2-4-3,2 5 1,3-7-40,5-2 1,7-6 380,6-6-511,5-5 1,14-8 94,5-8 1,7-8-78,10-4 1,0-9 75,8-4 0,-2-2-7,6-2 1,2-5-104,-2-3 0,6-3 135,-1-1 0,-2 1 122,1 3 0,-5 3-77,2 5 0,-9 5 319,-4 4 0,-9 4-325,-3 3 1,-9 11 177,-4 10 1,-4 7-24,-4 10 1,-8 0-32,-9 8 1,-4-1-101,-4 10 1,2-1-311,-6 5 1,1-1 149,-1 1 1,-2-2 109,6-2 1,2 1 62,6-6 0,9-11-57,8-9 1,4-7-203,4-6 0,8-5 28,9-12 1,8-4 99,4-12 1,8-5 8,5-4 1,2-5-205,2-3 0,-24 19 0,1-1 292,0 1 1,0 1-1,2 0 1,0 0-55,-2-1 1,0 0 0,2 2 0,0 0 245,24-21 1,-3 2-159,-5 11 1,-9 2 252,1 6-226,-8 9 1,-9 8 16,-12 8 0,-7 8 22,-5 9 0,-4 6 154,-9 2 1,-3 6-220,-9-2 0,1 4 51,-5 4 1,6-2-179,-2 2 0,4-8 93,4-4 0,5-4 612,7-4-689,4-3 0,16-13 1,5-5 1,16-8-61,5-13 0,14-1-102,3-11 0,5 0-71,-28 15 0,0-1 0,0-2 0,0 0 235,0 1 0,0-1 1,2-2-1,-1 1 74,-1 1 0,0 0 0,1 1 0,0 0-227,21-13 0,1 3 418,-4 5 0,-9 7 6,-8 6 0,-9 6-146,-16 10 0,-4 5 210,-8 7 0,-8 4-58,-9 4 1,-4 7-54,-4 2 1,-7 3-36,-5 1 1,0-1 100,3-3 0,1 1-115,0-5 0,7-1 74,5-8-353,5-2 1,15-11-69,5-3 0,12-13-85,13-8 0,10-9 31,6-3 1,6-5 82,-2 0 0,5-1-176,4-3 0,-5 7 413,1 2 0,-2 3-121,-6 1 0,-7 5 342,-6 4 1,-8 4-61,-4 3 1,-9 7 49,-4 10 0,-8 1-97,-4 12 0,-9 0 78,-4 4 1,-6-1-32,-2 1 0,-2 4 205,3 0 1,1-1-450,-2-8 0,5 2 119,3-5 1,7-5-717,6-3 395,5-7 0,9-2-72,10-8 0,12-4 181,5-5 1,3-2 19,1-6 1,0 4 147,0 1 1,1-1-152,-1-4 0,-6 6 319,-2 2 0,-4 9-81,-4 4 0,-7 3 144,-6 1 0,-7 2-24,-1 7 1,-7 4 34,-9 12 1,-3 0-174,-6 0 0,4-2-49,0-2 0,2 1-47,-2-6 0,4 4 206,4-8-1215,6 3 745,2-13 1,6 2-235,3-8 0,3 1 225,6-5 0,3-1 109,1-3 1,5-3 295,-2 2 1,0-2-101,0 7 1,-3 1 29,4-1 1,-6 5-46,1-1 1,-2 3 117,-2 1 0,-5 1 17,-3 3 1,2-1-25,-2 5 1,-5 5-50,-8 3 0,-7 5 6,-5-5 0,-2 5-52,-2-5 0,0 5 3,0-4 1,6-5-226,3-4 1,2-1 103,1 2-86,6-4 0,3-5 44,8 0 1,5-5-28,7-4 0,4-6 134,4-1 1,1-6-16,0 1 0,0-3 70,0 0 1,-1-1 206,1 0 1,-4 4 99,0 1 1,-6-1-117,1-4 0,-2 2-9,-2 2 0,-5-1-45,-3 6 0,-2-5-85,-2 4 1,-6-3-5,-2 3 0,-7-1-131,-2 2 1,-5-2-38,2-3 0,-8-2 43,-1 2 0,-7-2-61,-1-2 0,0 0 66,-4 0 0,-8 0-302,0 1 1,-11-1 278,-2 0 1,-5 6-235,30 10 1,-1 1-1,-1 1 1,0 2 220,0 0 1,-1 1 0,-2-1 0,-1 1-80,-1 1 0,1 2 1,0-2-1,0 1 33,0 2 0,0 0 1,-1 0-1,1 0 56,1 0 1,1 0-1,0 3 1,1 0 30,-2 1 1,1 0 0,4 0 0,1-1-237,-1 1 1,0 0-1,-31 5 281,33-4 0,0 2 0,-31 10-54,30-10 0,1 2 0,-24 13 140,1-1 1,6-2-27,2 2 1,1 0-154,-1 3 1,6 1 144,2 0 0,8 0-64,1 0 0,5-1 165,-1 1 1,9 4-157,3 0 0,9 1 375,4-1 1,2-1-426,2 5 0,6-6 293,2 2 1,9-7-276,3-1 0,9 1-5,4 7 1,5-4 201,3 0 1,4-2-174,9-6 0,4 5 306,8-2 0,-1-2-401,-30-9 0,0-1 1,0 1-1,1 0 222,0-1 1,2 0 0,4 0 0,0-1-17,1-2 0,1-1 1,1 1-1,0-1-53,-2-1 1,0-1-1,3 0 1,1 0-11,0-2 1,1 0 0,3 0 0,0 0-20,1 0 0,-1 0 0,-1-3 0,0 0-258,-3-1 1,1 0 0,-1-2-1,-1-1 287,2-1 0,-1 0 0,1 1 1,-2 0-77,-4-1 0,-1 0 0,-2-1 0,-1 0-101,24-8 0,-5-1 158,-4 2 1,-3-4-33,-5-4 0,-2-1-116,-6 0 0,-5-4 278,-3 0 0,0-5-256,-4 1 0,-3-2 490,-10 2 1,-1-1-394,-2 5 1,-5-6 741,-8 2 0,-5-1-672,-7 1 0,-5-3-36,-8 3 0,-8-6-132,-9 2 0,-7-2-254,-5 10 1,25 15 0,0 0 208,-2 1 0,-1 1 0,-2 0 0,-2 0-128,-1 1 0,-1 2 1,1 0-1,1 1-115,-1 3 0,-1 2 0,-1 0 0,-1 2 126,-1 2 1,-1 2 0,-1 0 0,-1 2-23,2 3 1,1 1 0,2 0 0,1 1 62,2 2 0,1 1 0,1-1 1,0 1-164,1-1 0,0 0 0,1 2 0,0 1 2,3 0 0,0-1 353,-1 1 0,2-1 0,-19 11 0,-3 0 0,6 0 0,7-1 0,5 1 0</inkml:trace>
  <inkml:trace contextRef="#ctx0" brushRef="#br0">15680 9091 8109,'0'-8'-300,"0"-1"306,0 7 236,0-9 1,0 8 14,0-5-50,0 5-171,-5-8 1,2 8 65,-5-5 0,4 4-34,-5-5 1,5 5 74,-4-4 0,-4 0-149,-5-5 1,-6 0 97,-2-4 1,-5 2-175,-8-6 1,-4 0 26,-4-3 0,-8-1-287,-4 0 1,-6 0 370,31 12 0,0 1 1,-3 2-1,0 1 6,1 1 0,0 0 1,-33-5 76,2 5 1,7-2-67,1 6 0,1 0-155,-1 4 0,3 1 166,6 4 1,-1-3-58,0 7 0,-3-1-3,-1 4 0,0 1-10,4-1 0,1 2 21,-1 2 0,-4-2 16,1 3 1,4-4 112,8 0 0,4-1-106,4 1 0,-2-1 17,6 0 1,5 5-11,3 0 1,4 3 109,-3-3 1,4 8 293,0-5 0,4 8-313,3-3 1,0-1 144,4 5 1,1-2-196,4-3 1,2 3-24,2 1 1,4-1 31,9 2 0,2-3 107,6-1 1,1-5-109,3 1 0,3 0 112,5 3 0,4 0-55,1-4 0,6 4 22,1-3 1,2-2-270,7 2 1,0-5 234,4 5 0,2-10-5,2 1 0,-1-2-30,-30-4 0,0 0 1,31 1-110,-31-4 0,0-2 0,31 1 85,5-2 0,-5-6-97,-31 3 1,0-2 0,26-10 51,1-2 1,-8-5-136,-1 1 0,-6-3-35,-1-5 1,-4 3 168,0-3 1,-2 2 38,-11 3 1,0-1-43,-5 0 0,0 4-2,-3 1 1,-3 0 12,-6 0 0,-4 0-95,0 4 340,-5 2 0,1-4-267,-8 6 0,-3 3 77,-5 1 0,-2 5-284,-2-1 0,-4-1 125,-4 1 0,-3 0 29,-2 4 0,7 0-5,-2 0 0,1 0 2,-1 0 0,4 0-223,4 0 0,2 0-109,2 0 1,-1 0-912,1 0-26,5 0 874,1 0 0,8 4-1045,2 0 1483,3 5 0,16-2 0,3 6 0</inkml:trace>
  <inkml:trace contextRef="#ctx0" brushRef="#br0">20444 8347 7955,'-5'-7'0,"2"-3"-68,-5 6 133,5-6 1,-7 8 53,6-7 1,-4 5-120,4-4 0,-6 4-333,2-4 294,-3 5 1,-6-7-168,1 6 212,-1 0 1,5 4-245,-1 0 1,5 0-14,0 0 251,5 0 0,-3 5 0,6 2 0</inkml:trace>
  <inkml:trace contextRef="#ctx0" brushRef="#br0">22429 9488 7729,'-12'-6'-621,"3"5"839,1-3 0,4-2-26,-4 2 0,-1-4-18,-3 4 0,-5-2-41,1 2 0,-8 1-50,0-5 1,-5 1 63,-4-1 0,-5-3 8,1 3 0,-1-3 164,-8-2 1,2 1-119,-2-1 1,0 1-40,4 0 1,-3-5 8,3 0 1,1 1-222,4 4 1,0 1 144,-1 2 1,5 4-76,0 5 1,2 0-11,-3 0 1,4 0-103,5 0 1,5 0-5,-1 0 1,2 4 82,-2 0 1,3 2-52,6-2 0,3-3 81,1 3 27,5 3-17,-2-6-26,5 5 16,0-6 103,0 0-85,-6 0-174,-1-6 0,-5 4 89,0-7 0,-1 7-62,1-2 1,-2-2 97,-3 2 1,4 0-17,-4 4 1,-1-4 99,2-1 0,-5 1-102,4 4 1,1 0 160,4 0 0,-1 0-28,1 0-36,-1 0-2,1 6-97,0 1 1,5 5 78,2 1-28,4-1 1,1 0 42,0 1 1,0-5-39,0 0 310,0 1-181,0 3 209,0 0-287,0 1 0,0-1 55,0 1 1,0-5-15,0 0 0,-4-4 8,0 5 1,0-1 48,4 4 1,0-2-78,0 2 1,0-2 113,0 6 0,0 4-100,0 0 1,0 9 55,0 4 1,0 5-23,0 3 1,0 3 40,0 6 1,0 3-57,0 1 1,4 4-89,0-4 1,6 2-75,-2-6 0,-1-3 99,1-10 0,-4-5-80,4-3 1,-1-1 107,2-3 1,-2-4-317,-3-13 158,-3 3 1,6-9-208,-3 2 115,-3-3 321,5-1 20,-6 0-202,0-5 32,0 3-10,0-3 1,1 3-119,3-2 0,3 3 123,6-3 0,1 2-27,2 2 0,3-4 46,6 0 1,1-1-2,3 0 0,4 4 94,9-3 0,2-2-74,5 2 0,2 0 109,3 4 1,3 0-308,5 0 1,-4 0 192,0 0 0,1 0 30,7 0 0,-7 4-110,3 0 0,-4 2 7,0-2 0,1-1-152,-5 5 1,-6-4 49,-6 4 0,-9-3 114,-4 3 1,-7 0 159,-2 5 1,-9-5-109,2 0 1,-9-4 45,0 4 1,-2-3-83,-2 3 346,0-5-417,0 2-5,0-5 351,0 0-263,0-5 0,0-2-29,0-6 0,0 1 16,0 0 0,0-2-22,0-3 1,-2-2 31,-2-6 0,3-1 6,-3-3 0,-3 1-6,-2-5 0,-2-1-14,-1-7 1,0 1 77,-1-6 1,-1 1-71,-2-5 1,3-4 48,1 1 1,0 4-35,3 8 1,2 4-431,-1 4 0,4 0-46,-4 8-40,5-3 0,-7 15-787,6-4-743,0 9-14,4-3 1478,0 4 0,1-4 568,4 3 0,1-4 0,7 6 0</inkml:trace>
  <inkml:trace contextRef="#ctx0" brushRef="#br0">21399 9438 6659,'0'7'146,"0"-1"1,2-2-132,2 0 0,-3 1 181,3 0-90,-2-4 1,2 6 105,0-3 1,1-3-117,0 3 1,-4-1 321,3 1-202,-3-2-91,5 3 19,-5-5-290,5 0 188,-6 0 1,0-1-133,0-3 1,0 1 98,0-5 1,0 4 56,0-5-30,0 7 0,-1-8 10,-4 6-46,4 0 120,-10 4-56,4 0 0,-1 0 70,0 0-90,5 0 1,-7 5 73,6 3 1,0-1-28,4 2-35,0-1 0,0 4-2,0 1 1,1-5-98,3 0 0,-1-4 67,5 5 0,1-7-10,3 2 0,0-2-110,1-2 0,-5 0 74,0 0 0,-1-2-65,2-2 0,0 2 76,-5-7 1,1 5 27,-5-4-36,0 0 1,0-5 160,0 1 1,-2 4-52,-2-1 1,1 5 17,-5-4-79,0 5 1,-5-2 14,1 5 0,-1 1-61,1 3 1,4-1 58,0 5 1,1 0-62,-2 5 0,0-1 40,5 1 1,-1-5 259,5 0-176,0 0-43,0 5 1,2-2 86,2-3-96,3-2 1,5-6-119,1 0 0,-2-2 177,-3-2-241,3-3 1,-5-5 89,2-1 0,-3 5-15,-5 0 0,2 0 76,2-5 0,-3 5 8,3 0 0,-2 4-32,-2-5-20,-6 7 58,-1-4-23,-5 6 1,4 1 6,-1 4 1,7 1-11,-3 7 0,0-5 115,1 0 0,0 1-63,4 3 0,0-4 8,0 1 1,0-5-12,0 4 17,0 0-9,0-1-15,5-1 1,-2-6-120,5 0 101,-5 0 1,4 0-194,-3 0 144,-3-6 0,5-1-3,-6-5 1,0 4 40,0-1 0,0 5 26,0-4-56,0 5 9,0-8 0,-1 10-120,-4-3 123,4 2-34,-5 2 0,6 6 26,0 2 1,0-1-8,0 1-66,0 0 1,0 5 61,0-1 1,0-4 20,0 1 1,0-5-37,0 4 95,0-5 0,0 4-77,0-3 1,2-3 500,2 3-150,-3-2-245,5-2-212,-6 0-32,0 0-55,0-6 169,0 5-16,0-5 86,0 6 716,0 0-662,0-5-95,0 4-9,0-5 1,0 5-112,0-3 0,1 2 88,3-2 1,-2 1-15,2-1 0,-3 1 213,-1-5-194,0 5 135,0-8 1,2 9-100,2-7-22,-3 7 37,5-4 0,-6 6 1,0-1 127,0-4-106,0 4 33,0-4-37,0 5-364,0 0 42,5 0 183,-3 0 116,3 0-50,-5 0 245,0 0-240,0 5 73,0-4-39,0 11 1,0-10-420,0 7 261,0-7-545,0 9-35,0-4-286,0 6 55,0-1 595,0 0 0,-1 1-270,-3-1 1,2-4 640,-2 1 0,-3-1 0,0 4 0</inkml:trace>
  <inkml:trace contextRef="#ctx0" brushRef="#br0">21499 9265 7977,'-7'-6'-408,"-4"5"587,9-5 0,-3 8 448,5 2 0,0 3-156,0 5 1,0 4-165,0 1 1,0 5 136,0-1 0,0 2-151,0 2 0,0 0-73,0 0 0,0-1 18,0 1 1,-2-6-188,-2-2-21,3 2 1,-6-5-47,3 3-134,2-9 284,-3-3-247,5-5 127,-6 0 1,5-1-84,-3-3 131,2 3 0,2-6 82,0 3 69,0 2-112,0-3 1,0 3-25,0-2 1,-1 3 65,-3-3-61,3 2-9,-10 2 0,4 0-119,-6 0-1,-1-4 108,-2 0 1,1 0-34,-6 4 0,0 0 19,-3 0 1,-1 1-15,0 3 0,-1-1 115,-3 5 0,3-4-98,-3 5 1,4-5 39,4 4 0,3-5 32,6 1-157,0 3 157,5-6-327,1 5 196,6-1 1,6-3 34,2 2 0,4-3 142,5-1 0,-2 0-148,6 0 0,-1 0 93,5 0 0,0 0-69,0 0 0,0 0-13,-1 0 0,1 0 33,0 0 0,0 0-90,0 0 0,4 0 27,0 0 1,-2 0-23,-6 0 1,1 0-17,-6 0 59,1 0 97,-5 0-93,-5 0 113,-1 0 1,-8 0-4,-2 0-394,3 0 59,-10 0-172,4-5 210,0-2 0,-3-6 122,6 1 0,-4 0-136,4-1 1,-2-1 33,2-2 1,-3 1 26,-5-6 0,-1-1 4,1-7 0,4 3-152,0-3 1,-1-1-200,-3 1 0,4 1-367,-1 7 0,7 2-2037,-3 3 2865,4 7 0,1-13 0,0 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23459 3386 8093,'-13'-13'-659,"5"5"532,0 0 1,1 0 359,-2-5 0,-2 1-164,3-1 0,-3 5 4,-1 0 1,-1 1 94,1-1 0,-5-3-84,1 2 0,-6 4 161,1 1 1,-2-2-97,-2 2 1,0 0-96,0 4 1,-1 0 26,-3 0 0,-1 0-100,-3 0 1,-3 4-22,3 0 0,-3 6 89,-1-2 1,-3 3-47,3 2 0,-3-1 37,6 0 1,-1 1-24,-3-1 1,1 5 6,0-1 1,1 5-60,3-4 1,-3 5 31,3-2 1,-1 2-7,1-1 0,2 2 5,6-2 0,-3 2-8,-1 2 0,0 4 59,4 0 0,0 4-37,0-4 0,0 4 63,1-4 1,-5 6-61,0-2 0,4 1 150,4-1 1,2 3-100,-2-3 0,-1 3 8,6 1 0,-2 0 2,1 1 0,2-1 13,-6 0 0,5 4 38,-5 1 0,6-1-59,-2-4 0,4 5 17,0-1 0,1 4-16,-1-3 1,7-1 32,1-4 1,0 2-19,1 2 1,0 2-2,4 2 1,0 4 9,0-4 1,0 5-1,0 3 1,0 0-275,0 5 0,0-5 261,0 5 1,1 0-41,3 4 1,-1-5 29,5-4 1,-4 3-32,5-3 0,-1 2 48,4-1 0,1-3-5,-1 3 0,5-3-26,-1-1 1,6 0 9,-1 4 1,2-3-51,2 3 0,0-7 1,0-2 0,4 1-73,0 3 1,5-3 99,-1-1 1,-1-5-49,1 2 0,4 0 108,5 0 1,-1-1-5,-4-4 1,2 0-26,2 1 0,0-1-28,9 0 1,-7-5 42,6-3 0,-2 1-25,3-1 0,5 1 25,3-1 1,-6-7-23,2 3 0,-4-4-6,8-1 1,-5 0-29,5-4 0,-4-2-9,4 3 1,-2-4 25,2 0 1,3-1 7,-3 1 1,1-5-75,-1 0 1,1-1 65,-5 1 0,8 2 4,-4-6 1,0 4-15,-9-4 0,-2 1 74,3-5 0,-3 0-56,6 0 0,-2 0 3,-1 0 1,0 0-4,-1 0 0,1-2-99,0-2 1,-5 3 154,1-3 1,-1-2-37,5 2 0,3-6 103,1 2 1,4 1-108,-4-1 1,0 0-104,-5-5 0,4 1 40,-4-1 1,2 1-9,-9 0 1,-1-1 53,-4 1 0,4-5-4,1 1 0,-5-5-34,-4 4 0,0-5 23,4 2 0,-1-2-87,-3 1 0,2-2 68,-6 2 0,4-4-111,-4-4 0,5 2 89,-1-6 1,-1 5-9,1-1 0,-1-3-30,1-1 0,3-3 34,-3-1 0,1-4-270,-1 0 1,2-6 218,-6 1 0,4-6-81,-4-2 0,0-1 74,-4 1 0,-5 2-45,1-6 0,2 2 0,2-2 1,3-2 2,-8 7 1,2-7 44,-1 2 1,5-1 11,-5 1 1,5 3 48,-5 6 0,-2-2-50,2-3 1,-2 3 61,2-3 0,1 2-52,-6-2 0,1 2 52,-5-6 0,1 1-29,-1-1 1,1-2 8,-1 2 0,0-3-59,1-1 1,-6 6 43,-3 2 0,-1 4 8,1 5 1,-3-2 165,3 6 1,-2-1-137,-2 5 1,-5 0 51,1 0 0,-4 0-34,4-1 1,-6 1-40,2 0 0,-3 0 4,-1 0 1,-1-5-59,1 1 0,-1 0 52,1 3 0,-1 0-118,1-4 1,-2 2 62,-2-5 1,2 5-19,-3-1 0,0 2 31,0 2 1,-5 0-43,1-1 0,-2 7 52,-2 2 0,-1 3 192,-3 1 0,-3 0-94,-5 0 0,-4 5-102,-1-1 0,-3 6 89,3-2 1,0-2-72,0-2 0,4 3-99,-4 2 0,5 1 101,4-2 0,-3 2-38,3-6 0,1 6 18,-1-1 0,0-2-16,-4 1 1,-1-5-109,-4 1 1,1 3 107,-9 2 0,2 2-190,-10 2 1,0-1 178,-4 1 1,1 5 145,4 3 0,-3-2-138,7 2 0,-4-4 79,7 4 0,-1-4-35,10 3 1,0-3 4,4 4 0,-5-1 21,1 0 0,-1 4-22,5-3 1,0 3 47,0 1 1,0 0-48,-1 0 1,1 0 34,0 0 1,-6 1-37,-2 3 1,-4 2 21,0 2 1,3 3 26,1-3 0,4-1 11,-5 1 1,6-4 53,-1 5 0,6-2-85,2 1 0,1 3 170,-1-3 0,-2-1-160,1 1 1,0 1 18,1 3 0,-3-1-11,3-3 0,-3 6 42,-1-6 0,5 6-59,3-6 0,-1 3-2,1 2 1,0-1-37,4 1 0,0 0 46,1 4 0,-1-3-42,0 2 0,0-2 35,0-2 0,1 1 15,-1-1 1,0 1-21,0-1 1,0 0-35,1 1 0,0-2-14,3-3 1,2 2-90,3-6 0,6 4-170,-2-4 157,2 0-390,-2-4 100,-1 0-707,6 0 332,2 0-919,5-5 1721,0 4 0,-6-16 0,-1 3 0</inkml:trace>
  <inkml:trace contextRef="#ctx0" brushRef="#br0">21784 5321 8094,'8'0'-312,"0"0"0,-3 0 427,3 0 0,-4 0 196,4 0 1,0 0-156,5 0 1,-5 0-19,0 0 0,5 0 37,3 0 0,5 0 127,-4 0 0,5 0-134,-2 0 1,9 0 94,4 0 1,3-2-74,1-2 1,5 3 9,-1-3 1,7 2 1,2 2 0,1-4-10,7 0 1,0-4-246,4 4 0,1-5 252,3 5 1,-2-4-29,2 4 0,-3-5 19,-1 5 1,0 0-161,0 4 0,-1-4 38,-3 0 1,-2 0 46,-2 4 0,-1 0-101,4 0 1,-4 0 108,1 0 0,-3 4-122,-2 0 1,2 0 107,3-4 1,-7 2-17,2 2 1,-6-3 5,3 3 0,-5-1-114,5 1 1,-7-3 129,3 4 1,1-4 5,-2-1 0,6 0-34,-2 0 1,-2 0-1,-2 0 0,2 0-31,-2 0 0,1 0 39,-5 0 1,-4 0-41,0 0 1,-4 4 34,4 0 1,-4 0 5,4-4 0,-1 0 151,1 0 0,3 0-171,-3 0 1,-1 0-14,1 0 1,-4-4 7,4 0 1,-2 0-13,3 4 1,1-1 14,-2-4 0,3 4-65,1-3 0,-1-2 70,-3 2 0,5 0-3,-1 4 0,-4-1-12,4-3 1,-7 2-3,4-2 1,-3 3-73,2 1 1,2 0 67,-6 0 1,0-4-127,-5 0 1,5-1 109,0 5 1,0 0-43,-4 0 1,0-1 28,0-3 0,4 2-4,0-2 0,0 3 3,-5 1 1,5 0 5,0 0 0,0 0 25,-4 0 0,0 0-28,0 0 1,-2 0 161,-2 0 1,1 0-91,-6 0 1,5 0-40,-4 0 1,-1 1 12,-3 3 0,3-1-1,1 6 1,-5-7 30,-4 2 15,1 3-277,3-5 254,-5 9-491,-2-10 119,1 5-218,-5-6-207,5 0-199,-6 0-4797,0 0 4695,0-6-878,0 5 1877,5-10 0,-3 4 0,3-6 0</inkml:trace>
  <inkml:trace contextRef="#ctx0" brushRef="#br0">22305 5581 7824,'0'-7'621,"0"2"0,1 5-49,3 0 7,-2 0 112,3 0-442,-5 0 1,4 9-159,1 4 0,-1 7 163,-4 1 0,0 8-238,0 4 0,0 8 54,0 5 1,-2 2-60,-2 2 1,1-1-102,-5 1 1,0-6-220,-5-3 0,1-6-375,0-2 1,1-7 336,2-1 1,0-10-1510,5-7 1238,-6-5 0,9 0 618,-4-11 0,-1-6 0,-1-11 0</inkml:trace>
  <inkml:trace contextRef="#ctx0" brushRef="#br0">22218 5569 10342,'0'12'945,"6"5"-607,2-1 1,7 8-133,2 0 1,5 3 40,-2 6 0,0 0 31,0 4 1,0 0-592,0 0 1,2-5-99,-5-3 1,-1-4 145,-3-5 0,-5 1-6,0-9-1047,-5 4 477,3-9 104,-6-1 1,-6 4 206,-2-6 1,-3 0 529,-2-4 0,-5 6 0,-1-5 0,-6 5 0</inkml:trace>
  <inkml:trace contextRef="#ctx0" brushRef="#br0">22268 6052 7968,'0'-8'989,"0"0"0,1 5-541,3-1 1,-1-2-428,5 2 0,2-4 81,6 4 1,0-4-445,4 3 0,1-4 256,4 1 1,-2 1-1031,-2-2 1,2 1 210,-2-4 905,-3-1 0,5 1 0,-3 0 0</inkml:trace>
  <inkml:trace contextRef="#ctx0" brushRef="#br0">22727 5705 8216,'0'-12'0,"0"3"590,0 1 0,0 0-226,0-5 1,1 5 50,3 0-351,-2 0 0,9-1 93,-3 1 1,3 5 401,1-1-351,1 3 0,-1 2-118,0 3 0,0-1 84,-4 5 0,1 5-140,-4 3 0,-1 5 77,-4-4 0,0 5 56,0-2 0,0 8-129,0 1 1,-4 0 97,-1-4 0,-3-1-174,4 1 1,-4 0 88,4 0 0,-2-5-168,2 1 0,3-2 67,-4 2 1,4 1-105,1-5 0,1-1-306,4-3 1,1-5 149,7 0 1,-1-4-532,1 4 1,0-5 341,4 1 1,-2-4-381,6-4 0,-5 1 461,5-5 1,-4 0 417,3-4 0,-5-6 0,3-2 0</inkml:trace>
  <inkml:trace contextRef="#ctx0" brushRef="#br0">23210 5742 8118,'-6'0'-398,"-1"4"377,3 1 1,2 0 500,-2-1 1,3 4-150,1 9 0,0-2 95,0 6 0,1 0-166,3 3 0,-1 0 108,5-4 1,0 4-93,5-3 1,1-4-56,2 0 0,-2-9-132,3-4 0,-2 2 116,1-2 1,-2-1-195,3-7 0,-4-9 108,0-7 1,-1-4-432,1-1 0,-1-1 160,0-3 0,-5 3-345,-3-3-1,-1-3 32,1-1 0,-2 2-168,2-2 0,-3 5-145,-1-1 1,-1 7-280,-3 1 1058,2 6 0,-5 3 0,3 8 0,3 2 0,-5 2 0</inkml:trace>
  <inkml:trace contextRef="#ctx0" brushRef="#br0">23806 5978 8216,'0'19'0,"0"-1"439,0-5 0,4 4-215,0 4 1,4 3 214,-3 0 0,3 7-353,-4 2 1,4 1-467,-4-1 0,6 2-435,-2-6 1,3 0 365,2-5 1,-1-6-536,1-5 984,-1-1 0,6-11 0,1 5 0</inkml:trace>
  <inkml:trace contextRef="#ctx0" brushRef="#br0">24290 5730 8216,'-7'-6'1858,"1"5"1,6-3-1710,0 8 0,2 4 67,2 9 1,3 6-374,5 6 0,2 7 195,2 1 0,-2 0-280,3 5 0,1 0 238,-2 0 0,1-2-600,-5-7 0,1-7 294,-1-5 1,-4-8-1770,1 0 689,-1-6 1390,-1-7 0,-7-11 0,-7-3 0</inkml:trace>
  <inkml:trace contextRef="#ctx0" brushRef="#br0">24203 5705 8216,'0'-12'1862,"1"-1"-1443,3 1 1,1-1-503,7 1 1,-2 1-153,6 3 1,-2-2-324,-2 6 1,5 0-266,-1 4 0,5 0 314,-4 0 1,5 1 508,-2 3 0,-2-2 0,6 9 0,-5-4 0</inkml:trace>
  <inkml:trace contextRef="#ctx0" brushRef="#br0">24625 5631 8216,'8'0'1301,"0"0"1,0-4-787,5-1 1,-1 1-164,1 4 0,-1 2 85,1 2 0,-1 7-203,0 5 1,-1 6-204,-2-1 1,0 7-5,-5 1 0,1 1 156,-5-1 1,0-2-170,0 6 1,0-6 90,0-3 0,0 0-83,0-8 1,0 2 50,0-1 1,0-8-141,0 4 1,1-8 22,3 4 0,-1-7-217,5 3 1,0-4-789,5-1 1,1 0 500,2 0 0,-2 0-739,2 0 1,0 0 575,0 0 0,-2-6-101,2-2 812,-2-3 0,-1-1 0,-1-1 0</inkml:trace>
  <inkml:trace contextRef="#ctx0" brushRef="#br0">25071 5655 8216,'0'13'823,"0"-5"-618,0 0 1,0 1 327,0 3 1,4 5-103,1-1 0,3 6-218,-4-1 0,6 6-975,-2 2 0,3 4 400,1-4 0,-1 0-217,-2-4 0,2-1 243,-3-4 1,3-3-853,1-9 836,1 3 1,-2-11 351,-3 0 0,9-5 0,-4-8 0</inkml:trace>
  <inkml:trace contextRef="#ctx0" brushRef="#br0">25171 5631 9102,'0'-7'2990,"0"-4"-2689,5 9 1,2-3-200,5 5 0,6 0-279,3 0 0,-2 1 65,2 3 0,0-1 204,3 5 0,1-1-198,0 2 0,0 2 143,0-3 0,-5 1-49,1 0 0,-6 2-20,2-3 0,-8-1 104,0 1 1,-7 0 58,2 5 1,-2-1 122,-2 1 0,-2-5-138,-2 0 0,-1 0-17,-3 5 0,-2-1-133,6 1 0,-5-5 242,5 0-991,0 1 376,4 3 157,0 0 0,0-3 77,0-1 266,6-5 0,1 2 222,5-5 1,-4 0 42,1 0-134,-1 0 0,4 0 185,1 0-49,-6 0 0,2 1 174,-5 4-506,0-4 1,-9 9-232,-3-6 0,-9 4-450,-4-4 0,-2 4-910,-2-3 1,-5 3 734,-3-4 1,3 4-951,1-4 1778,-3 1 0,0-5 0,-5 0 0</inkml:trace>
  <inkml:trace contextRef="#ctx0" brushRef="#br0">23856 6734 8216,'0'-12'687,"0"4"-429,0 0 0,0 3-33,0-3-149,0 0 0,-2 1 8,-2 3 0,1 2 189,-5 2 0,-2 0-123,-6 0 0,2 6-172,-3 2 0,0 9 111,0 3 1,-4 4-546,5 1 0,1 4 245,6 0 0,4 4-652,5-4 0,1 4 263,3-4 1,9-5 599,7-3 0,9-6 0,3 3 0</inkml:trace>
  <inkml:trace contextRef="#ctx0" brushRef="#br0">24215 6834 8216,'-8'-6'0,"0"-2"0,4-3 197,-5-2 0,2 1 63,-1 0 1,-3 1 153,3 2 0,-3 0-319,-2 5 0,1-1 82,0 5 1,-1 0 10,1 0 1,1 10 13,3 3 1,-3 7-85,2 1 1,4 2 75,1 2 1,2 0-247,2 0 1,0-2-57,0-2 0,6 1-113,2-6 1,4 0 73,5-8 0,1-3-177,3-5 0,2 0-15,-2 0 1,2-5 89,2-3 1,-4-3 68,-1-2 1,-5-3 46,2-1 1,-3-1 110,-2 2 1,-4-2 66,1-3 0,-7 2 450,3 2-276,-4 3 1,-2-4 130,-4 6 0,-1 5 115,-7 3 1,1 4-118,-1 4 1,1 3-429,0 5 1,0 2 95,4 3 0,-1-3-302,4 2 0,1-1-175,4 2 0,0-3-447,0 2 1,6-3 350,2-5 0,7 3-552,2-3 1109,5-2 0,3-1 0,6-5 0</inkml:trace>
  <inkml:trace contextRef="#ctx0" brushRef="#br0">24600 6672 8216,'-13'0'282,"1"-5"0,0 4 472,-1-4 509,1 4-831,-1 1 0,2 7-128,3 5 1,3 2 68,5 7 1,0-5-110,0 5 0,0 0-156,0 3 1,5 1 88,3 0 0,3-1-551,2-4 0,1-2-54,2-5 0,-1-2-335,6-3 0,-4-3 13,3-5 1,-3-1 312,3-3 0,-4-7-660,0-6 0,-2-5 1077,-2 2 0,1-9 0,-1-3 0</inkml:trace>
  <inkml:trace contextRef="#ctx0" brushRef="#br0">24786 6350 8216,'-6'19'0,"5"3"462,-3-5 0,3 5 257,1-1 0,0 3 308,0 5 1,0-2-461,0 1 0,4 4-252,0 1 1,1-2-272,-1-3 0,-1-5 167,5-3 0,-3-5-609,3 2 0,-5-7 249,1-2-419,3-5 0,-5 1 7,7-8 0,-7-3-257,3-6 0,-3-3 344,2-1 1,-2-3 38,2 3 1,2 0 339,-2 5 0,1 0-363,-1-1 634,-2 1-180,9-1 367,-10 7 1,6 1 5,-3 10 1,-3 1 130,4 7 1,0-1-8,-1 1 1,2 0-184,-2 4 0,-1-3 329,5 2 0,0-2-150,5-2 1,-1 1-119,0-1 0,1-3-107,-1-1 0,1-5-166,-1 1 1,2-3-43,2-1 1,-2-1-144,3-3 1,-4-3-325,0-6 0,-2 1 292,-3-1 0,3-3-318,-3-1 1,-1-1 200,2 2 1,-5 2-41,4-2 0,-5 0 116,1 0 0,-3 6 221,-1-2 0,-1 4-12,-3-1 1,-3 4 98,-5 5 1,-1 0-28,1 0 1,-1 5-86,1 4 0,-1 6-274,1 1 1,0 5 95,-1-4 0,6 5-403,3-2 0,-1 0 189,1 0 0,-1-3-188,5 3 1,2-3 38,2 4 1,-1-6-123,5 1 0,0-6 180,5-2 1,5-5 446,2 1 0,0-4 0,0-4 0,1-3 0,9-11 0,2-1 0</inkml:trace>
  <inkml:trace contextRef="#ctx0" brushRef="#br0">25617 6300 8216,'-1'-8'0,"-3"0"0,1 4 418,-5-5 1,-1 7 95,-3-2 0,-1 4 136,1 4 1,0 4-448,-1 9 1,1 0 5,-1 4 0,1 4 121,0 0 0,1 0-82,2 3 0,0-1-183,5-3 1,-1 0 152,5-3 1,6 2-203,2-2 0,3-2 123,2 2 1,5-6 83,2 1 1,2 2 170,-1-1 1,2-1-78,-2-3 1,2-5-145,2 0 0,-1 0 53,-4 5 0,-2-1-620,-5 1 0,-2-1 206,-3 0-346,3 1 0,-11-1 8,0 1 0,-3-1-267,-9 0 0,1 1-117,-10-1 1,1-1 324,-5-2 1,0 0 584,0-5 0,-5 6 0,-2-3 0</inkml:trace>
  <inkml:trace contextRef="#ctx0" brushRef="#br0">24141 2902 8216,'-7'0'337,"0"0"690,3 0-631,3 0-464,-5 0 499,6 6-245,0 1 0,1 10 249,4 4 0,-3 4-135,7 4 0,-5 4 147,4 8 0,-4 13-217,4 8 0,-4-23 0,-1 2-349,1 0 0,1 1 0,0 4 0,-1 1 251,-1 1 0,-2-1 0,2 3 0,0 1 5,-1 3 1,0 0 0,-1-3 0,-1 0-7,2 2 0,1 1 1,-1-5-1,1-2 8,-1-1 0,0-1 0,3 0 0,0 0 80,-1 1 1,0-1 0,1-6-1,1-1-247,0 0 1,1-1-1,6 29-139,4-4 1,2 0 165,6 0 0,-4-6-132,-1-2 1,1-7 117,4-2 1,-5-5-71,1 2 0,-2-5 26,2-4 1,-3-1-111,-6-4 1,-3-1 35,-1 2 0,0-9 592,5-3 1,-5-5-1069,0-4 790,-5 4-844,2-11 0,-5 3 160,0-8 1,-1-7-56,-3-6 1,1-6-80,-5-2 1,0-1-227,-5-7 1,1-6 862,-1-6 0,-4-3 0,-3-2 0</inkml:trace>
  <inkml:trace contextRef="#ctx0" brushRef="#br0">22082 4093 7777,'0'-13'-21,"0"1"0,0 4-21,0-1 1074,0 7-665,0-4 1,5 17-55,3 6 1,3 6-87,2 6 1,-1 3-147,1 5 0,3 6 115,1 2 0,3 3-273,-3 2 0,4 4 92,-5 0 1,-1-2-32,-6-7 0,2-3-51,-3-9 0,-1 0-332,1-8 1,-5-3-903,1-10 922,-3-5 0,-2-1-232,-3-6 0,1-2 167,-5-2 1,4-4 443,-5-9 0,2 2 118,-1-6 0,-3 5-118,3-5 0,-3 0 0,-2-9 0,1-2 0</inkml:trace>
  <inkml:trace contextRef="#ctx0" brushRef="#br0">22106 4304 7777,'-11'-21'0,"3"0"0,1 6 117,3-1 0,3-2 122,-3 1 1,6 5 71,2 3 0,10 1 8,-1-4 0,6 1-115,-3 2 1,7 0 218,-3 5 0,4-2-62,0 2 0,1 4-401,0 0 1,-2 7 97,-2 9 0,1 4-95,-5 5 0,-2-1-128,-7 1 1,-2 0-100,-6 0 0,0-5-18,0 1 1,-6-2 101,-2 2 1,-3 1-209,-2-5 1,0-1 107,-4-3 1,3-5 10,-2 0 1,-2-4 61,1 5 0,-1-5 185,2 4 1,4-4 48,-1 4 1,1-5 371,3 1 106,4 3 1,-1-4-241,6 5 1,0-4 26,0 5 0,7-5-82,6 4 1,0 0 141,8 5 1,0-1-41,4 0 1,-1 1-383,1-1 0,0 1-204,0-1 0,0-5-277,0-3 1,1 2-385,3-2 0,-3 0 455,3-4 1,-3-1-100,-1-4 0,0 0 579,-1-3 0,1-9 0,0 3 0</inkml:trace>
  <inkml:trace contextRef="#ctx0" brushRef="#br0">22813 4638 7777,'0'-12'508,"0"0"0,0-1 90,0 1 1,2-5-202,2 1 0,-1-2 20,5 1 1,-1 2-130,1-5 0,3 0-272,-3 0 1,4-2 177,0 5 1,-4 0 370,0 5-484,1 5 0,-1 2 82,0 5 0,-5 11-374,1 5 1,-1 13 135,1 8 1,-1 7-859,5 10 0,0-1 328,5 4 0,3 1-263,1 4 1,6-7 867,2-5 0,5 0 0,8-6 0</inkml:trace>
  <inkml:trace contextRef="#ctx0" brushRef="#br0">25195 3870 7777,'-1'11'129,"-3"-3"0,2 4-86,-2 1 0,3 5 12,1 6 0,0 11-41,0 2 0,0 10 157,0 2 1,0 1-130,0 4 0,-4-5-60,0-3 0,-5-9-212,5-8 0,0-4 88,4-4 0,-1-5-684,-3-8 571,2-2 1,-3-8-18,5-2 0,0-3 272,0-5 0,-6-6 0,-1-1 0</inkml:trace>
  <inkml:trace contextRef="#ctx0" brushRef="#br0">25183 3832 7777,'8'-4'589,"0"0"1,1-4-161,3 4 0,2-5 15,2 5 1,4-4-110,5 4 1,-1 0-453,1 4 1,-1 1 153,-4 3 1,2 4-10,-5 9 0,-5-2 57,-3 6 1,-7-6-89,2 2 1,-2 0-135,-2 0 1,-6 0 16,-2-5 1,-3 0-155,-1 1 1,-5-6 77,1-3 0,-5-1-41,4 1 1,-3-3 74,3 3 1,-4-2-7,5-2 1,-2 0 65,1 0 0,4 0-18,-4 0 1,3 0 134,2 0 1,0 0-146,-1 0 342,6 0 1,2 5-79,5 3 1,0 3 135,0 2 1,9 5-64,4 2 0,7 4 74,1 1 1,7 5 39,1 3 0,5-1-20,-1 1 0,-1-4 105,1 4 0,-5-2-82,0 3 0,-5-8-603,-3-6 0,-6-4 200,-2 0-931,1-2 606,-6-2-1691,0-5 1292,-2-7 0,-5-7-461,0-5 1264,0-1 0,-5-4 0,-2-3 0</inkml:trace>
  <inkml:trace contextRef="#ctx0" brushRef="#br0">25840 4452 7777,'6'-12'525,"-3"0"155,5-1 0,0 1-380,5-1 1,-1 1-97,0 0 1,1 1 403,-1 2 1,5 0 256,-1 5-716,6-1 1,-8 7 54,3 2 1,-9 3-143,-4 5 0,2 6-9,-2 3 0,-6 2 113,-6 2 0,-3 4 10,-1 0 0,-1 4-13,1-4 1,1 0-185,3-4 0,-2-1 104,6 1 0,0-5-445,4-4 0,7-2 195,5-2 0,6-5-744,7-3 1,6-2 74,7-2 1,10-11-246,10-6 0,4-5 253,-29 10 1,0-1 0,30-16 827,-29 15 0,-2-1 0,-1-2 0,-1-1 0,29-17 0,1-1 0,-2 2 0</inkml:trace>
  <inkml:trace contextRef="#ctx0" brushRef="#br0">22392 1898 7981,'12'-13'-445,"2"1"400,2-1 1,0 1 44,4 0 0,2-1 400,7 1 0,-3 3-97,3 1 1,-7 5 72,-1-1 0,-6 3-104,2 1 1,-5 7-216,-3 5 1,-4 3-72,-5 10 0,-5-1 114,-4 9 1,-6-6-172,-1 2 1,-2 2 127,1-3 0,2 1-113,-6-4 0,6-1 94,-1-4 1,7 2-143,5-5 1,-1-1 12,0-3 0,3-1 28,6 1 1,4-5 48,9 0 0,-1-4 5,9 5 1,-3-5 39,7 4 1,-1-4-39,1 4 1,-5-1 42,1 2 1,-6 2-35,-6-3 0,-2 3 54,-3 1 1,-2 5 16,-6-1 0,-7 2 10,-6-1 0,0 1-34,-8 2 1,2 4 3,-2-4 0,-1 2-28,5-1 0,2 1 20,7-5 1,-2-1-156,6-3 0,0-1 89,4 0 1,3-3-25,5-1 0,2-5 44,10 1 1,1-3-43,4-1 1,0 0 85,-1 0 1,4 2 1,-3 2 0,1-1 148,-9 5 1,-2-4-108,-7 4 0,2 2 171,-6 6 0,0-2-114,-4 3 0,-6 2-45,-2 2 0,-4 1-77,-5-2 1,3 4-2,-2-3 0,2-2-75,2 1 1,-1 0 70,1 0 0,4 2-139,-1-5 0,7 0 91,-3-5 0,8 0-11,1 1 0,10-2 31,-1-3 1,7 3 101,1-3 1,2-1-37,2 2 1,0-3 9,0 3 1,0 2 138,-1-3 1,-3 3-103,0 1 1,-6 5 23,1-1 0,-2 7-32,-1-3 0,-7-1-154,-1 2 0,-4 0 142,-1 4 0,-1 1 23,-4 3 1,-1-3-29,-7 3 0,2-3 3,3-1 0,-2 1-92,6 3 0,-4-7 64,4 3 0,0-5-210,4 1 0,5-2 76,3-2 1,3-7-278,2 2 1,-1-4 141,1 1 0,-1-4-1216,0-5 614,1 0 1,1-1-1143,2-3 1962,-2-3 0,9-6 0,-3 1 0</inkml:trace>
  <inkml:trace contextRef="#ctx0" brushRef="#br0">25940 1860 8064,'12'-4'-743,"0"0"0,1-4 672,-1 4 1,1-5 128,-1 5 0,2-4 136,2 4 1,0 0 30,4 4 0,-3-4-87,3-1 1,-3 1 182,4 4 1,-6 0 170,1 0 125,4 0-190,-7 0-261,5 6 1,-16 1-17,-6 5 1,-7 1-116,-6-1 1,-6 4-54,-6 1 0,-6 1 109,2-2 0,-3 0-141,-1 4 0,4-5 77,0 2 0,5 1-94,-1-2 0,7 1 75,2-5 1,6 1-91,1-1 1,7 2 11,6 3 0,1-4-64,3 4 1,4-2 106,9 2 0,2-4-1,6 4 0,3 1 36,-4-2 0,3 1-33,-11-5 1,1 2 48,-5 3 0,-5-2-32,-3 5 0,-3-3 45,-1 4 1,-11-5-1,-5 5 0,-6-1 0,-3 5 1,0-4-24,0 0 1,1-5-2,-1 5 0,5-6-60,4 2 0,4-4 58,3 0 1,4-1-248,5 0 230,0 1 1,7-1-29,5 1 0,2-2-3,7-3 1,-1 2 0,5-6 0,-2 4-4,-2-4 1,1 6 8,-5-2 0,-1-1 38,-3 1-28,-6 1 0,-3 3 174,-8 0 1,-5 5-102,-7-1 1,-4 2 83,-4-1 0,-1-3-72,0 2 1,2 2-41,2-1 1,-1 3-68,5-3 0,2-1 95,7-3 1,-2-1-181,6 1 1,0-1 87,4 0 0,5-3-41,4-1 0,6-1 51,1 1 1,5 2-32,-4-6 1,1 4 44,-2-4 19,-2 6 1,2-3 126,-7 5 0,-4-4-87,-5 1 0,-1-1 90,-3 4 0,-5 1-109,-7-1 0,-3 2 141,-6 3 0,0-4-60,0 4 1,2 1-67,2-2 1,-1 2-31,5-1 1,2-3-137,7 2 1,3-6-52,5-2 0,0 0 112,0 5 1,9-6 41,4-3 0,7 1-37,1-1 0,4 2 94,4-2 0,-3-3-82,3 3 0,-7 2 153,-1-2 0,-5 4-15,5-3 1,-10 4 104,1-1 0,-8 3 14,0 2 1,-4-1-91,-4 1 0,-3 3-159,-5 1 1,-6 3 116,-3-3 0,-2 5-217,-2-1 1,5-3 123,-1-2 0,6-2-587,-2-2 1,7-3-736,2-1-324,5 0 1663,-2-1 0,16-2 0,3-5 0</inkml:trace>
  <inkml:trace contextRef="#ctx0" brushRef="#br0">21151 1141 7972,'-5'-12'0,"-2"-1"0,-6 1 0,1-1-156,0 1 1,3 0 119,1-1 0,1 5 745,-1 0-478,-3 5 1,8-3 51,-5 6 1,5 2-22,-1 2 0,4 4-63,4 9 0,3 8-41,5 8 0,6 4 52,3 4 1,-2 7-147,2 6 1,-2 4-192,2-4 1,-2 5-46,-2-1 0,-2-2-49,6 2 0,-10-11-175,1-1 1,-2-9 18,2-8 1,-4-2-1064,1-10 745,-7-6 1,4-7 694,-6-8 0,-6-9 0,-1-6 0</inkml:trace>
  <inkml:trace contextRef="#ctx0" brushRef="#br0">21139 918 7929,'-7'-13'0,"1"-3"144,6-1 0,2 1-80,2 3 0,4 1 511,9 0 1,-2 5-187,6 3 0,-1 2-312,5 2 1,0 7 63,0 5 0,-5 2-50,1 7 0,-7 0 2,-2 3 0,-4 1-84,-3 0 0,-5 0-268,0 0 0,-2-1 153,-6 1 0,-4-1-438,-5-4 1,-4-2 255,5-5 0,-6-1-367,1 0 1,-1-3 251,1-1 0,3-5 403,6 1 0,-6 3 0,-1 0 0</inkml:trace>
  <inkml:trace contextRef="#ctx0" brushRef="#br0">21771 1352 7948,'-12'-13'290,"4"1"82,-1 0 1,7-1 416,-2 1 0,2-1-350,2 1 1,0 4 97,0 0-427,6 5 1,1-1 124,5 8 0,0 8-267,1 9 1,-1 4 114,1 4 1,3 1-761,1 3 1,1 1 386,-2-5 1,-1 0-2185,6-4 2474,-6-6 0,9 5 0,-5-5 0</inkml:trace>
  <inkml:trace contextRef="#ctx0" brushRef="#br0">26982 1091 7948,'0'-6'401,"0"0"1,0 9-88,0 5 1,4 7 84,0 14 1,6 10-158,-2 10 1,3 6-165,1 7 1,-5 6-450,-5-33 0,0 0 0,4 33 182,-2-2 1,0-8-404,-4-4 0,0-14 227,0-7-435,0-11 0,1-6 800,4-8 0,2-13 0,5-9 0</inkml:trace>
  <inkml:trace contextRef="#ctx0" brushRef="#br0">27044 1129 7948,'0'-18'0,"4"4"79,0-3 0,6-1 1,-2 2 0,4-1 570,5 5 1,2 4-178,6-1 1,0 7-215,0-2 1,-1-2-225,1 2 0,-4 1 133,0 7 1,-6 3-148,1 6 0,-7-1 133,-5 0 1,-4 2-277,-4 3 1,-9-4 96,-8 4 1,-3-2-366,-5 2 1,1-6 19,-5 5 1,4-9-137,-4 6 1,5-5 83,-1 0 0,3 3-173,1-3 0,6 2-196,3-2 791,2 3 0,7-4 0,1 6 0</inkml:trace>
  <inkml:trace contextRef="#ctx0" brushRef="#br0">27366 1674 7948,'0'-12'70,"0"4"333,0-1-125,0 1 1,2-4-58,2-1 1,3 6 7,5 3 1,2 3 19,2 1 0,0 0 66,4 0 1,1 1-95,4 3 0,-5 2-42,1 2 0,-2 7-35,2-2 1,-4 3-124,-9 1 0,1-2-150,-4 6 0,-1-5 91,-4 5 0,-6-2-154,-2 2 1,-7 1 85,-2-6 1,1 2-45,3-1 0,1-3 27,0 2 0,5-6 19,2-2 42,-1 0 1,6 3 8,0-2 1,5 0-113,8-5 1,0 1 121,4-5 0,-2 0-172,6 0 1,-5 0 91,5 0 1,-5-2-193,5-2 1,-6 3 68,2-3 0,1 1-167,-2-1 0,5 2 26,-5-2 1,1 3 119,-5 1 0,1 0 267,-1 0 0,1 5 0,-1 2 0,0 6 0</inkml:trace>
  <inkml:trace contextRef="#ctx0" brushRef="#br0">21275 8880 8117,'-7'-14'87,"3"-2"0,3 2 547,1-3-834,0 4 113,0 0 187,5 6 1,2 9-33,6 10 0,-5 12 164,0 9 0,-1 11-63,1 9 0,2 16-444,-8-26 1,0 1 0,2 4 0,0 2 331,-1 3 1,-1 2 0,2 8 0,0 2-378,-2 4 1,0 2-1,1-22 1,0-1-1,1 1 339,-2 2 0,1 0 0,0 0 0,1 0 0,2-1 1,-1-1 22,0 1 1,1 0-1,0-1 1,1-1 0,0 0-1,1 0-300,-2-1 1,1 0-1,0-1 1,4 18-1,0-2 267,-1-4 1,1-1 0,1-5 0,-1-2-259,0-4 0,-1-1 0,2 0 0,0 0 98,0 1 1,0-1 0,0-4 0,0 0-27,-2 1 0,0-1 1,2-2-1,-1-1-6,-3 0 0,0-1 0,1-2 0,-1 0-35,-2 1 0,0-2 0,5 26-601,-3-3 819,3-10 0,-9-5 0,2-9 0,-3-4 0,-1-3 0</inkml:trace>
  <inkml:trace contextRef="#ctx0" brushRef="#br0">21387 11819 8030,'12'13'272,"1"-1"1,2-1 72,6-2 1,7 0-143,18-5 1,15 0 10,-21-3 0,2-2 0,5 1 0,1 0-629,9 1 0,2-2 1,5-1-1,2-1 422,-20 0 1,1 1 0,0-1 0,3-1 0,0 1 0,1-1 15,-1 0 1,1-1 0,1 1-1,0 0 1,1 1 0,0-1-223,-1 1 0,1 1 0,-1-1 0,3 0 0,0-1 0,1 1 245,0 2 0,0 0 0,1-1 0,4 0 0,1-2 0,0 2-35,0 0 0,0 1 1,0 0-1,1-1 0,-1 1 1,0 0-60,-2 0 1,-1 1 0,0 1 0,1-1 0,0 0 0,1 0 27,1 0 0,0 0 1,0 0-1,0 0 1,0 0-1,0 0-82,-2 0 0,-1 0 0,0 0 0,-1 0 0,0 0 0,-1 1 47,-5 0 0,-1 1 1,-1-1-1,2 0 1,-1 0-1,-1 0-2,0 1 0,0 2 0,-1-2 0,0 0 0,-1-1 0,0 0-254,21 3 1,-1 1 0,-4-2 0,0 0 214,-8 1 1,-1 1 0,-1 2 0,-2 1-107,1-2 1,-2 0 0,-4 2 0,0-1 122,-3 0 0,-2-1 0,-3 0 0,-2 2-192,29 8 1,-10-1 627,-11 6 1,-5-4-806,-15 3 0,-9-5 1677,-12 2-1229,-2 2 0,-8-5 0,-1 4 0</inkml:trace>
  <inkml:trace contextRef="#ctx0" brushRef="#br0">21474 8520 8162,'-18'0'-453,"4"0"1,-4 0 41,6 0 0,6 0 1036,6 0 1,18 0-272,15 0 0,10 0 61,11 0 1,9 0-237,-26 0 0,0 0 0,7 0 1,1 0-366,5 1 0,3-2 0,8 0 0,2-2 265,-16 2 0,2-1 1,0 1-1,2 0 1,1-1-1,1 1-387,2 1 0,2 0 0,0 0 0,1 0 1,1 0-1,1 0 345,2 0 1,2 0-1,0 0 1,1 0 0,1 0-1,1 0 29,-14 0 0,1 0 0,1 0 1,-2 0-1,17 0 0,0 0 1,1 0-346,-15 0 0,1 0 0,1 0 0,-1 0 0,-1 1 0,1 0 0,0 0 0,0 0 288,1 0 0,0 0 0,0 0 1,0 0-1,0 1 0,1-1 0,0 0 1,0 1-34,1-1 0,1 0 0,-1 0 0,-1 0 0,-4-1 0,-1 1 0,0-1 0,0 0-228,16 2 0,1-1 1,-2 0-1,-4 0 0,-1-1 1,-1-1 178,-2 0 1,0 0-1,-1-1 1,-5 2 0,-1-1-1,0 0-4,-5-2 0,-1 0 0,-1 0 1,15-1-1,-2 0 71,-6-2 1,-1 0 0,-4 0 0,-3-1 203,-4 1 0,-1 0 0,0 0 0,-1-1-228,-4 1 0,-1 0 1,28-6 1111,-17-1 1,-5 1-1113,-8-1 0,-8 1 2756,-9 0-2205,-2 5 441,-7 1 0,3 8-807,-6 2 1,0 5 356,-4 12 1,4 7-243,0 13 1,0 4-69,-4 9 0,6 10-243,-2-28 1,0 2 0,2 5 0,0 1 229,2 5 1,1 1 0,0 4 0,1 1 29,2 2 0,1 2 0,2 2 0,0 0-450,2 1 1,0 0 0,-1 5 0,-1 1 362,-4-20 1,0 0 0,0 1 0,0 2 0,-1 2 0,1-1-34,0 0 0,0 1 1,0-1-1,0-1 0,-1-1 1,-1 0 17,0-2 1,-1-1-1,0-1 1,5 22 0,-1-1-144,0-3 0,1 0 1,-1-1-1,-1 0-206,0-7 1,-1-1-1,0-2 1,-1-2 133,0-5 0,-1-2 1,-3-2-1,-1-1-18,3-1 0,-1-1 0,-2-2 1,0 0-584,0-1 0,0-2 0,2 33-303,-6-10 1,0-1-435,0-7 1,0-1 812,0-2 0,-1-6 623,-4-11 0,4 0 0,-6-11 0,-3-3 0,-3-4 0</inkml:trace>
  <inkml:trace contextRef="#ctx0" brushRef="#br0">21164 9699 8172,'12'0'0,"2"-2"-400,2-2 1,4 1 199,4-5 1,4 5 418,5-1 1,4-1-77,17 1 1,1-1-104,15 5 0,-32-1 1,0-2-180,3 1 1,1 0 0,4 0 0,0 0 221,4 2 0,0 0 0,-1 0 0,1 0-341,1 0 1,1 0 0,1 0 0,0 0 315,1 0 0,0 0 0,6 0 1,1 0-13,3 0 0,0 0 0,3-2 0,0 0-327,1 0 1,0 0 0,-20 0 0,-1 1 0,0 0 303,1 0 1,1 2 0,-1-1 0,3-1 0,1-1 0,0 0 13,1 1 1,1 0 0,0-1 0,-2 0 0,0-1 0,0 0-22,0 2 1,0-1 0,1 1 0,-1-2 0,0 0-1,1 1-1,-1 0 0,1 1 0,-1 0 0,0-1 0,0 0 0,0 0-3,0 0 1,1 1 0,-1 0 0,-3 0-1,0 1 1,0 0 22,1-2 0,0 1 0,-1-1 0,22 1 0,-1 1 12,0 0 0,0 0 0,-1 0 1,0 0-264,0 0 1,-1 0 0,-3 0 0,-1 0 253,-1 0 1,-2 0-1,1 0 1,-1 0-10,-3 0 0,0 0 1,2 0-1,0 0-59,-2 0 1,-1 0 0,-3 0 0,-1 0 1,-3 0 1,-1 0 0,-3-2 0,-1 0 93,1 0 0,-1 0 0,-3-1 1,-1 2-183,-2 0 1,0 2 0,24-1 597,-9 0 1,-10 0-824,-11 0 1,-8 0 726,-8 0-695,-9 0 0,-5 0 571,-11 0 0,-6 1-530,-11 3 0,-7 2 268,-5 2 0,-6-3 0,-6-5 0</inkml:trace>
  <inkml:trace contextRef="#ctx0" brushRef="#br0">21585 10542 8196,'38'-6'18,"-3"4"169,-2-7 1,9 7-31,-1-2 1,9-2 94,8 2 1,6 0-658,-25 4 0,1 0 0,3-2 1,1 0 482,3 0 1,1 0 0,4-1 0,1 0-77,2 1 0,1 0 1,1 1-1,-1-1 11,4-2 1,0 0 0,2 0 0,0 1-202,2-1 1,1 0-1,-19 0 1,1 0-1,0 1 232,1 0 1,1 0-1,-1 0 1,0 1-1,-1 0 1,1 0-142,2-1 1,-1 0-1,1 0 1,-1 1 0,0 0-1,1-1 131,0 1 1,2-1 0,-1 0 0,-1 0 0,1-1 0,1 0 9,1 1 0,1 1 0,0-1 0,-3 0 0,-1-1 0,1 1 0,0 0 0,0 1 0,0-1 0,-1-1 0,0 0 0,0 1 0,-2 0 0,0 0 0,0 1 0,1-2 0,-1 0 0,0 1-217,2-2 1,0 1-1,-1 0 1,20 0-1,-1 0 186,-22 1 0,1 0 1,0 1-1,20-2 1,0 1 49,-1-1 0,0-1 1,2 0-1,-1 1-163,0 2 1,-1 0 0,-6-2 0,-1-1 117,0 3 0,-2 0 0,-4 0 0,-1 0 28,0 2 1,-1 0-1,0 0 1,-1 0-86,0 0 1,-1 0 0,-6 0 0,-2 0-82,-1 0 1,-1 0 0,28 6 609,0 2 0,-10-1-686,-3 1 1,-8-1-245,-5 1 0,-4-2 844,-4-6 1,2 4-961,-6 0 0,-2 2 896,-6-2 0,1-3-901,-5 3 0,3 2 822,-3-2-261,-1 5 0,-3-7 0,-1 3 0</inkml:trace>
  <inkml:trace contextRef="#ctx0" brushRef="#br0">22367 8781 7951,'0'-8'-366,"0"-1"273,0 7-219,-6-9 173,5 9 345,-5-3 98,6 5 558,0 0-484,6 0 319,-5 0-315,5-6 1,-5 5 499,3-3-465,-2 2 1,5 2-182,-3 0 0,-1 2-120,5 2 1,-4-1 84,4 5 0,-4 4-73,5 5 0,-5 5-30,4-2 0,-4 8-107,4 1 0,-5 7 49,1 1 1,-2 0-158,-2 5 0,0-4-42,0-1 0,0-1 83,0-3 0,0 0-151,0-8 0,0 1-75,0-9 164,0 5 1,0-12 21,0 2 142,0-8 1,1 2 63,3-6 133,3 0 0,7 0 9,2 0 0,-2 0-85,3 0 0,1 0-14,-2 0 0,6 1-36,-1 3 0,2-3-227,2 4 1,-4-4 74,0-1 0,-2 0-146,2 0 0,1 0-135,-6 0 0,1 0-149,-5 0 1,-4 0-242,1 0 1,-5 0-154,4 0-889,-5-6 881,2 0 887,1-1 0,-5-10 0,5 3 0</inkml:trace>
  <inkml:trace contextRef="#ctx0" brushRef="#br0">23012 8930 7951,'-1'-11'931,"-4"2"0,4 3 215,-3 1 214,3 4-468,1-5-594,-6 6-173,5 6 1,-5 1 24,6 5-368,0 1 0,0-1 212,0 0 1,0-3-1230,0-1 911,0 0 1,0 1-485,0-1 1,0-4 295,0 4 1,4-4 121,0 5 1,1-5-301,-5 4 1,4-4 264,0 4 1,1 1 424,-1 3 0,-2-5 0,9 4 0,-4-4 0</inkml:trace>
  <inkml:trace contextRef="#ctx0" brushRef="#br0">23049 9265 7951,'-7'6'655,"-5"-1"0,-1 0-189,-3-1 1,6 0 517,2-4 1,0 4 116,-5 1-986,6-1-671,-4-4-141,10 0 1,-3 0 154,8 0 0,3 0-586,5 0 0,5-2-239,-1-2 1367,6-3 0,3-5 0,7 0 0</inkml:trace>
  <inkml:trace contextRef="#ctx0" brushRef="#br0">23645 8806 13181,'5'12'748,"-2"7"-490,5 6 1,-4 1-140,5 7 1,-5 6-88,4 6 1,0-2-176,5-1 1,-1-1-571,0-4 0,1-1 401,-1-7 0,1-8-610,-1-1 1,1-10 386,-1-6 0,0-3-398,1-1 1,-5-1 389,0-3 1,-1-7 542,1-6 0,3-10 0,-4 1 0</inkml:trace>
  <inkml:trace contextRef="#ctx0" brushRef="#br0">23707 8818 7872,'-7'-5'1675,"1"2"-1116,6-5 0,6 3 391,2-3 0,9 4-422,3-4 1,5 5-98,4-1 1,-3 2-161,3 2 0,-3 2-482,-1 2 1,-6 4-35,-2 9 1,-5-3-216,-3 2 1,-4-1 49,-5 2 1,-1-3 193,-3 2 1,-3-3-655,-6-5 0,-5 1 259,-2-4 0,0 3-137,0-4 0,-1 4 298,-4-4 0,2 2 450,2-2 0,-2 3 0,3 5 0</inkml:trace>
  <inkml:trace contextRef="#ctx0" brushRef="#br0">24253 9203 7872,'-6'6'2584,"-1"1"-1085,-5-3-872,-1-2 1,2 5-223,3-3 1,1-3-1568,3 3-669,3 3 132,-5-5 1,12 3 1698,2-5 0,3 0 0,1 0 0</inkml:trace>
  <inkml:trace contextRef="#ctx0" brushRef="#br0">24240 8930 7872,'-4'-9'-247,"0"1"1,-2 4 182,2-4 426,3-1 0,-5 1 275,6 0-94,-5 5 30,3-2 131,-3 5-357,5 0 0,0 1-62,0 3 0,0 4-49,0 9 0,0 2-22,0 6 0,4 0-95,0 0 0,4 5 95,-3 3 0,4 2-125,-1-2 0,4 2-135,0-1 0,0 0-335,1-1 1,-1-4-402,1-8 1,-1 1 364,0-6 1,5-3-481,-1-5 0,1-7 376,-5-1 1,1-2-126,-1-11 0,-1 2 646,-3-10 0,-2 1 0,-6-5 0</inkml:trace>
  <inkml:trace contextRef="#ctx0" brushRef="#br0">24253 9116 7872,'-7'7'965,"1"-2"1,12-5-869,2 0 0,7 0 96,2 0 0,6-1-1264,2-3 1,1 1 534,7-5 0,0-1 536,4-3 0,1-6 0,-1-1 0</inkml:trace>
  <inkml:trace contextRef="#ctx0" brushRef="#br0">24625 9017 7872,'0'12'1259,"-6"0"-309,5 1-425,1-1 1,8-1-154,9-3 0,-2-2-474,5-6 0,0 0-57,0 0 1,4-1-178,-3-4 1,2 3 53,2-7 0,0 1 195,-1-4 0,-4-1 62,-4 1 1,-2 0-104,-2-1 1,1 2 443,-1 3-252,-5-3 0,-1 8 845,-6-5-114,0 5-344,-6 9 0,1 7-326,-4 12 0,-2 0 36,3 0 0,3 1-275,0 3 0,4 1 111,1 3 0,0 2-750,0-6 0,6 0-41,2-5 1,4 1-378,5 0 1,2-6 597,6-2 0,-4-9 573,-1-4 0,6-2 0,6-2 0</inkml:trace>
  <inkml:trace contextRef="#ctx0" brushRef="#br0">25319 9091 8371,'-18'-7'299,"9"0"-34,-4 3 1,4 3 193,-4-4 293,1 4 1,0 2-239,-1 4 1,5 2-93,0 5 1,5 4-86,-1 1 1,2 1-125,2-2 1,0 0-310,0 4 1,0-5 128,0 2 1,6-3-561,2-2 470,3 1 0,6-7-152,-1-1 0,1-4-59,-5-1 1,1-1-166,-1-4 0,0-6 143,1-5 0,-1-2 148,1 1 0,-5 4 253,0-4 0,-4-1-68,5 2 1,-7-5 218,2 4 0,-1 1-97,1 4 0,-2 3 222,2 1-274,-3 5 0,-2-2 16,-3 5 0,2 5 75,-2 3 0,3 4-104,1 0 1,0 2 95,0 2 0,1-2-96,3 3 1,2 0 74,2 0 1,3-5-61,-3-3 1,3-1-162,2 4 1,-5-5 46,0-3 1,1-2-82,3-2 1,-4 0-156,1 0 1,-3-2 100,3-2 1,2-3-107,-3-5 1,-1 0 102,1-1 0,-5 1-79,1-1 1,2 1 51,-2 0 0,0-1 66,-4 1 1,1 1 86,3 2 1,-2 3-207,2 1 334,-3 4 1,-1-3-55,0 8 0,-1-1 97,-3 5 0,2 0-37,-2 5 0,3-1-4,1 1 1,1 2-28,3-3 0,-1 3-84,5-6 0,-3 0-3,3-1 0,-4 2-11,4-6 0,0 4-38,5-3 0,-1-1 53,1-4 1,-1 0-201,1 0 0,-1-6 109,0-2 1,1-3 16,-1-1 1,1-1 14,-1 1 1,-4 1 193,1 2 0,-5-2 129,4 3 261,-5-3-157,2-1-240,-5 5 144,0 1-159,0 17 1,-1-2-638,-3 7 0,2-2-98,-2-2 0,3 1-398,1-1 1,1-4-86,3 1 1,-1-2 491,5 1 1,-4 1 294,5-4 1,-1-1 308,4-4 0,1 0 0,-1 0 0,1-6 0,-1-2 0,0-3 0,6-7 0,2-1 0</inkml:trace>
  <inkml:trace contextRef="#ctx0" brushRef="#br0">26076 8942 7872,'8'-12'0,"1"-1"0,-7 5 516,3 0 1,0-1-119,-1-3 1,0 4 984,-4 0-474,0 5-532,0-3 1,0 8-122,0 2 1,0 4-30,0 9 0,0-2-217,0 5 0,2-4 73,2 0 1,-1 2-12,5-1 0,-4 3 8,4-3 1,1 3-124,3-3 1,4 0 17,1-5 0,4 4 70,-5 1 1,5 0-171,-5-5 0,-3-1 120,-5-3 1,-4 3-210,5-2 1,-8-3 85,-1 3 0,-6-7-119,-6 3 1,-6 0-327,-3-1 0,-6 2-419,-2-2 1,-6-3 249,2 3 742,-3 3 0,-1 0 0,0 6 0</inkml:trace>
  <inkml:trace contextRef="#ctx0" brushRef="#br0">20109 9289 7872,'-7'0'730,"-4"0"34,10 0-91,-10 0-468,9 6 0,2-3 182,9 5 1,7-4-14,5 4 1,4-1-161,4 1 0,4 3-250,8-2 0,-1-2 84,6 1 0,-6-4-724,1 4 1,-4-5 73,-4 1 0,2-2-244,-6-2 0,-6 0-24,-6 0 1,-5-6 869,-4-2 0,-2-3 0,-1-2 0,2 1 0</inkml:trace>
  <inkml:trace contextRef="#ctx0" brushRef="#br0">20543 9240 7872,'9'12'242,"-1"1"1,0-2-8,5-3 1,0 3 150,4-3 0,-2 3-117,6 2 1,-1-1 107,5 0 1,-4 1-242,0-1 1,-8 1-244,0-1 1,-6 0-460,-7 1 0,-2 1 335,-2 2 0,-3-1-1523,-5 6 1754,-6-6 0,-7 9 0,-7-5 0</inkml:trace>
  <inkml:trace contextRef="#ctx0" brushRef="#br0">20270 10232 8452,'-8'0'1553,"0"0"-718,5 0-247,-2 0-192,5 0 1,5 0-106,3 0 1,9 0 10,4 0 0,6 0-388,2 0 1,6 0-368,-2 0 0,2 4-549,3 0 0,-1 2 535,0-2 0,-5-3-726,-3 3 1,-3-2 1192,-1-2 0,0 0 0,-1 0 0</inkml:trace>
  <inkml:trace contextRef="#ctx0" brushRef="#br0">20655 10096 7923,'7'5'1273,"4"-4"1,-4 9-642,5-6 0,5 4 198,-1-3 0,5 4-796,-5-1 1,5 8 34,-4 0 1,3 6-848,-3-1 0,-2 4 480,-7 4 0,2-3-2312,-6 3 2610,0-3 0,-4 4 0,0 2 0</inkml:trace>
  <inkml:trace contextRef="#ctx0" brushRef="#br0">18980 8768 6144,'-12'-6'3115,"5"0"-2882,1 6 0,8 3-12,2 5 1,1 6-3,4 11 0,6 1-122,-3 3 1,3 4-6,-2 8 1,1 3-195,2 6 1,-2-6-562,2-3 1,0 2 374,0-2 1,-6-5-164,2-7 1,-3-8-190,-1-5-336,-3-2 976,-5-7 0,0-1 0,0-6 0</inkml:trace>
  <inkml:trace contextRef="#ctx0" brushRef="#br0">18955 8905 7923,'-11'-24'-45,"3"4"1,-2-2 262,6 5 1,0 1 369,4 3 1,6 1 50,2-1 0,9 5-224,3 0 0,4 4-298,0-4 0,1 5 83,0-1 0,4 8-154,0 4 0,-4 4 115,-5 5 0,-4-2-589,0 6 1,-3-1-117,-5 5 1,-3-4-439,-5 0 0,0-6-1107,0 1 2089,0 4 0,-5-1 0,-2 6 0</inkml:trace>
  <inkml:trace contextRef="#ctx0" brushRef="#br0">19414 9079 7923,'-4'-24'0,"0"3"0,-1-2 804,0 2 0,4-2-279,-3-2 1,3 6 96,1 2 0,0 3 213,0 2-863,0 5 0,0 3-26,0 8 0,0 4 39,0 9 1,4 2-145,0 6 0,4 5-382,-4 3 0,6 5-947,-2 3 1,3 2 47,2 2 1440,-6 3 0,9-3 0,-2 4 0</inkml:trace>
  <inkml:trace contextRef="#ctx0" brushRef="#br0">19030 9761 7923,'0'8'0,"0"0"0,0 0 430,0 5 1,4 5-69,0 2 1,2 11-73,-2 6 0,-1 6-229,5 6 0,-4 5-264,4 0 0,-4-5-142,5-3 1,-5-10-456,4 1 1,-1-10 799,1-2 0,-2-5 0,-6-8 0</inkml:trace>
  <inkml:trace contextRef="#ctx0" brushRef="#br0">19042 9798 7923,'13'-13'342,"3"1"168,1 0 1,-1-1 90,-3 1 0,0 5 281,4 3-978,-3 2 1,2 8 125,-7 2 1,-4 3-116,-5 2 1,0 3 104,0 1 1,-1-1-214,-3-3-169,-3-1 0,-8 0-467,2 1 0,-2-5-156,7 0 0,-3-1 985,-2 2 0,-5 2 0,-1-5 0</inkml:trace>
  <inkml:trace contextRef="#ctx0" brushRef="#br0">19352 10182 7923,'9'-16'0,"-1"-1"0,-1 1 930,1 3 0,3 1-359,-3 0 0,3 0 155,2 4 1,3 3-259,1 5 0,-1 0-103,-3 0 0,-2 5-146,-3 3 0,2 8-118,-6 0 0,4 6 37,-4-1 0,2 2-156,-2 2 0,-1-4 46,5-1 1,0-4 87,5 0 0,-1-6-519,0-2 0,6-5 188,3 1 1,3-8-1192,0-4 1,1-10 114,0-7 1291,0 0 0,0-11 0,-1 5 0</inkml:trace>
  <inkml:trace contextRef="#ctx0" brushRef="#br0">19414 10182 7376,'-8'0'-540,"0"0"0,4 0 644,-5 0 1,5 0 70,-4 0 0,4 2 50,-4 2-240,5-3 113,-8 5 0,8-6-139,-5 0 54,5 0-147,-2 0-22,5 0 214,0 0-255,0 5 129,0-3-80,5 3 1,-2-5 6,5 0-178,-5 0 319,8 0 0,-4 6 0,5 1 0</inkml:trace>
  <inkml:trace contextRef="#ctx0" brushRef="#br0">19749 9761 7851,'-8'-9'-64,"0"1"0,4 4 71,-5-4 1,1 4-39,-4-5 0,-1 2 131,1-1 1,-6-3-112,-3 3 0,2 1 41,-2-1 1,-3-1 79,-5-3 1,-6 0 72,2-1 1,-3 1-79,-1-1 0,0 1-187,0 0 1,-2 3 77,-2 1 1,1 5-35,-6-1 0,5 3 37,-5 1 0,6 5-146,-1 4 1,2 7 48,2 5 0,4 4 95,0 4 1,5 4-24,0 8 1,3 4-252,4 9 0,0 3 97,9 5 1,-2 1 81,10 3 0,0-7 9,4 3 1,5-4-39,4 0 1,9-1 186,6-4 1,3-6 75,6 3 0,5-9-118,8 1 1,2-9 50,2-4 1,5-9-70,3-3 0,4-5 91,4-3 1,3-9-70,-32-4 0,0-1 0,0-2 0,1-2 61,-1-1 1,0-1 0,-2-1 0,-1-1-34,-1-1 1,0-1 0,1 0 0,-2-3-21,0-2 1,-2-1 0,0 1-1,-2-1-101,18-29 1,-5 3 81,-8-7 1,0-5-70,-8 1 1,-4 0 87,-13 9 1,-4-1 128,-8 0 0,-4 2-198,-9 3 1,-6 2 95,-6 6 1,-7 1-471,-1 3 1,0 5 196,-5 12 0,2 5 216,-1 11 0,-1 4 0,-2 3 0,3 4 0,0 4 0</inkml:trace>
  <inkml:trace contextRef="#ctx0" brushRef="#br0">19141 11050 8553,'0'-6'1433,"0"0"-1127,0 17 1,2 4-82,2 14 1,4 4-346,9 9 1,-2 2-7,6 5 1,-2 5-337,2 0 1,1 1-179,-6-1 0,1-9 383,-5 1 1,-1-8-527,-3-5 783,3-2 0,-9-12 0,3-1 0</inkml:trace>
  <inkml:trace contextRef="#ctx0" brushRef="#br0">19166 11075 7854,'9'-8'214,"-1"0"1,0-1 386,5-3 0,3 1 16,1 3 0,5 1-223,-2 3 1,-2 2-510,-1-2 1,-1 8 131,-3 5 1,1 2-98,-10 1 0,0 0 137,-4 1 1,0 3-599,0 1 1,-6 0-18,-2-5 1,-3 2-300,-1 2 0,-1-2-185,1 3 1042,-1-4 0,-5 5 0,-1 2 0</inkml:trace>
  <inkml:trace contextRef="#ctx0" brushRef="#br0">19737 11733 7779,'0'-25'809,"0"4"-607,0 0 0,0-1 572,0-7 1,0 5-280,0-1 0,0 1-317,0 8 1,0-5 191,0 5-347,0 5 0,0 7 13,0 8 0,0 4-40,0 8 0,0 4-62,0 5 0,0 4-327,0-1 0,0 7-587,0-2 1,0-1 423,0 1 1,1-4-369,3 4 1,-2-6 923,2 2 0,-3 3 0,-1 0 0</inkml:trace>
  <inkml:trace contextRef="#ctx0" brushRef="#br0">19514 10951 7803,'-38'-19'-385,"1"2"321,0 9 0,-3-1 111,3 4 0,-3 1-35,7 4 1,-3 7 214,-1 6 1,1 6-106,3 10 0,-2 2 26,6 7 1,0 0-234,5 4 0,-4 7 130,3 9 0,5 4-339,11 4 1,6-31 0,1 1 310,1 2 0,2 2 0,2 2 0,2 0-40,2 2 0,3-1 0,1-2 1,4-2 23,4-3 0,3-2 0,0-2 0,0 0-89,2-1 0,2 0 0,0-2 0,2-1-93,-2-4 0,1-2 0,2 0 0,0-1 288,25 3 0,5 1 6,-1-12 1,1 0 238,-1-8 1,-1-8 13,-3-10 1,-3-10-101,2-10 0,3-4-57,-3-5 1,-4-2-29,-8-5 0,-8-2-187,-4-3 0,0-3 126,-4-5 1,-7 0-209,-10 0 1,-5-1-7,1-3 1,-10 1 96,1 30 1,-2 0 0,-12-31-32,5 30 1,-1 1-1,0 2 1,-1 0 49,0-2 1,-1 0 0,-13-19-418,5 5 1,6 16-24,2 12-443,3 3 710,8 17 0,1 1-1292,10 8 1635,1 8 0,12 4 0,2 4 0</inkml:trace>
  <inkml:trace contextRef="#ctx0" brushRef="#br0">20729 11447 7767,'-12'0'-19,"0"4"19,-1 1 711,1 4 0,5-6-229,3 5 1,4-4-83,4 5 1,4-7-194,9 3 0,2 0-109,6-1 1,5 5-389,3-5 0,3 4 216,1-4 0,0 0-932,1-4 0,-1 0 226,0 0 780,6-5 0,-5-2 0,5-6 0</inkml:trace>
  <inkml:trace contextRef="#ctx0" brushRef="#br0">21126 11249 7767,'9'7'667,"-1"-3"1,0-3-117,5-1 0,0 2-5,4 2 0,-2-1-112,6 5 0,-1-4-175,5 4 1,-1 5-175,-4 3 1,-2 6 86,-5-1 1,-2 6-534,-3 2 1,-4 6 292,-8-2 0,-8-1-1164,-9 1 0,-3-2 1232,0 2 0,-7 3 0,0-4 0</inkml:trace>
  <inkml:trace contextRef="#ctx0" brushRef="#br0">26386 8347 8296,'13'0'193,"-1"0"22,0 0 1,5 1-21,0 3 1,5-2-45,-2 2 1,4 1 81,0-1 0,7 2-39,2-2 1,4-3-40,4 4 1,1-4 21,7-1 1,0 0-113,9 0 1,-1 0 101,5 0 1,1 1-414,-1 3 1,5-2 334,-32 0 0,0 0 0,2-1 0,-1-1-65,2 0 1,-1 0 0,-2 2 0,0 1 52,0-1 1,0 0 0,0 0 0,1 1 23,1-1 1,0 0 0,2-1 0,-1 1-68,0 2 1,-1 0-1,1-2 1,0-1 82,28 3 0,0-2-341,-4-2 0,3 0 199,-3 0 1,-3 0-49,-9 0 0,-1 0 66,1 0 1,-2 0-41,-2 0 1,-4 0 18,-4 0 0,-1-6 127,0-2 1,-5 1-144,-3-1 1,-5 4 376,-3-5 0,-2 5-337,-2-4 1,-9 4 414,1-5-212,-1 7-70,-7-9-51,5 9-68,-6-3 5,0 5-185,0 0-9,5 0 117,2 0 1,1 0-3,1 0 0,-5 0-97,4 0-199,-5-6-227,8 5 123,-10-5-255,10 6 160,-9 0-993,3-5 1552,-5 3 0,6-9 0,1 5 0</inkml:trace>
  <inkml:trace contextRef="#ctx0" brushRef="#br0">26461 9637 8050,'-13'0'-136,"6"0"318,2 0 0,6 0 82,3 0 1,9 0-73,7 0 1,5-5 157,4 1 1,3 0-46,5 4 1,7-4 111,6 0 0,6 0-505,11 4 1,3 0 194,-31 0 1,0 0-1,2-2 1,1 0-2,3 0 1,1 0 0,1-1 0,1 1 16,4 2 0,0 0 0,-2 0 0,0 0-391,2 0 1,0 0 0,-3 0 0,1 0 321,-3 0 0,1 0 0,1 1 0,1 0-188,0 1 0,-1 0 0,-4-1 1,-1-1-64,-1 2 0,0 0 1,-4-1-1,-2 0-553,29-1 1,-6 4-321,-15 0 0,-9 2 487,-11-2 1,-7-2-77,-10 7 0,-2-1 659,-6 4 0,-6-5 0,-1-1 0</inkml:trace>
  <inkml:trace contextRef="#ctx0" brushRef="#br0">27069 10368 7973,'-7'0'-69,"-4"0"1,9-1 383,-2-3-91,-3 2 193,6-3 1,1 5 52,8 0 0,10 0 95,7 0 0,7 1-190,9 3 1,10-2-69,11 2 0,-23-1 0,2-1-561,6 1 1,1-1 0,3 0 0,1 1 340,4-1 1,0 0 0,5 1 0,1 1-415,2 2 1,0 1 0,1-1-1,1 0 413,2 0 1,0 0 0,-6 1 0,-1-1-399,1 0 0,0 0 0,-7 0 0,-1 1 0,-4-2 0,-1 2 0,-2 1 0,-2 1-262,-2-1 0,-3 0 0,-5 0 0,-1 1-35,24 3 1,-17 5-176,-8-1 0,-11 1 378,-5-5 1,-10 5 917,-7-1 1,-13 5-513,-11-5 0,-7 6 0,-6-2 0</inkml:trace>
  <inkml:trace contextRef="#ctx0" brushRef="#br0">26535 12105 7915,'12'0'223,"1"0"166,-1 0 0,1 0 35,-1 0 0,6 0-128,3 0 0,4-2 28,3-2 0,10 3-93,7-3 1,10-2 69,7 2 1,6 0-431,-31 4 1,0 0 0,3-2-1,0 0 307,1 0 1,1 0 0,4-1 0,0 1-83,4 2 1,0 0 0,0 0 0,0 0-45,4 0 0,0 0 1,0 0-1,1 0-349,2 0 0,1 0 0,4 2 0,0 1 384,4-2 1,1 2-1,-2 1 1,-1 0-544,1-2 0,-2 0 1,0 1-1,0 0 424,-1-1 1,0 0 0,-2-1-1,0 1-117,0 2 1,0 0 0,-6-3 0,-1 1-90,-1 0 0,0 0 1,-5-1-1,-1-1-100,-4 0 0,-1 0 1,-1 0-1,-1 0-29,31 0 0,-13 0-318,-12 0 0,-12-4 78,-8 0 111,-11-6 1,-10 5 495,-8-4 0,-9 4 0,-6 5 0</inkml:trace>
  <inkml:trace contextRef="#ctx0" brushRef="#br0">29078 7938 7899,'0'12'-940,"0"0"940,0 1 0,6 0 0,2 4 0,4 9 1537,5 11-660,2 12-1086,-4-14 1,1 3 0,0 8 0,1 4 497,3 11 0,1 2 1,-8-17-1,0 2 0,0 0-386,1 5 1,0 1-1,-1 0 1,-1 3 0,-1 1-1,-1 0 358,0 2 1,0 1-1,-1-1 1,0 1-1,-1 0 1,0-1-102,-1 2 1,0 1-1,-1-2 1,0-3-1,-2-1 1,0 1-68,0 0 0,-2 0 1,0-1-1,0 0 0,-2 0 1,1-1-110,1-1 0,-1 0 0,0 0 0,0 2 0,0 0 0,0 0-210,1 0 1,-1-1 0,0 1-1,0-4 1,-1 1 0,1-2 227,0 0 1,1-1 0,-1-1 0,-1-1 0,1-1 0,-1-1-123,0 19 1,0 0-1,0-3 1,0-2 149,0-2 1,0-2 0,-2-9 0,0-1-44,0-5 1,0-1 0,0-5 0,0-1-326,2 27 0,0-4 559,0 0 1,0-11-495,0-2 0,0-9-65,0-3 0,0-5-1077,0 1 1415,0-9 0,4-3 0,0-9 0,0-2 0</inkml:trace>
  <inkml:trace contextRef="#ctx0" brushRef="#br0">27242 8768 7797,'7'0'-209,"0"0"729,-3 0-301,-3 0 0,6 0 554,-2 0-481,-4 0 0,6 0 449,-3 0-219,-3-5-107,10 4 0,-4 1-148,6 8 1,-1 8-199,0 5 1,6 13-22,3 8 1,1 6-154,-1 6 1,2 2-430,-2 6 1,-2 0 483,2 0 0,-6-7-753,2-5 0,-5-13 366,-4-12 0,2-6-1549,-6-6 1368,6-6 0,-9-7 618,3-9 0,-8-7 0,-3-3 0</inkml:trace>
  <inkml:trace contextRef="#ctx0" brushRef="#br0">27354 8756 7797,'-4'-25'492,"0"0"0,-1 6-91,5 3 0,3 2 180,5 1 0,6 5-204,11 0 0,5 5 269,3-1 1,3 10-266,2 6 0,-1 2-153,0 6 1,-5 5-119,-3 4 1,-6 6-209,-6-2 0,-2-2-243,-11 2 0,0-4 311,-4 4 1,-1-9-277,-4 1 0,-1-9 88,-7 1 1,-3-3-444,-1-2 0,-4-5 104,5-3 0,-5-3-63,5-1 0,-6 0 151,1 0 1,-1-1 3,1-3 0,3 2 119,6-2 0,-1-1 346,1 1 0,-6-6 0,-1 3 0</inkml:trace>
  <inkml:trace contextRef="#ctx0" brushRef="#br0">27962 9141 8705,'11'12'935,"-3"0"0,3-2-547,-3 2 0,-1-1-299,1 10 1,1 1-103,3 7 0,-4-3-135,1 3 0,-2 0-548,1-4 0,1 1 419,-4-9 0,4-1-1603,0-3 1095,-4-7 785,6 0 0,-4-12 0,5 0 0</inkml:trace>
  <inkml:trace contextRef="#ctx0" brushRef="#br0">27974 9041 7797,'-19'-12'0,"2"0"0,3 0 451,2 4 0,5 1 108,3 3-589,3 3 0,2-5 55,3 6 0,4 0-150,9 0 0,2 0-376,6 0 1,1 0 280,3 0 0,-1 0-244,5 0 1,-1 2 223,1 2 0,7-3 240,-3 3 0,3 2 0,-3-2 0,0 4 0,0-4 0,-1 5 0,-3-5 0,-2 4 0,-6-4 0,-6 4-244,-3-3 259,-2 4 1142,-7-7-807,-1 9 0,-12-10 290,-2 3 0,1-2-166,-1-2 1,3-5-93,-3 1 0,4-1-209,-4 1 0,4-3 46,-5-6 1,5 2 64,-4 3 0,1-3-78,-1 3 1,-3-2 583,3 2-512,-3 2 0,-6 6 52,0 0 0,1 2-124,3 2 0,2 4-151,3 9 0,-1-2-154,4 5 0,1 1 135,4 4 0,0 0-164,0 0 1,2-5 79,2 1 0,4-7-500,9-2 0,-2-1 248,5-7 0,0-1-349,0-7 1,2-4 159,-5-9 0,5-8 82,-1-8 0,-3-4 325,-2-4 1,-2 1 223,-2-6 0,-3-1 521,-1-6 0,-5-3-576,1-1 0,-3 1 273,-1 7 0,-1 10-109,-3 6 1,1 13 156,-5 7 0,5 9-139,-1 12 0,2 7-316,2 14 0,2 4-333,2 9 0,3 6 270,5 6 1,6 6-1126,3 2 1,-2-4 724,2 4 1,-5-2-258,5 2 0,-2-2 282,2-2 0,1-3-238,-5-5 1,-1-6 727,-4-3-5,-5-2 0,7-5 0,-6 1 0,-2-1 0,-3-4 0,-3-2 0</inkml:trace>
  <inkml:trace contextRef="#ctx0" brushRef="#br0">28929 8657 7537,'-7'0'294,"2"0"1,5-2 90,0-2-118,0 3 93,5-10 176,-3 4-326,9-5 0,-10-1-143,3 1 0,2 4 70,-2-1-29,0 1 1,-8-4-80,0-1 0,-7 1 115,-2-1 0,-4 1-123,-8 0 0,-7-1 94,-5 1 1,-3-1-193,-10 1 0,-4 0-334,-12-1 0,1 2 363,31 7 1,-2 0 0,1-2-1,0 1 52,-2 0 1,-1 2 0,1-1-1,0 1-43,0-2 1,0 1 0,0 3 0,1 0 0,0-1 1,1 0 0,-1 1 0,1 0 34,-32 1 1,32 0 0,-1-1-7,1-1 0,-1 0 1,-32 0 2,32 0 0,1 0 1,-30 1-29,-1 1 0,1 0 22,-1 0 0,4 0 8,0 0 0,6-2-35,6-2 1,5 3 45,-1-3 0,6 2 116,-1 2 0,4 0-119,4 0 0,-2 0 128,6 0 0,0 0-67,4 0 1,6 0-19,3 0 0,2 5 685,1-1-690,1 5 0,1-2 26,3 6 1,2-1-51,6 0 0,0 1 81,0-1 1,0 6-62,0 3 0,0 5-17,0 7 1,0 1 13,0 12 1,2 1-11,2 7 1,3 5-280,5 3 0,0 1 247,1-9 1,-5 4-24,0-4 0,-1-2-197,1-7 0,-2-2 160,-6-6 0,1-5 42,3-3 0,-2-3 31,2-1 0,-3-6-37,-1-2 1,5-3 49,-1-2 1,5 0 242,0 1 0,2-5-240,1 0 1,6-5 180,3 1 0,2-1-132,2 1 1,7-3 107,5 4 0,5 0-81,8-1 0,7 6-197,5-2 0,5-1 172,-30-3 0,1 0 1,4-2-1,1 0-207,2 2 1,1 1-1,5-2 1,0 1 187,3 0 1,0 0 0,-1 1 0,1 0-311,2-3 0,0 0 0,-2 2 0,1 0 309,2-2 0,1 0 1,0 2-1,-1 0-17,-3-1 0,-1-2 0,1 2 0,-2-1-235,-5-2 1,-3 0-1,0-1 1,-2 0 191,-2-1 1,-2 0 0,31-3-9,-7-4 0,-6-2-12,-11 3 0,-8-2 341,-8 2 0,-4-3-353,-4 3 1,-5 1 1313,-8-1-1237,-2 5 0,-7-3 549,-4 6 0,3-4-442,-7 0 0,0-4 103,-8 4 0,3-5-368,-2 5 1,2-4 114,2 4 1,-1-6-103,1 2 83,0-3 1,5-6-12,3 1 0,2-2 8,2 1 1,0-6-21,0-6 0,0-5 59,0 1 1,0-9-29,0-3 0,2-9 167,2-4 0,-3-8-297,1 31 0,0 0 1,-1-4-1,0-1 144,-1-1 0,0-1 1,-1 2-1,0 1-18,-1-1 0,0 1 0,-1-26-117,-5 7 0,4 11-34,-4 6 1,-2 9 53,-7 8 0,2 4-42,-5 8 0,-2 0 46,-7-1 1,2 5-359,-2 0 0,3 5 127,1-1 1,1-2-68,-1 2 0,1-4-259,4 4 0,2 0-113,5 4 1,6-2 782,3-2 0,-3-3 0,1-5 0</inkml:trace>
  <inkml:trace contextRef="#ctx0" brushRef="#br0">19811 8210 7797,'-37'-33'-310,"0"0"0,0 4 124,0-4 1,-2 6 238,-2-2 0,-9 7 177,-8 1 0,2 7-247,-2 2 0,1 1 128,-1 7 1,-1-1 15,5 5 0,0 6 85,5 2 1,1 3 95,2 2 1,2 5-240,3 2 1,2 5 111,-2 4 0,6 4-89,2 8 1,3 5-279,-7 8 1,8 8 188,12-28 0,1 2 0,1 3 0,2 1-112,0 0 0,1 2 1,-2 5-1,1 1-36,0 2 0,1-1 0,0 2 1,2-1 16,3-2 1,1-1-1,2 0 1,1-1-44,1-3 1,0 0 0,4-3 0,0-1 153,2-3 0,1-2 0,13 27-21,6-16 1,8-3 190,10-9 0,2-4-133,5-9 1,2-2 70,3-5 1,7-7-39,5-1 1,-29-5-1,0 0-13,-2-2 0,1-1 1,2-2-1,-1-3-106,-1-4 1,-1-1 0,1-2 0,1-2 127,0-3 0,0-1 0,2-3 0,-1 0-83,0-3 0,-1 0 1,-3-2-1,-1-1 47,-3 1 1,-2 0 0,-2-1-1,-1-1-60,1 0 1,-2 0-1,-2-1 1,-3-1 156,10-29 1,-7-1-184,-14 9 0,-3-2 56,-10 6 0,-3-1 377,-8 10 0,-4 10-497,-4 11 1,-5 12-77,0 8 0,-2 11-660,2 9 1,3 11 66,-3 6 793,3 5 0,1 8 0,0 0 0,1-1 0</inkml:trace>
  <inkml:trace contextRef="#ctx0" brushRef="#br0">20097 9947 8035,'-13'-25'0,"1"0"0,-5-1 305,1-3 1,-6 3-76,1-3 1,-2 3-45,-2 1 0,-5 0 58,-4 0 1,-1 0-231,-3 1 1,-4-1-198,-4 0 1,-3 4 233,-5 1 0,1 5-261,-4-2 0,-3 9 383,-6 4 0,1 5-218,30 3 0,0 0 0,-30 6 60,-1 11 0,3 5 114,1 7 0,4 4-71,28-17 1,2 1-1,-25 25-197,26-20 1,1 2 0,3-1-1,2 2 179,1 1 0,2 2 1,0 2-1,2 2 8,3 3 0,1 1 0,1-2 0,1 0-3,5 3 1,2 0 0,3-2-1,2 0 21,3-2 0,2 0 0,12 30-103,10-5 0,3-11 130,5-9 0,7-10 160,6-8 0,5-6-90,7-9 0,1-4 236,4-5 0,-3-11-250,-29 3 1,1-1 0,1-2-1,0-1-50,2-2 0,1-1 0,-1-2 0,-1-3-352,-3-2 0,0-2 1,1 0-1,-2-1 239,-2-2 1,-2 0-1,2 0 1,-2-1-61,-4-1 1,-2 0-1,-1 1 1,-2 1 149,8-23 1,-7 5-362,-14-1 0,-2 4 362,-6 0 0,-7 2-395,-5 11 0,-6 0-274,-7 5 0,-4 4 114,0 4 0,-1 2-138,1 2 0,1 5-421,-5 3 1037,-5 2 0,-2-2 0,-3 0 0,2 1 0,1 2 0,-2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3883 6536 8269,'-7'0'-605,"-4"0"533,10 0 32,-5 0 93,6 0 30,0 0 0,6 0 9,2 0 0,-1 0-16,1 0 0,0 0 68,5 0 1,3 0-66,1 0 1,1 0 32,-2 0 0,-1 0 51,6 0 1,-4 0 26,3 0 1,5-4-68,4 0 0,1 0 10,-1 4 0,-1-2-40,5-2 0,0 3-19,4-3 0,0 2-99,1 2 0,-1 0 88,0 0 0,3 0-72,-3 0 1,2 4 35,-10 0 1,1 5-103,-1-5 0,1 4 112,4-4 1,-4 2-7,-5-2 0,4-3 57,0 3 1,5-2-55,-1-2 0,3 0 20,1 0 1,0-2-3,1-2 1,3 2 36,0-7 1,2 7-42,-2-3 0,-1 0 5,6 1-1,-6-5-44,1 5 1,-2 0-6,-2 4 0,2 0 0,2 0 0,-3 0 29,4 0 1,-5 0 1,-4 0 0,4 0-3,1 0 0,-3 0-5,3 0 1,-1 0-4,-4 0 0,3 0 2,1 0 0,0 0 32,0 0 1,-4-4 1,1 0 1,0-2 19,7 2 0,-2 2-41,2-7 1,-6 7 22,-2-3 0,-4 0-14,4 1 1,-4 0-25,4 4 0,-6 0 42,2 0 0,-1 0-2,1 0 1,-3 0-5,3 0 0,-1 0 4,1 0 1,0 0-13,8 0 0,-7 0-2,7 0 0,-1 0-88,5 0 0,-2 0 89,2 0 0,2 0-100,-1 0 1,0 0 90,0 0 1,2-2-5,5-2 0,-3 3-19,-1-3 0,-3 2 1,3 2 1,-4-1 5,5-3 1,-5 2-3,5-2 0,-6 3 36,1 1 0,3-4-25,2 0 1,-2-1-1,1 5 1,-3 0-12,3 0 0,-1-4-8,2 0 1,1 0 20,-6 4 1,4 0 4,-3 0 1,9 0-36,-2 0 1,4 0-145,-4 0 1,5 0 100,0 0 0,4 0 57,-4 0 1,1 0-56,-2 0 1,0-4 82,5 0 1,-2 0-2,2 4 1,-1 0-38,-4 0 0,-2 0 64,3 0 1,1 0 44,-1 0 1,1 0-84,-1 0 0,-2 0 4,6 0 0,-1 0 10,1 0 0,2 0-68,-2 0 1,3 0 46,1 0 0,0 0-17,0 0 0,0 0-264,0 0 1,1 0 304,4 0 0,0 0 50,3 0 1,-2 0-70,-6 0 0,1 0 9,4 0 1,0-5-12,-32 3 1,0 0-1,29-2-7,-6 4 1,0-4 35,4 0 1,2 0-7,-2 4 1,-1 0 11,-7 0 1,-2 0-136,6 0 0,3 0 92,1 0 0,1 0 24,-9 0 1,5 0-7,-1 0 1,5 0 11,-1 0 0,5 0 21,-5 0 1,1 0-21,7 0 1,-5 0-299,1 0 0,2 0 271,-2 0 0,-30 0 0,1 0-6,0 0 1,1 0 0,-2 0-1,1 0-53,0 0 0,0 0 0,0 0 0,0 0 76,34 0 1,-1 0-87,-33 0 1,0 0-1,30 0 65,3 0 1,-1 0-9,-3 0 1,2 0 36,-2 0 0,-3 0-3,3 0 1,-2 0-38,-2 0 1,2 4 1,-28-2 0,-1 0 0,31 4 80,-29-4 0,0 0 1,-1-1-1,0 0-45,1 4 0,0-1 1,1-2-1,-1 0-30,0 2 0,0 0 0,0-2 0,-1 0 10,0 2 0,-1 1 0,1-3 0,-1 0-91,32 6 1,1-4 78,-32 0 1,-1 0-1,25-1 0,7 1 0,-7-2 9,2-2 1,0 0-11,0 0 1,-1 0-6,-3 0 1,1 0 13,-5 0 1,5 0-23,-1 0 0,-8 0 17,-5 0 0,-1 0 153,-2 0 1,0-5 240,0 1 1,-8 0-315,3 4 0,-6 0 118,2 0 1,-4 0-123,4 0 0,-6-1 184,2-3 1,-3 2-196,-1-2 1,0 3-27,0 1 1,-2 0-12,-2 0 1,1 0 64,-5 0 1,-1-4-21,-3 0 0,-1-1 13,0 5 1,-1-1 68,-2-3-78,2 3 0,-6-6 14,3 2 79,-2 4-242,-1-10 1,1 8 80,2-5 1,3 5-144,-2-1 0,2-1 33,1 1 1,-4-1-45,1 5 0,-1-4 44,4 0 1,1 0-19,-1 4 0,0-4-212,1 0 102,-1 0-51,1 4 104,-1-6-192,0 5 1,-3-5-609,-1 6-295,-5 0-261,2 0-563,-5 0 1642,0 0 0,6-5 0,1-2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3300 6362 8076,'0'-24'0,"-4"-1"-318,0 0 0,-5 0 261,5 0 1,0-4 475,4 1 1,-4-8-125,0-2 0,0 1-142,4-4 0,-5 2 36,1 2 0,-1-1-76,1-4 1,-2 8 130,-2-3 1,-4 3-71,-1 1 0,-1 2 3,-6 2 1,3 8-81,-4 0 0,-1 12-147,-7 5 0,2 2 65,-6 2 1,0 11-124,-5 6 1,1 10 45,0 6 1,3 6-202,-4 7 0,8 0 236,-7 12 1,8 2 17,14-28 0,1 2 0,-1 2 1,0 2-275,0 3 1,1 1-1,-1 1 1,1 2 248,1 2 1,1 1-1,0 4 1,0 2-324,2 5 1,0 2 0,-2 4 0,0 1 259,2 0 0,0 0 1,1 1-1,1-1 51,2-4 1,0 0-1,0-1 1,1 0-73,2-1 0,2 0 1,-1 0-1,1 0 52,2-4 0,2 0 0,0-4 1,2-1-233,3-5 1,1-1 0,0-1 0,2-1 228,3-2 0,1 0 0,-1 1 0,0-2-2,2-5 1,1 0 0,-1-2 0,1-1 34,20 17 1,1-6 496,-1-6 1,0-2-318,0-10 0,0-5 240,1-12 1,-1-2 803,0-6 1,0-1-885,1-4 0,-5-7 60,0-9 0,-4-9-20,4-7 0,-2-7 63,2-10 0,3-4-327,-19 26 1,-1-2 0,0 0 0,0-1-68,1-2 1,-1 0 0,1-5 0,-1 0 68,3-1 0,-1-1 1,-1-3-1,0-1-259,0 1 0,-1-1 1,-4-6-1,-1-1 244,2-2 1,-1-2 0,-3-6 0,-2-1-3,2-2 1,-1 0-1,-3-2 1,-2 1-433,0 0 1,-2 1 0,0 3 0,0 1 400,-1 1 1,0 2-1,-2 0 1,-2 2-52,1 4 1,-2 2-1,-2 4 1,-1 3-78,0 8 0,-1 2 1,-13-26-16,2 12 1,-4 11-9,-1 11 0,0 8-74,1 8 1,-5 5 444,0 7 0,-8 1-488,3 3 1,-4 5 742,5 7 0,-3 5-801,-1 8 0,1-2-480,3 6-14,-3 1 372,15 3 1,-8 1-413,9 4 826,7-9 0,-5 11 0,9-8 0,-2 2 0,1 4 0</inkml:trace>
  <inkml:trace contextRef="#ctx0" brushRef="#br0">15494 14684 7796,'0'-8'-65,"0"0"1,0 4 243,0-5 379,0 7-78,0-9-125,0 9-143,0-3 1,0 10-77,0 4 0,4 3 133,1 4 0,3 5-7,-4 8 0,4 4-40,-4 9 1,2 7-65,-2 9 1,-1-22-1,0 2-343,0 5 0,2 1 0,0 5 0,1 1 185,-2 8 0,0 0 0,1 2 1,0 0-287,-1 4 1,0 0 0,1 0 0,0-1 81,-3 4 0,0-2 0,2-7 0,0-1 110,-2-3 0,0-1 0,1-4 0,-2-1-255,-1-4 1,0-2 0,2-3 0,0 0 143,0-2 1,1 0-1,5 28-120,-4-3 0,4-11-87,-4-10 1,6-6-415,-2-2 826,-2-11 0,2 8 0,0-13 0,6-4 0</inkml:trace>
  <inkml:trace contextRef="#ctx0" brushRef="#br0">15209 16470 7719,'-12'0'0,"-1"-4"247,1 0 1,4-1 1040,-1 0-902,6 4 1,5-9-134,10 6 0,8 0-245,9 4 1,8-4 88,8 0 0,6 0 151,7 4 0,3 1-388,-25 1 0,2 0 0,3-1 0,1 1 314,5 2 1,1 0 0,6-2 0,2 0-62,4 3 0,0-1 1,2-3-1,2 0-401,3 1 0,2 1 0,-22-2 0,-1 1 1,2 0 303,2-1 1,1 0 0,1 1 0,1 1 0,2 1 0,-1-1 34,4 0 1,0-1 0,0 1 0,-2 1-1,0-1 1,0 1-82,1 0 1,-1 0 0,1 1 0,-1-2 0,1 1 0,-1 0-237,1-2 1,-1 1-1,1 0 1,2 0-1,1 1 1,0 0 269,2-1 1,0 0 0,0-1-1,-3 0 1,-1 1 0,0-1-39,0 1 1,0 0 0,0-1 0,-1 1-1,-1-1 1,0 0-38,0 1 1,-1 0 0,0-1-1,0 2 1,1-1 0,-1 0 34,-2-1 1,-1-1-1,1 0 1,-1 1 0,0-1-1,-1 0-291,20 0 0,-1-2 0,0 1 0,1 0 219,-3 0 0,0 0 0,-1 1 0,-2 0-21,-2 1 0,-2 0 1,-2-2-1,-2 1-126,-7 1 1,-1 0 0,-1 0 0,-2-1 288,0 1 0,-1 0 0,-4-1 0,-2 0-498,-3 1 0,-2 0 1,23-1 717,-16-1 1,-8 0-1185,-4 0 2079,-14 0-1149,-9-5 0,-13 10 0</inkml:trace>
  <inkml:trace contextRef="#ctx0" brushRef="#br0">15544 14796 8471,'12'0'1152,"1"0"0,5-1-986,2-4 0,15 4 2,6-3-44,17 3 0,7-4-395,-27 3 1,2 0-1,5 0 1,1 0 201,4 2 1,0 0 0,1 0 0,0-1-167,-2-1 1,1 0-1,2 1 1,1 0 194,0-1 0,1 0 0,1 1 0,0 1-12,1 0 1,0 0 0,0-2 0,1 0 50,1 0 0,0 0 0,1-1 0,0 0-52,3 1 1,0 0 0,2 1 0,1 0 48,-1 0 0,0-2 1,-2 2-1,0 0-276,-2-1 0,0-1 1,0 2-1,0 0 341,2-3 1,0-1 0,1 4 0,1 0 101,-2-1 0,0 0 1,-1-1-1,0 0-45,-3 1 1,0 0 0,3 0 0,1 0-40,2 2 0,0 0 1,2-1-1,0 0-84,-2-1 1,0 0 0,1 2 0,-1-1 42,-2-1 0,0 0 0,-1 0 0,0 1-115,-1-1 0,0 0 0,2 1 0,-1 0-229,-5-1 1,0 0 0,0 1-1,-1 1 227,-7 0 0,-1 0 1,0 0-1,-1 0 44,-1 0 0,1 0 1,-3 0-1,-1 0-104,-2 0 1,-1 0-1,30 4 110,-11 0 1,-6 0 397,2-4 0,-3 0-190,-2 0 1,-5 5-77,-2-1 0,-4 0 731,0-4 0,-7 0-732,-2 0 1,-3 0 563,-1 0 1,0 0-620,0 0 1,-6 0 318,-2 0 1,-4-4-330,0 0-44,-1-1-128,-5 5 139,-1 0 403,-6 0 106,0 0-149,0 6 1,0 1-114,0 5 0,0 7 94,0 6 0,1 6-80,3 6 0,3 11-46,5 6 1,6 11-490,-7-31 1,-1 2-1,0 5 1,1 2 323,1 2 1,1 1 0,-3 2 0,2 2-175,2 1 1,1 1-1,-2 0 1,0 1 68,-1 0 1,1 1-1,-1 1 1,0-1-352,1-2 1,-1-1 0,1 1 0,-1 0 58,0-2 1,1-1 0,-1-4 0,-1-2-72,0-1 0,-1-1 0,1-4 1,0-1-182,-3-1 1,1 0-1,8 26-103,0 1 698,-9-8 0,7-3 0,-8-6 0,4 2 0,4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28222 2567 7957,'-5'-7'-211,"3"2"315,-3-1 0,3 5 89,-2-3 25,3 2 0,-5 4-63,6 2 1,2-1 32,2 5 1,-1 0-102,5 5 0,2 3 6,6 1 1,-1 5-26,6-2 1,-4 0-159,3 0 0,1-3 72,4 4 0,-1-2 99,1 2 1,-5 1-175,-4-6 0,-2 1 70,-2-5 1,-1 5 128,-2-1 1,0 1-98,-5-5 0,-1 5 163,-7-1 0,-1 6-60,-4-1 0,-2-2-31,3 2 1,-3 0-52,-1 3 1,5 1 50,2 0 1,0-4-132,1-1 0,1-3 82,7 4 1,-1-5-121,5 5 1,5-6 101,3 1 1,6 4 70,-1 0 1,2 0-18,2 0 1,4 1 136,0 4 0,1 0-17,-1-1 1,-2 1-81,1 0 1,-7 0 32,-4 0 0,-5 4-6,-4 0 1,2-1 136,-6-3 0,-1-4-98,-7 0 0,0-5-10,-9 5 0,4-6-81,-8 2 1,-2-2-4,-2 1 0,-2-2-118,-2 3 1,-6-4 88,-2 0 0,3-5-140,1 0 0,-1 1 97,1 3 0,-6 0-564,2 1 1,3-1-75,1 1 1,-1 0-335,1 4 1,-4-2 296,4 6 667,0-1 0,4 11 0,0 0 0</inkml:trace>
  <inkml:trace contextRef="#ctx0" brushRef="#br0">16040 6635 8080,'-12'0'-831,"-1"0"1,2 10 1280,3 2 1,3 16-68,5 5-221,-6 8 0,3 25-582,-1-29 1,0 1 0,0 8 0,0 3 412,-2 4 0,-1 1 0,1 7 1,0 1-242,0 5 1,-1 2 0,2-19 0,-1 0 0,0 1 261,-1 1 1,0 0 0,0 1 0,0 2 0,-1 1 0,1 0-351,0-3 1,0 1 0,0 0-1,0 3 1,-1 2 0,1 0 335,1 0 0,1 0 1,0 1-1,-1 4 1,0 2-1,1-1-47,1 1 1,0 0 0,0 1 0,0-1 0,0 0 0,1 0-2,0-4 0,0 0 1,0 0-1,0 1 1,0 0-1,0 0 16,1-1 0,1 0 0,0 0 0,-1 0 0,0 0 0,1 0 31,1-4 0,0 0 0,0 0 0,0-1 0,0 0 0,0-1 28,0-1 0,0-2 0,0 1 0,0 0 0,0 1 0,0 0-208,0 1 1,0 1-1,0-1 1,0-2 0,0-1-1,0 0 171,0 2 0,1 0 1,-2 0-1,1-1 0,0-2 1,-1 1 13,0-1 1,-1 1 0,1-1 0,0 0 0,1 0 0,0 0-71,-2-1 1,1 0 0,-1 0 0,1 19 0,1 0 73,0 1 0,0-1 1,0-3-1,1 1-13,1 0 0,1 0 0,-3-1 0,1-1 23,1 0 1,0 0-1,1-7 1,0-1-26,-1 0 0,0 0 0,0-6 0,0 0 207,-2 0 0,0 0 0,0-4 1,0-1-147,0-1 1,0-1 0,-1-3-1,0-1-26,-1-2 1,0 0 0,0 30 716,-7-7 1,7-5-719,-3-8 1,4-10 906,1-6 0,1-7-810,4-5 0,-3-9 617,7-8 1,4-4-707,8-4 1,2-4 363,2-9 1,6-2-378,2-6 0,4 2-98,4 2 1,-1-1-46,6 5 1,6 1-51,10 4 1,1 3 158,-28 5 1,1 0 0,2 0 0,1 1-214,4-1 1,1 0 0,3-2-1,2 1 241,7 0 1,0 2 0,-1-1 0,2 1-432,6-2 0,2 1 0,-1 1 0,1-1 403,-18 2 1,0-1-1,0 0 1,0 0 0,-1-1-1,2 2-22,1 0 1,1 1-1,-1-1 1,-1 0-1,-1-1 1,0 0 27,3 1 0,0 1 1,-1 0-1,21-1 1,-1 0 79,0 2 1,-1 0 0,1 0 0,0 0-52,-1 0 1,0 0-1,-5 0 1,-2 0-182,0 0 1,-2 0 0,-2 0-1,-1 0 243,-4 0 0,0 0 0,0 0 0,0 0-103,1 0 1,-2 0 0,-7-1 0,0 1 35,-2-2 0,-1-1 1,-3 1-1,-1-3 312,30-7 1,-5 0-375,-13-1 1,-3 1 72,-17-1 0,-6 5 625,-6 0 1,-8 1-669,0-1 1,-7-3 751,2 2 0,-8-7-683,-4-5 0,1-4 570,-1-3 0,1-10-647,-1-7 0,-2-14 20,6-8 0,0 27 0,0-2-352,1-3 1,2-1 0,-2-5 0,1-2 336,2-2 0,0-1 0,0-6 0,0-2-414,0-5 1,0-2 0,1 19-1,-1-1 1,1-1 398,0-3 1,0-1-1,1 0 1,0-1 0,0-1-1,1 1-293,1 0 1,0-1-1,0 1 1,0 1-1,0 0 1,-1-1 310,0 0 1,0-1 0,0 1 0,0 2 0,0 1 0,0 0 7,-1 3 1,-1 1 0,0 0 0,1 1 0,-1 1 0,0 1-231,0-16 0,-2 2 0,1 0 1,0 1 215,1 2 1,-2 1 0,1-1-1,-1 1 36,-1-1 1,0 0 0,1-1-1,-1 0-28,-2 1 1,0 0 0,2-5 0,1 0 30,-1-3 1,0 0-1,1 20 1,1 0 0,0-1-24,-1 0 1,1-1-1,1 0 1,0 0-1,0-1 1,1 1-81,-1 1 0,0 1 0,1 0 0,1-1 0,0 0 1,-1-1 70,0 1 1,-1-1 0,0 1-1,2-2 1,0 1 0,0-1-3,-2 1 1,0 0-1,1 1 1,2-20 0,0 2 55,-2 4 1,0 2 0,0 3 0,-1 0-55,-2 0 0,-2 0 0,-2 3 0,-3 1 167,-1 4 1,-2 1-1,-1 0 1,-1 2-172,-1 5 0,-1 1 1,0-1-1,-2 0 45,-1 0 1,-1 1-1,-2-1 1,-1 2 72,0 2 1,-1 1-1,-3 3 1,-1 1-47,1 3 1,-1 2 0,-3 1 0,-1 1-13,0-1 1,0 1-1,-4-2 1,-2 2-14,-1 1 0,-2 0 0,-4 1 0,-2 0-29,1 3 0,-1 1 1,-2 0-1,-2 1 96,-1-2 0,-1 1 1,-1 2-1,0 1-169,-3 0 1,0 1-1,-3 2 1,0 1 39,-3-2 1,0 1 0,-4 0 0,-1 2-239,20 3 1,-2 1 0,0 0 269,1 1 0,0 1 0,0 0 0,-3-1 0,-1 0 0,0 1 0,2 1 0,-1 1 0</inkml:trace>
  <inkml:trace contextRef="#ctx0" brushRef="#br0">16040 6561 7720,'13'0'330,"-1"0"1,0 0 1,1 0 92,-1 0 1,6-2-124,3-2 0,8 3-32,4-3 1,8 1-52,5-1 1,2 3-4,2-4 0,5 3-297,3-2 0,8-2 232,-31 2 0,0 0 1,34-6-307,-34 8 1,0 0-1,2-2 1,1 0 272,1 2 1,0 0 0,3-3-1,-1 1-39,-2 2 1,0 0 0,3-1 0,-1 1-1,-2-1 0,1 2 0,1 0 0,0 0 11,-1-1 1,-1 0 0,2 1 0,-1 1-154,-2 0 1,-1 0-1,-1 0 1,-1 0 183,27 0 1,-4 0-217,0 0 1,-11 0 190,-1 0 1,-6 0 27,-3 0 0,-4 4-134,0 0 0,-7 0 276,-1-4 0,0 0-388,-5 0 0,2 0 251,-1 0 1,-3 0-472,-6 0-224,1 0-1095,-6 0 1157,-2 0 0,-6 0-502,-3 0 1,0 0 1006,-9 0 0,-2 0 0,-10 0 0</inkml:trace>
  <inkml:trace contextRef="#ctx0" brushRef="#br0">8746 4936 8252,'-13'6'0,"1"-4"-141,0 7 1,-1 0 175,1 8 1,-1 2 36,1 6 0,0 9 167,-1 4 1,5 10-189,0-3 1,5 6 75,-1-5 0,8-4 55,4 0 1,5-5 33,3-4 0,-1-9-44,6-12 0,4-1-148,4-7 1,4 0 129,-4-4 1,1-9-329,-1-4 0,-3-7 118,3-1 0,-3-4-143,-1-4 1,-7 2-57,-6-7 1,-5 7-58,-7-2 1,-1 3-292,-3 1 1,-4 4 34,-9 1 568,-2 10 0,-12-12 0,0 8 0</inkml:trace>
  <inkml:trace contextRef="#ctx0" brushRef="#br0">16263 8062 8252,'-12'0'-544,"0"0"1185,-1 0-106,6 0-216,2 0 0,5 1-101,0 3 0,9-1 225,4 5 1,8-4-62,-1 4 1,8-3-132,1 3 1,5-5-692,-1 1 1,-1 1-80,1-1 0,0 2-467,4-2 1,-1-3 474,-3 4 511,3-4 0,-10-1 0,5 0 0</inkml:trace>
  <inkml:trace contextRef="#ctx0" brushRef="#br0">16325 9091 10029,'14'0'1000,"3"0"1,3 0-1202,9 0 0,3 0-34,5 0 0,5-4-224,-1 0 1,5-2 285,-5 2-64,6 3 0,-9-10 0,5 4 0</inkml:trace>
  <inkml:trace contextRef="#ctx0" brushRef="#br0">16375 10294 8847,'6'-7'3065,"0"0"-2572,7 3 0,-1 3-1504,1-3 0,3 2 523,1 2 0,5 0-375,-1 0 0,2 0 863,2 0 0,5 0 0,2 0 0</inkml:trace>
  <inkml:trace contextRef="#ctx0" brushRef="#br0">16425 11522 8252,'12'0'1395,"1"0"-1484,-1 0 1,-4-4 174,0 0 0,5-2-236,3 2 1,6 2 75,-1-2 74,8-3 0,8 1 0,7-7 0</inkml:trace>
  <inkml:trace contextRef="#ctx0" brushRef="#br0">6873 5817 8528,'0'-7'-1742,"-6"-4"1906,5 4 1,-6-1 22,3-1-26,2 7-71,-3-9 1,5 8 78,0-5 0,0 3 48,0-3-65,0 5 0,4-3 168,0 1-134,6 4 0,-3-5-27,5 6 0,0 0 14,1 0 1,1 0 54,2 0 1,3 0-79,6 0 1,6 0 103,2 0 1,8 0-75,4 0 0,9 0 60,4 0 0,8 0-382,5 0 1,-35 0-1,1 0 249,0 0 0,0 0 0,4 0 1,1 0-40,-1 0 1,0 0-1,4 0 1,-1 0-1,-3 0 1,0 0 0,0 0 0,0 0-45,0 0 0,0 0 0,0 0 1,0 0 30,0 0 0,0 0 1,-2 0-1,-2 0-51,34 0 1,-7 0-57,2 0 1,-5 0-64,-7 0 1,-6 2 70,-11 2 0,-1-3 42,-3 4 0,0 0-118,-8-1 1,1 0 145,-9-4 1,-1 2-152,-3 2 1,-1-3 873,1 3-778,-1-2 311,-5-2-184,4 0-101,-10 0 1,6 0 1,-3 0-24,-2 0 5,3 0-242,-5 0-987,0 0 1,0-6 0,0-1-1</inkml:trace>
  <inkml:trace contextRef="#ctx0" brushRef="#br0">27503 4849 9872,'0'-8'-2145,"0"0"1842,0 5 329,0-8 0,-2 5-92,-2-2 1,1-1 64,-5 4 0,4-3 8,-4 4 1,-2-4 42,-6 4 0,0-5-34,-4 5 0,-1-4 29,-4 4 0,-4-4 15,0 3 1,-5-3-65,1 4 1,-4-4 89,-5 4 1,0-5-181,-4 5 0,-6-5 18,2 0 0,-4 2 76,1-1 1,2 4 3,-3-4 1,3 5-12,1-1 1,3 1 23,-2-1 0,7 3-29,-3-4 0,6 4 15,6 1 0,-3 1-1,3 4 1,2-3 9,-3 7 1,7-2 20,-2 1 0,3 3-6,1-3 1,6-1-14,2 1 0,3-4 215,2 5-247,0-7 20,-1 4-98,6-6 0,7 0 65,8 0 0,3 0-103,2 0 0,-1 0 34,1 0 0,3 0 9,1 0 1,3-4 90,-3 0 0,5-6 0,-3 3 1</inkml:trace>
  <inkml:trace contextRef="#ctx0" brushRef="#br0">27329 4837 8566,'8'0'-1208,"1"0"0,-5 0 1188,4 0 67,0 0 81,5 0-58,-1 0 165,-5 0-149,-2 0 151,-5 0 1,-1 0 4,-3 0 1,-3 0-99,-5 0 0,-1-4 88,1 0 0,-5 0-108,1 4 0,-6 0-61,1 0 0,-2-5 91,-2 1 0,-4 0-257,0 4 1,-6 0 69,2 0 1,-8-4-86,-4 0 0,-4-4 84,0 3 1,-6-4-207,-3 1 1,-3-3 186,-1-2 0,0 1-246,0-1 1,0 0 261,0-4 0,0 3 34,0-2 1,1 2-51,3 1 1,3 1-25,5 0 1,1 3 69,-1 1 1,6 5-13,3-1 0,8 3-3,4 1 1,3 0-101,1 0 0,5 0 265,4 0 1,2 0-536,2 0 796,5 0-837,1 5 361,6-3 0,2 3-51,2-5 1,-1 0 47,5 0 1,0 0-10,5 0 0,3 0 84,1 0 0,5 0 0,-2 0 0,4 0 0,1 0 0</inkml:trace>
  <inkml:trace contextRef="#ctx0" brushRef="#br0">6612 5507 8056,'-30'7'-1266,"2"-1"1054,-5-1 1,4-3 211,-4 7 1,7-5 262,1 4 1,0 2-120,5 6 1,2-2 12,1 2 1,5 0-63,3 0 0,-2-1 75,3 6 1,3-6-10,0 2 0,4-2 15,1 1 1,6-2 217,2 3 0,8-5-162,5-4 0,4 3 101,4-2 0,4-4-141,8-1 1,3 2 150,6-2 1,7 0-290,5-4 0,2 0 85,-27 0 1,1 0 0,-2-2-1,1 0-291,4 0 1,1 0-1,2-3 1,1 0 253,4 1 0,1 0 1,3-1-1,1-1-37,3 0 1,1-1 0,-1 1 0,-1 0-299,2 0 1,0 0 0,1-1-1,1 1 342,-1 0 0,2 0 1,2-1-1,0 0-44,2-1 0,-1 0 0,-2 1 0,0 0-95,-2-1 0,0-1 1,-2 2-1,1 0 73,-1 1 0,-1 0 1,2 0-1,-2 1-250,-6 1 1,-2 0 0,-4 0 0,-2 1 245,23-1 0,-11 2 235,-9-2 1,-7 7-155,-14 1 0,-4 6 419,-13-2 0,-1 2-354,-3-2 0,-2 3 1503,2-3-1598,-3 3 0,-2 2 504,-3-1 1,1 0-696,-5 1 0,1-1-34,-2 1 1,-2-5-155,3 0 1,-1-4-326,0 5 1,2-7-107,3 3-1673,3-4 1721,-5-1 1,9 0 671,5 0 0,6-6 0,11-1 0</inkml:trace>
  <inkml:trace contextRef="#ctx0" brushRef="#br0">29847 6921 8190,'-12'-2'-121,"0"-2"0,-1 3 133,1-4 1,3 3 499,1-2 0,4 2 438,-4-2-654,5-3 0,-4 4-169,3-5 1,1 4 133,-5-4 0,0 5-151,-5-1 0,-5-2 151,-2 2 0,-5-4-229,-4 4 0,-3-4 43,-5 3 1,-6 0-81,-2 1 1,-9 1-9,-4-5 1,2 5-194,-2-1 1,0 2 182,-4 2 1,-2 0 70,-2 0 1,3 0-55,-3 0 0,4 2 83,4 2 1,1 2-144,3 2 1,10 3 62,3-3 1,4 3-217,8 1 0,-1 1-65,1-1 1,7-1-49,-3-2 0,10 2-67,2-3 1,2-1-143,7 1 256,0-5-99,4 2 1,7-5 24,5 0 1,2 0 47,7 0 1,3-1 15,5-3 1,9 1 294,-5-5 0,5 0 0,-1-10 0,8-2 0</inkml:trace>
  <inkml:trace contextRef="#ctx0" brushRef="#br0">28929 6772 8190,'13'-4'-570,"-1"-1"0,-4-3 557,1 4 1,-5-2 603,4 2 1,-5 2-110,1-7 1,-3 5-182,-1-4 1,0 4 137,0-4 1,0 3-48,0-3 1,0 4 353,0-4-458,-5 5 0,-2-3-73,-5 6 1,-5 0-24,0 0 1,-5 0-107,2 0 0,-9 6 1,-4 2 0,-5 3 84,-3 2 1,1 3-168,-5 1 0,1 5 49,-2-2 1,-1 7-143,6-3 0,1 8 122,7-7 1,8 3-73,8-4 1,9 0 40,4-4 0,4 2-174,4-5 0,10 4 34,11-5 1,2 2 85,11-1 1,-3-4-448,11 4 1,-1 1 189,5-2 0,0 2-697,-1-1 1,5-3 516,0 2 0,5 3 489,-1 2 0,0 3 0,4-2 0,3-3 0,-2-3 0,-2 1 0</inkml:trace>
  <inkml:trace contextRef="#ctx0" brushRef="#br0">17492 7578 7953,'-13'-6'471,"6"4"-255,3-7 1,1 7 7,-1-3 0,3 3 190,-3-2-210,2 2 1,2-5 68,0 3 0,2 3-59,2-3 1,-1-2 150,5 2 0,2 0-115,6 4 1,-1-4 55,6 0 0,-5-2-73,5 2 0,0 3-96,4-4 0,-1 4 0,1 1 1,0 0-155,0 0 1,-4 0 11,-1 0 0,-5 1 103,2 4 0,-3 1-221,-2 7 0,-5 1 50,-3 2 1,-2 2-10,-2 3 0,-2 6 49,-2-2 0,-7 3-47,-6-4 1,-5 5 14,2 0 1,-4 4 4,-1-4 1,2 0-11,2-4 1,-2-1 58,2-4 1,3-1-67,2-2 1,-2-5 46,1 1 1,1-1-122,3-4 0,5-2 103,0-2 1,4 2-136,-5-2 205,7 0 15,-4-4 263,6 0-210,0 0 0,2 4 48,2 0 1,3 2-63,5-2 1,0-3 239,1 3 1,3 2-46,1-2 0,5 0 107,-1-4 0,2 4-41,2 0 1,4 1-130,0-5 0,4 4-311,-4 0 1,5 0 90,-1-4 1,-2 0-392,-2 0 1,-3 0 202,-1 0 0,-2 0-50,-2 0 0,-8 0-127,-4 0-969,-7 0 683,4 0 1,-7 0-1009,-4 0 773,-1 0 0,-5 1-154,2 3 1052,-2-2 0,4 9 0,-5-4 0</inkml:trace>
  <inkml:trace contextRef="#ctx0" brushRef="#br0">9788 5904 8991,'-10'0'0,"-2"0"0,6 0-858,-6 0 1,2 0 428,-2 0 1,-1 0 490,1 0 1,0-2-46,-1-2 1,1 3 211,-1-4 1,1-1-51,0-3 0,3 2-59,1-1 1,1 0 106,-1-4 1,1-1 39,3 1-98,2-1 1,-3 1-27,5-1 1,0 5-165,0 0 82,0 5-28,5-2 1,2 5 103,6 0 1,-1 0-5,1 0 0,-1 1 50,0 3 0,6-1-102,3 5 1,2-4 175,2 5 0,6-2-75,2 1 1,4 1 100,4-4 0,5 4-130,7-1 1,5 4-221,8 0 0,-29-6 0,1 0 145,3 0 0,1 1 0,0 1 0,1 0-246,0 0 0,1 1 0,1 0 0,1 0 188,-1-1 1,1 0-1,2 3 1,-1 2 30,-1 1 1,-1 1 0,1 0 0,-1 0-18,-2-1 0,1 1 1,-1-2-1,-1 1 32,0 3 0,-1-1 0,3 0 0,0 0-63,-2 1 1,-1-1 0,1 2-1,0-1 39,-3-3 0,0 1 1,0 1-1,0 1 2,2-3 1,0 1 0,0 1 0,0 1-2,0-3 0,0 1 0,0-1 0,0 1 0,-2-3 0,0 0 0,0 1 0,-1-1 24,4 0 0,-1 1 0,-1 1 0,0 1-18,-1-1 1,1 1-1,1 0 1,0-1 1,-3-2 0,-1 1 0,4-1 0,1 0 8,-1 1 0,0-1 0,1 2 0,0 1-25,0 0 0,-1-1 0,0 1 0,-1-1-10,0-1 0,-1-1 0,-1 1 1,0 0-16,1 2 0,0-1 0,3 0 0,-1 0-200,-2 2 0,1 1 0,0-3 1,1-1 172,-6 2 1,0-1 0,0-1 0,-1 0 26,1 0 0,0-1 0,0 1 1,-1-1-130,2 0 0,-1 1 1,31 10 156,-8-2 1,1 2 16,-5-2 0,4 1 73,-5-1 0,2 1-81,-1-6 0,-1 5 90,5-5 1,-6 2-108,2-1 1,-3-3 46,-2 2 0,-2-2 196,3-2 0,-9 1-203,5-1 1,-2-4 19,-3 1 0,0-5 431,-3 4 0,-1-5-447,0 1 0,-4-3 317,0-1 1,-4 2-396,4 2 1,-4-3 241,4 3 1,-4 2-265,4-2 1,-5 2 7,1-2 0,-3-2 40,-1 7 1,0-2-172,-1 1 1,3 2 139,2-6 0,-3 4-16,3-4 0,-3 4 11,-1-4 0,0 5 6,-1-5 1,1 4 33,0-4 0,-4 5 6,-1-5 0,-3 4 12,4-4-34,-6 6-463,3-9 158,-6 10-746,-5-9 246,-2 9 341,-5-10 0,0 6-373,0-3-530,0-3 87,0 5 392,0-6 585,-5 0 0,2-2 20,-5-2 0,4-3-84,-5-5 1,5 0 87,-4-1 1,0-5 32,-5-2 1,5 0 180,0 0 1,1 0 55,-1 0 0,-3-2-55,2 5 0,2 1 55,-1 3 0,4 1 103,-4-1 1,4 2-131,-5 3 1,5 3 526,-4 5-10,5-6-146,-2 5 0,5 1-120,0 8 0,7-1 71,5 1 1,2 0 226,6 5 1,3-1-163,5 1 1,0-1 216,5 0 1,0 1-118,4-1 1,-1 1-139,-3-1 0,-2 5-120,-7-1 0,4 5-164,-3-5 1,-4 6-57,-13-1 1,-3 2-254,-5 2 1,-1-1-150,-3-4 0,-10 4 218,-11-4 0,-1 2-841,-7-1 0,1 3 439,-1-4 1,3 0 603,5 0 0,0 1 0,0 4 0</inkml:trace>
  <inkml:trace contextRef="#ctx0" brushRef="#br0">19352 7975 8421,'17'-11'-336,"-1"2"1,7-2 273,-3 3 1,4-7 480,0-2 0,11 0-212,2 0 1,9-2-52,-1-6 1,3 0-220,2 0 0,5 0 212,3 1 0,-2-5-185,2 0 0,2-6 125,-28 19 1,2-1-1,0-1 1,1 0 36,2 0 0,0-1 0,1 0 1,0 0-20,1-2 1,1 0 0,0 1 0,1 0-152,2-2 1,1-1 0,1 0-1,-1 0 123,0-2 0,-1 1 0,2 1 0,0 2 26,-4 0 1,0 0 0,2 2 0,0 0-56,0 0 0,1 1 0,-1-3 1,-1 0 25,0 0 1,-1 1-1,-1 1 1,0 1-34,-3 1 1,0 1 0,2-1 0,1 1 52,-1-3 1,0 0 0,2-1 0,0-1-84,-4 0 0,0 1 0,0-1 0,-1 0 15,-3 2 1,0 1 0,0 1 0,1 0-240,3-2 0,0 0 0,-3 5 0,0-1 133,3-1 0,0-1 0,-4 3 1,0 1 80,0 0 0,0 1 0,31-13-116,-2 0 0,-2 1 140,-2-1 1,3 4-51,-3 0 1,-2 1-63,2-5 1,-4 2 90,4 2 1,-6-3 39,2 4 0,-3-4 7,-1 0 0,-1 0 75,1 3 1,-5-1 145,1 6 1,-1-5-227,5 5 0,-10-1-6,-3 5 0,-2-3-19,2 2 1,-4-2 439,0 7 1,-5-3-477,0-2 0,-3 5 388,-4 0 1,2 1-371,-2-1 0,-3-3 244,-1 2 1,-4 2-268,0-1 1,-2 4-60,-3-4 78,3 0-56,-4-5 25,5 1 40,1-1-179,-1 1-284,1 0 217,-1-1 0,-4 6-21,0 3-687,-5-3 287,3 6-529,-6-5 741,0 1 0,0 2-179,0-5 0,0 4-528,0-5 800,0 1 1,0-4 351,0-1 0,-2 1 0,-2-1 0,3 1 0,-9 0 0,6-1 0,-6 1 0,4-1 0</inkml:trace>
  <inkml:trace contextRef="#ctx0" brushRef="#br0">23769 5618 8421,'5'-7'0,"-2"-4"0,5 3 0,1-2 192,3 2 1,-2-3 75,2 3 1,-5-3 147,9-2 1,-5 5-65,6 0 0,-3 1 66,-2-1 1,1-2-211,-1 6 0,0 0-88,1 4 0,3 0 67,1 0 0,-5 1 81,-3 3 1,-1-1-173,4 5 1,-4-3-22,1 3 0,-5 0-53,4 4 0,0 1 43,5-1 1,-5 1 6,0-1 1,1 2-118,3 2 1,-4-2 123,1 3 0,-7 2-14,2 2 1,-2-1 37,-2 5 0,-11-1-188,-6 9 0,-13 4 84,-11 4 0,16-15 1,-1 1-736,-6-1 0,-3 1 0,-4 6 0,-3 0 335,-5 4 0,-1 1 401,-6 4 0,-1 1 0,16-13 0,-1 0 0,1 0 0,-3 1 0,1 1 0</inkml:trace>
  <inkml:trace contextRef="#ctx0" brushRef="#br0">8944 6747 8578,'0'-13'-87,"0"1"1,0 0 110,0-1-35,6 1-26,-5-1 1,5 1 37,-6 0 0,-2 1 90,-2 2 1,1-2-197,-5 3 1,0 1 138,-5-1 1,2 4 58,3-4 1,-7 5-69,3-1 0,-4 2 105,4 2 1,-2 2-52,-2 2 1,1 3 20,-6 5 0,4 7-138,-3 6 0,-1 5 119,-4 8 0,2 0-68,2 4 0,-2 3 60,2 9 1,3-3-56,1 3 1,5 1 180,4-2 0,2 1 235,6-4 1,2-6-145,2-3 0,8-8 132,9-4 1,2-7-10,2-1 0,5-7-177,4-2 1,1-5 106,3-7 1,4-3-37,4-5 1,-2-2-303,1-10 1,-5-5 160,2-4 0,-1-8-274,-4 4 0,2-6 33,-10 6 0,-2-3 29,-6-1 1,-3 1 185,-6 3 1,-5 4-120,-3 8 1,-9-2-481,-7 2 1,-6 3 208,-7 2 0,-4-1-265,0 5 1,-6-3-100,2 7 0,-2-2-364,-3 2 0,5 2 23,0 6 1,1-4 344,-1 0 0,-2 0 610,1 4 0,-1-6 0,-3-1 0</inkml:trace>
  <inkml:trace contextRef="#ctx0" brushRef="#br0">17454 8694 8578,'-8'0'-748,"0"0"0,4 0 1186,-5 0-109,1 0 648,-4 0-71,-1 0-348,6 0 68,2 0-169,5 0 1,0-1 29,0-3 1,5 2-116,4-2 0,7-1 55,5 0 1,-2-3-144,2 4 1,1-4-218,7 4 1,-2-5 97,7 5 0,-3-1-59,2 1 0,3 2-229,-3-2 1,3 3 110,1 1 0,-5 5-244,-3 3 0,-4 3 104,-5 2 1,2 3 17,-5 1 1,-2 6 113,-7 2 0,-1 1 132,-3 7 0,-2 0-114,2 5 1,-3-5 10,-1 0 0,-4-1-227,0 1 0,0 1 153,4-5 0,0-4-548,0-5 1,0-4 229,0 0 1,0-2-431,0-2 1,4-3-301,0-1-671,0-5 664,-4 8 1120,-5-10 0,-2-1 0,-5-7 0</inkml:trace>
  <inkml:trace contextRef="#ctx0" brushRef="#br0">17715 8979 8578,'25'7'0,"-1"-1"1053,1-6 1,1 0-350,3 0 1,10-2-60,11-2 1,5-3-1115,7-5 0,-4-1-623,0 1 0,-2 0-243,2-1 1,1 2 632,-5 3 0,-6-3 702,-6 3 0,-4-3 0,-1-2 0</inkml:trace>
  <inkml:trace contextRef="#ctx0" brushRef="#br0">8932 8545 8578,'0'-7'-158,"0"-4"1,0 4 169,0-5 0,-4 4 334,0-1 1,-1 1-85,5-4 1,-5-1-83,-3 1 0,1 0 52,-1-1 0,-2-1-47,-7-2 0,2 2 41,-6-2 0,5 2-113,-5 1 1,2 6 58,-2 3 0,-2 3-163,2 1 1,-2 7 2,-2 5 1,0 10 156,0 7 1,2 10-187,2-2 1,-1 9 139,6-1 1,0 9-221,8 4 1,3 6 196,5 3 0,7-3 169,5-6 0,6-3 72,7-5 0,5-3 198,3-6 1,3-11-54,1-13 0,5-9-61,-1-4 0,6-2-235,-2-2 1,5-11 104,4-6 0,-3-6-619,2-6 1,-2-3 344,-1-5 0,-7-4-139,-6-1 0,-7 0 6,-9 0 0,-5 4-83,-7-4 1,-4 4 141,-5 0 1,-11 1 51,-5 0 0,-12 0-631,-5 0 0,-3 4 330,-1-1 1,-6 11-1106,-2-2 0,-3 10 652,-2 3 1,0 5-936,1 7 1690,-6 0 0,4 3 0,-3 2 0,3 3 0,1 1 0</inkml:trace>
  <inkml:trace contextRef="#ctx0" brushRef="#br0">17454 10058 8578,'0'9'757,"0"-1"218,0-5 197,6 2-912,-5-5 0,6-1 42,-3-3 1,-1-5-120,5-7 1,1 1 100,3-6 1,0-1 32,1-7 1,3-3-37,1-5 0,1 0-93,-2 0 0,-1-5 27,6 1 0,-6-5-57,2 5 0,-5 5 42,-3 7 0,0 7 68,-5 2 1,0 9 86,-4-2-136,0 9 0,5 4-257,-1 8 0,1 10 45,-1 7 1,2 1-17,2 7 0,7 6-155,-2 6 1,2 4-459,-3 0 1,2 1-862,3-1 1,-4 0 739,4-4 1,2 1-273,2-9 0,2-3 341,2-9 1,0-6 673,0-2 0,0-1 0,-1 0 0,4-4 0,5-1 0,6-3 0</inkml:trace>
  <inkml:trace contextRef="#ctx0" brushRef="#br0">7257 11001 8019,'-32'4'-677,"3"0"0,3 0 589,1-4 0,2 0 110,2 0 0,2 0 349,3 0-146,2 0 26,-4 0-170,5 0 1,7-1 102,1-3 1,4 1-44,1-5 0,1 5 118,4-1 0,0 1 56,3-1 1,5 3-106,-1-4 1,6 4 54,7 1 1,1 0-81,3 0 0,3 0 15,5 0 0,2 0 14,2 0 1,3 0-88,6 0 1,1 4-214,2 0 0,4 0 229,5-4 0,8 0-73,0 0 0,-32 0 0,-1 0 83,29 0 0,4 0-71,-3 0 0,-3 0 58,-6 0 1,-3 0-76,-5 0 1,-6 0 81,-3 0 1,-3 0-53,-5 0 0,-3 0-10,-5 0 1,-6 0-58,-2 0-180,-4 0 197,0 0 239,-6 6-285,-2 1-174,-5 5 1,0 1 55,0-1 1,-1 0-30,-3 1 1,2-5-197,-2 0-89,3 1 0,1 3-116,0 1 1,0-5-162,0 0-41,0 0 1,1 3 284,3-2 1,3 0-585,6-5 1050,-1 6 0,6-9 0,1 5 0</inkml:trace>
  <inkml:trace contextRef="#ctx0" brushRef="#br0">22714 12179 6881,'0'-8'22,"0"0"0,0 3 283,0-3 1,0 4 5,0-4 1,2 4-50,2-5 0,-1 7-97,5-3 1,0 0 139,4 1 1,1-4-115,-1 3 0,6 1-30,3 4 1,2 0 69,2 0 1,5 0-265,4 0 0,7 0-92,4 0 0,5 2-215,4 2 1,1-1-139,3 5 1,-4-5-86,-9 1 1,2-3-32,-6-1 1,-1 0 230,-7 0 0,-2-1 363,-7-3 0,-4-3 0,-4-6 0,-2-5 0,-2-1 0</inkml:trace>
  <inkml:trace contextRef="#ctx0" brushRef="#br0">23533 11943 8044,'-4'-8'-370,"0"0"574,0 5 287,4-8-390,0 10 1,5-5 10,3 6 0,9 0-115,4 0 1,3 2 58,5 2 1,3 3 104,5 5 0,0 2-325,1 2 1,-5 0 80,0 4 0,-6 5-483,2 4 0,-8 7 566,-4 1 0,-9 6 0,-3 6 0</inkml:trace>
  <inkml:trace contextRef="#ctx0" brushRef="#br0">17479 10716 8123,'-5'-7'5,"3"-4"0,-5 9 409,3-2-22,3-3-254,-5 6 145,6-5-119,0 6 700,0 0-627,0 6-115,0 1 1,0 5-105,0 1 0,0-1 125,0 0 1,0 1-75,0-1 0,0 1 74,0-1 0,2 0-184,2 1 1,-1-1 83,5 1 1,2 0-92,6 4 0,-1-3 62,6 2 1,0-2-79,3-2 0,1 1 8,0-1 1,1 1 86,3-1 0,-3 5-174,3-1 0,-4 2 97,-4-1 0,-5-4 162,-7 4 1,0-3-135,-5-2 0,1 1 379,-5-1 1,-2 0-7,-2 1 1,-3-5 7,-5 0 0,-2-1-426,-3 1 1,2 2 60,-5-6 0,-1 4-377,-4-3 0,-4 0 197,0-1 0,-1-2-208,1 2 0,1-3 164,-5-1 0,2 0-697,-3 0 1,4 0 149,5 0 1,1-5-546,-1-4 1318,5-2 0,-3-7 0,4-1 0</inkml:trace>
  <inkml:trace contextRef="#ctx0" brushRef="#br0">17442 10666 8123,'8'-11'531,"0"3"1,-3-3-224,3 2 1,6-2 266,6-1 1,5 0-150,4-1 1,4 1-1462,9-1 1,7 1 259,9 0 1,1 3-1902,-1 1 2676,3 5 0,-10-8 0,4 4 0</inkml:trace>
  <inkml:trace contextRef="#ctx0" brushRef="#br0">1600 13382 7904,'-25'0'-19,"2"0"9,2 0 1,-5 4 56,6 0 0,-7 6 104,7-2 1,-2 9 97,1 4 0,-1 2-103,5 2 1,1 5-177,3 3 1,1 8 79,0 5 1,-1 12-209,1 4 0,7-27 1,1 2 201,0-1 1,0 2-1,1 6 1,-1 3-303,0 4 0,0 1 0,-1 7 1,0 2 278,3 3 0,0 0 0,-2 4 0,0 1-320,2-22 1,1 2-1,0-1 1,-2 2 0,0 1-1,1 0 213,0 4 1,1 0 0,-1 0 0,1 0 0,-1 1-1,1-1 33,1 0 0,0 1 1,0-2-1,1-3 1,-1-2-1,1 0-284,0 18 0,2-2 0,0-4 1,2-1 262,3-1 0,1-2 0,-2-1 0,1-2 50,2-1 0,0-2 1,0-2-1,0 0 44,0-6 0,0 0 0,2 0 0,-1 0 211,-3-2 0,0 1 0,2-1 1,1-1-188,-3-4 1,0-2-1,14 32 91,-1-12 0,-2 1-86,2 3 0,0-4 771,3-9 1,1-3-893,0-9 0,0-3 802,0-5 1,0-6-805,-1-2 0,1-9 551,0-4 1,0-3-514,0-1 1,1 0 361,3 0 0,-3-1-327,3-3 1,-3-2 147,-1-2 0,-2-2-137,-2 6 1,1-4 100,-5 4 1,0 0-82,0 4 0,-2 0 98,6 0 1,-6 0-60,2 0 1,2 0 3,2 0 0,-2 0 28,1 0 0,3 1 5,5 3 1,1 2 8,9 2 0,-3 3-43,11-3 1,-1 8 85,5 0 0,11 2-362,5-1 1,-31-11 0,2 1 173,0 1 0,0 1 0,1 0 1,0 0 24,1-1 0,0 0 0,4 1 0,1 0-19,3 0 1,1-1 0,1-1 0,0 0-252,1 1 0,-1 0 1,4-1-1,-1 0 303,2-1 1,0 0 0,2 1 0,1 0 51,2 1 1,2 1 0,-2-2 0,2-1-40,2 2 0,2 1 0,0 0 1,1 1-311,0 0 0,0 1 0,-19-4 0,0 1 0,1 0 292,1 0 0,1 1 0,0-1 0,-2 0 1,-1 1-1,1-1-41,0 0 1,1 1 0,-1-1 0,-1 0 0,-1 0 0,0-1-3,22 3 0,1 1 0,-23-3 0,0 0 1,1-1-31,1 0 0,1 0 0,-1 0 0,19 4 0,1 0 28,-22-4 1,1 0 0,0 0 0,23 2 0,-1 0-25,-22-5 1,0 0-1,0 0 1,0 0 0,1 0-1,-1 0 23,0 0 0,0 1 0,0-1 1,17 1-1,0 1 2,0-2 1,0 0-1,-3 1 1,1 0 9,0-3 1,0 0 0,1 1 0,-1-1-256,-2 1 0,0-2 0,0 0 0,-1 0 282,-7 1 0,-1 0 1,3-1-1,-1-1-30,-1 1 0,0-2 0,-1 0 0,0-2-37,-3 1 1,-1 0 0,-1 0 0,0 0 36,-2 2 0,-1 0 0,-1-2 0,-1 0-3,0 0 0,1 0 1,-2-2-1,1-1 149,0 3 1,1 0 0,-2-2-1,0-1-116,-3 0 0,0 1 0,32-3-54,-3-1 0,-5 1 574,-8-1 1,0-2-639,-12 6 1,1-5 47,-5 0 1,0 2 499,0-1 0,-5 4-491,-3-4 0,-4 4 448,-5-5 0,-2 2-333,-5-1 579,-6-3-579,-2 4 0,-6-5 79,-3 0 0,1-1-46,-5 1 1,-1-1-47,-3 1 0,1-1 132,3 1 0,-3 0-144,2-1 1,0 1 13,0-1 0,-2 1-85,3 0 1,1 2 72,-1-2 0,0 2-63,-5-7 1,5 2 47,0-1 1,-1 1-59,-3-6 1,4 4 51,-1-3 0,3-2 2,-3-7 1,2 1-35,3-5 1,3-4 7,-3-4 1,2-12-97,2-1 0,0-5-236,0-3 0,2-8 305,-1 31 0,2-1 1,0 0-1,1-1-240,2-4 1,0-1 0,0-1-1,1 0 256,-1 0 0,0-1 1,0-1-1,0-1 1,1-2 0,-1 1 0,0 0 0,0 1 0,0-2 1,1 1-1,-1 0 1,0 1-2,0 0 1,0 1-1,-1 1 1,0-1 2,1 0 1,0-1 0,-1 5 0,0-1-111,3-1 1,1-1-1,-4 3 1,-1 1 34,1 0 1,-1 1 0,-1-1 0,2 0-201,1-2 1,0 1 0,-1 3 0,-1 1 217,0 0 1,0-1 0,-3 4 0,1-1 3,0 2 1,0 0-1,-1 1 1,0 0-118,2-1 1,-1 0 0,-1-25 216,3-4 1,-3 9-87,-1-1 0,-5 6 23,-3-2 1,-3 4 227,-2 5 0,1-2-234,-1 6 0,0-5 97,-4 5 0,3 0-81,-2 3 1,-4 1 16,0 0 1,-5-2-6,-4-2 0,1 8-1,-5 0 1,-1 3 19,-7 5 1,-1-3 6,-7 8 0,0 2 87,-9 1 0,3 3 192,-7 2 1,0 1-228,25 7 0,0 0 1,-31-6-41,31 8 1,0 0-1,0-2 1,1 0 38,-3 1 1,-1 1-1,-1-2 1,-2 0-31,-4 2 0,-1 0 1,1 0-1,-1 0 0,-3 2 0,-1 0 0,-4 0 0,0 0-194,-2 0 1,0 0-1,-4 0 1,-1 0 188,-1 0 0,0 0 0,-4 0 0,0 0-299,0 0 0,0 0 1,21 0-1,-1 0 0,0 0 285,-3 0 1,0 0 0,0 0 0,-3 0 0,-1 0 0,0 0-43,-2 0 1,1 0 0,-1 0-1,-2 0 1,0 1 0,1-1 22,0 2 1,0-1 0,0 0 0,-1 0 0,0-1 0,-1 1-216,0 0 1,-1 0 0,0 1-1,-1 0 1,-1 0 0,1-1 200,1 1 1,0-1 0,1 1 0,-1-1 0,0 1 0,1-1-183,2-1 0,0 0 0,0 0 1,0 1-1,0 0 0,1 1 162,-1-1 1,0 1 0,0-1-1,-2 1 1,0-1 0,-1 0-51,2-1 1,0 0 0,-1 0-1,2 0 1,-1 0 0,1 0-49,4 0 1,1 0-1,-1 0 1,-1 0-1,0 0 1,0 0-7,0 0 0,0 0 0,-1 0 0,0 0 0,0 1 1,0-1-356,2 2 1,0-1-1,1 1 484,2-2 0,0 0 0,0 1 0,1 2 0,1 1 0,0-1 0,2-2 0,0 0 0</inkml:trace>
  <inkml:trace contextRef="#ctx0" brushRef="#br0">11227 17450 7831,'12'-11'-432,"1"3"0,3-10 908,1 5 1,5 1-162,-2 0 1,0-1-354,0 1 0,5-1 109,4 1 0,4 0 5,-4-1 1,6 2-5,-2 3 0,7-2 3,1 6 0,10-5 71,-1 0 0,2-2-239,-2-1 0,5 4 207,3-1 0,8 2-52,-31 3 1,0 0-1,33-5-322,-2 4 1,3 1 341,1 4 1,-30 0 0,1 0-26,1 0 1,-1 0 0,3 0 0,0 0-27,-2 0 0,-1 0 1,5 0-1,0 0-228,4 0 1,0 0 0,4 0 0,1 0 233,2 0 0,1 0 0,3 0 0,0 0-353,-2 0 1,2 0-1,4 2 1,2 0 346,0 0 0,2 1 1,-18-2-1,0 1 1,0-1 2,0-1 1,0 0-1,0 0 1,2-1 0,-1 1-1,0-1-183,-1 0 0,0 0 0,0-1 1,3 1-1,0 1 0,1-2 178,3 0 1,0-1 0,0 0-1,-2 1 1,0 0 0,0-1-163,0 1 0,1-1 1,0 0-1,-1 0 1,0-1-1,0 1 131,-1 2 1,0 0-1,0-1 1,1 0 0,-1-1-1,1 0 32,-1 1 0,0 1 1,0 0-1,-2-1 1,-1 0-1,0 0 20,1 1 0,-1-1 0,1 1 0,-1 1 0,0-1 0,1 1-88,-1-2 0,0 1 0,1 0 0,-1 0 0,0 0 0,1 1 59,1 0 1,0 0 0,-1 0 0,-3 0 0,0 0 0,-1-1-14,2 0 1,0-1 0,0 1-1,-1 0 1,-1 1 0,1-1-1,1 0 0,0-1 1,0 1-1,0 0 0,0 1 1,0 0 12,3 0 1,0 0 0,-1 0 0,-3 0 0,0 0-1,-1 0-3,2 0 1,0 0 0,0 0 0,-2 0 0,0 1 0,1-1-37,-1 1 1,1 1 0,-1-1-1,1 0 1,0 0 0,1 0 35,0 2 0,0 0 0,0-1 0,-3 0 0,0-1 1,0 1-42,1 0 1,-1 1-1,0 0 1,20-1-1,-1 0 18,0 2 1,-1 0-1,-3 0 1,0 0 4,2 2 1,-1 1 0,-9-1 0,-2-1-4,-2-1 0,-2 0 0,-4 2 1,-1-1 191,-2-1 1,-1 0 0,-1 2 0,0-1-169,-2 1 0,-2 1 1,29 5 11,-3 1 0,-8-5 90,0 0 0,-7 0 650,-2 5 1,-5-5-778,1 0 0,-1-3 35,2 3 1,-4-5 735,4 1 1,-4 1-786,-1-1 0,-4 0 561,1-4 1,-7 5-817,2-1 208,-8 0-744,-3-4 380,-11 0-441,-2 0 1,-16 0-14,-5 0 883,-7 5 0,-18 2 0,-4 6 0</inkml:trace>
  <inkml:trace contextRef="#ctx0" brushRef="#br0">20419 15379 7669,'-12'0'85,"-1"0"-85,1 0-341,0 0 280,-1 0 0,6-1 122,3-4 0,3-1-147,1-7 0,1 1-112,3-1 1,-1-3 406,5-1 0,-5-1-93,1 2 1,-2 1 83,-2-6 1,0 0-62,0-4 1,-7 1-81,-6-1 0,-2-5-23,-10-4 0,2 3 8,-10-2 1,-6 0-139,-6-5 0,-9 1 273,-4 0 0,-4 4-401,29 16 1,0 1-1,-32-10 253,30 13 1,0 1 0,0 0-1,0 0-41,-3 4 1,1 0-1,2 0 1,0 1 51,0 2 1,0 1 0,-30-1-329,-1 5 0,1 1 259,-1 3 1,2 5 26,-2 7 1,3-1-8,1 6 0,0 1-33,0 7 0,0-1-150,0 5 1,4 0 192,0 4 1,5 4 175,0 1 1,2 0-88,1 0 1,4 0 82,1 4 1,2 2-154,2-2 1,0 1 45,7-2 1,3 5-12,-2-1 1,5 5-121,-1 4 1,3-2 39,1-2 0,2-3 66,2 3 1,-1 1-49,5-1 1,1-5 23,4-3 0,3-5 237,1 5 1,0-6-318,-5 1 0,5-3-37,0 0 1,0 3 87,-5 0 1,1 1-11,-1-5 1,1 0 87,-1 0 1,2-1 120,3-3 1,-1 3 6,4-3 1,1-3 277,4-1 0,2 2-289,2-2 1,3 4 182,5-4 0,6 0-311,3-5 1,3 1-1,5 0 0,-1 0-15,5 0 1,4-1-89,5 1 0,0 0-45,0 0 0,6 0 133,6-1 0,5 1-338,-1 0 1,3 0 378,1 0 1,-28-13 0,2 0-64,-1 1 1,0-1 0,4 0-1,-1 0 4,0-2 1,-1 0 0,0 2-1,2-2 18,2-1 1,0-1 0,2 1 0,1-2-2,1 0 1,1-1-1,0 0 1,0-1-211,0-1 0,-1 0 1,0 1-1,0 0 201,3-3 1,-1 0 0,-2 0 0,0 0-17,0-2 1,1 0 0,-2 0 0,0-1 10,-1-1 0,1 0 1,-1-4-1,1-1-12,-1-3 1,0 0-1,-1 0 1,-1 0 15,1 0 0,-1 0 0,-2-1 1,-1-1 2,1-2 0,1 0 0,0 0 0,1 0-35,0-2 1,1-1-1,-4 3 1,-1-1-6,1-1 1,-1-1-1,-4 1 1,0-1-21,0-1 0,0-1 1,-2 0-1,-1-1-112,1 0 1,0-1 0,18-19 62,-21 17 0,-2 0 1,21-22 27,-1-5 0,-4-1 9,-4-3 0,-7 2 58,-2-6 1,-4 0 76,-4-4 1,-5-2-81,-11 28 0,-2 1 0,7-30 13,-7 31 1,-2-2-1,-2-33-364,-7 3 0,-10 0 156,-7 4 0,-5 1-40,-8 4 0,17 26 1,-2 2 96,-1 2 0,-1 1 0,-3-3 1,-1 1-595,-4-1 0,0 0 715,1 3 0,1 0 0,-4-6 0,1 0 0,1 5 0,-1-1 0,0-1 0,-2 0 0,0 0 0,-1 0 0</inkml:trace>
  <inkml:trace contextRef="#ctx0" brushRef="#br0">6401 7727 7986,'-5'-7'0,"2"-3"-253,-5 6 0,5-2 101,-1 2 1,1 3 1793,-1-3-484,2 2-951,-3 2 1,1 6 77,0 2 1,0 3 0,4 2 0,0 0-2,0 4 0,-5 2-45,1 6 1,0 1 27,4 3 0,0 3-42,0 5 1,0 2 75,0 2 0,0 4-62,0 9 1,0 3-193,0 5 1,6 1 220,2 3 1,3 3-135,-5-32 0,0 1 1,1-3-1,-1 0-10,0 0 0,0 0 0,7 26 115,-1 1 0,0-3-330,1 3 0,-2-7 267,-3-5 1,3-2-116,-3-7 1,-1 1 81,2-5 0,-5-5-154,4-3 0,-4 1 20,4-1 1,-5-3-105,1-1 0,-2-7 255,-2 7 1,0-5-157,0 1 0,0 1 173,0-6 1,0 2-219,0-1 1,-2-3-48,-2 2 1,1-2 91,-5-2 0,4-3-45,-4-1 0,4-1 35,-5 1 1,5 2-20,-4-6 206,5 6-187,-8-9-12,10 10 26,-10-10-306,9 5 244,-3-6 1,6 0 158,3 0 0,-1 0-74,5 0 1,1 0 103,3 0 0,0 0 117,1 0 0,1 1-61,2 3 0,3-2 79,6 2 0,1-1-82,3 1 1,-1-3 94,5 3 1,4 2-64,5-2 1,4 0 55,0-4 0,8 4-235,4 0 0,2 0 145,2-4 1,0 5-397,0-1 1,6 0 344,2-4 0,-34 0 0,0 0-149,34 0 1,-2 0 110,-6 0 1,0 0-130,0 0 0,3 0 31,-3 0 1,1-4 49,-9 0 1,-1-2-45,-3 2 0,4 3 79,0-4 0,-5 0-55,-3 1 1,-5-2 47,5 2 0,-1 3-70,5-3 1,-5 1 66,1-1 0,-6 2-122,1-2 1,2-1 4,-2 1 0,-1-2-88,-7 2 1,3 3 238,-3-4 0,1 0-279,0 1 1,0 0 458,-5 4 1,4 0-330,-4 0 0,4-5 41,-4 1 0,0 0-57,-4 4 0,0 0 55,-1 0 1,1 0-3,0 0 1,-4 0 8,-1 0 1,-3 0 22,4 0 0,-6 0 13,1 0 0,2 0-100,-1 0 1,5-4 47,-2 0 1,0 0-117,0 4 1,0 0 115,0 0 1,2 0-66,-5 0 0,4 0 54,-5 0 0,-3 0 87,-5 0 0,-1-2-36,1-2 1,-1 3 323,-3-3-108,-3 2-130,5 2-57,-6 0 111,-6 0-374,5 0 98,-4 0 70,5 0 434,0 0-369,0-5 1,0-2-211,0-5 0,1-2 78,3-3 0,2 2-29,2-6 0,3-3 10,-3-5 0,-1-11-209,1-2 1,5-11 66,3-9 1,1-3-193,-11 28 0,0-1 0,1 0 0,0-2 336,2-5 1,-1-1 0,-3 1 0,1-1 21,2-4 1,0 1 0,-2 4 0,-1 0-17,3 0 1,1-1-1,-2 3 1,-1 1 9,1 4 0,-1 1 0,0 0 0,-1 1 87,3-21 0,-2 6-19,-6 17 0,-2 0 95,-2 5 1,-3 0-135,-5 4 0,-2 2 17,-2 2 1,2 3 59,-3 6 0,-1 1 435,2 3 1,-5 1-367,5 3 0,-2 2-57,1-2 1,3 3 158,-2 1 1,-2-4-38,1-1 0,-1 1-3,2 4 0,-2-4-84,-3 0 0,-4 0 24,1 4 0,-3-4-211,-6 0 0,0-2 65,-4 2 1,4 3-106,0-4 0,-4 4 44,-5 1 1,-3-1-33,4-3 1,-6 2 103,1-2 0,-2-1-145,-2 0 1,-5 0 155,-3 1 0,0 1-293,-4-5 0,2 4 286,25-1 0,-1 1 1,0 2-1,-1 0 31,0-2 1,0 0 0,-2 2 0,1 1-131,3-1 0,-1 0 1,-1-1-1,0 1 34,-2 0 1,-1-1 0,3-1 0,-1 0-122,-2 2 0,1 0 1,4-1-1,0 0-97,-31-1 0,4 3-536,4-3 1,-2 2 321,7 2 1,4 0-2,8 0 0,8 2-1536,4 2 2093,-3 3 0,2 4 0,-3 0 0,4 1 0,3 3 0</inkml:trace>
  <inkml:trace contextRef="#ctx0" brushRef="#br0">3970 15763 7792,'-7'0'107,"-4"0"-325,9 6 228,-9-5-104,5 5 1,-3-10 18,1 0 229,5-6 1,-2 7 64,5-5 1,0 4 636,0-5-359,-6 7 88,5-4-45,-5 6-297,6 0 1,4 2-181,1 2 0,4 8 94,-1 9 0,4 9-218,0 7 1,0 9 47,1 12 1,-5 2-237,-4-23 1,0 1-1,0-1 1,-1 1 290,1 4 0,0-1 0,0 1 0,-2 0-2,-2-2 1,0-1 0,0 30 0,0-7 0,-1-14 48,-4-3 1,4-2-117,-3-6 0,1-2 123,-1-10 1,3-2-125,-3-2 1,2 2 82,2-2 1,4-3 409,0-2 0,6-2-439,-2-2 0,7-1 161,2-2 0,5 2-122,-1-3 1,4-1-24,4 1 0,2-1 134,6 1 1,1 3-114,-1-2 1,3-3 132,5 3 1,2-6-46,11 1 0,0 1-395,4-1 0,7 0 333,-32-3 1,0-2 0,3 1 0,0 0-2,3 1 1,1-2-1,0 1 1,0-1-287,2-1 1,-1 0 0,2 1 0,0-1 267,2-2 1,1 0-1,1 2 1,0 0 8,-1-2 0,0-1 0,0 2 1,0 0-16,-4-1 0,-1-1 0,3 0 1,1-1-18,-2 2 1,1 0 0,0-1 0,0-1-21,0 0 0,-1 0 1,-2 1-1,-1 1-59,-3 0 1,0 0 0,-2 1 0,-1-1-149,2 0 1,-1 0 0,2-2 0,1 1 156,-3 1 1,0 0 0,2-2-1,0 1-22,-6-2 1,0 1 0,1 2 0,1 0 30,0 0 0,0 0 0,1 0 0,-1-1-69,0-1 1,0 0 0,32-6 48,-3-1 0,3 5-33,-34 4 1,1 0 0,31-3 51,-1-2 0,-2 3-1,-2 1 0,0 4 35,0-3 1,-7 3-129,-6 1 1,1 0 245,-4 0 0,-2 1 203,1 3 1,-6-1-287,-2 5 1,-5-4 490,-8 5 1,-4-5-225,-4 4 413,-7-5-641,-4 2 309,-5-5-261,0 0-150,-5 0 1,2 0 13,-5 0 1,-1 0-165,-3 0 0,-1-4 122,1 0 1,-4-6-48,-1 2 0,-1-3 20,2-1 0,2-5-93,-3 0 1,3-5-46,2 2 1,0-9 54,-1-4 1,1-4-136,-1-5 0,2-5 60,3-11 0,-2-1-110,8 24 0,0 0 0,0 0 0,0 0 160,2-3 1,0 1 0,2-33 12,0 34 1,0 2-1,0-26 48,7 3 1,-5 6 113,4 5 1,-5 8-76,1 4 1,-3 7 198,-1-2 1,0 7 42,0 1 1,-1 5-93,-3-5 0,-3 6 45,-5-2 1,-2 4 328,-3 0 1,-2-3-415,-6-1 1,-7 2-23,-5 7 1,-5-6 1,-8 6 0,-5-10-423,-3 5 1,-10-2 327,32 9 1,-2 0 0,-2 0-1,0 1-61,-3 1 1,-1-1-1,-3-1 1,-1-1 45,1 2 0,-1 1 0,-2-2 0,-1 0-285,4 3 0,-1 2 1,-1-1-1,0 0 298,0 1 1,-1 2 0,1 1-1,0 1 59,1 1 0,1 0 0,3 1 0,0 0-246,2-1 0,1 0 1,1 1-1,-1 0 168,0-3 0,-1 0 0,-1 1 0,-1-2-38,5 0 0,0-2 0,-2 1 0,2 0-348,-27 0 1,1 0-893,7 0 1376,-3-5 0,2 3 0,-3-2 0,6 3 0,3 1 0</inkml:trace>
  <inkml:trace contextRef="#ctx0" brushRef="#br0">7121 8198 7316,'0'-7'19,"0"-4"0,-4 8 188,-1-5 4,1 5 16,4-8 1,-1 6-80,-3-4 1,2 3 429,-2 1-139,3 4-262,-5-10 1,5 8-83,-3-5 74,-3 5 1,4-2-67,-5 5 1,4 0 210,-4 0-344,5 0 84,-8 5 0,5 2-108,-2 6 0,1-1-12,3 0 1,3 1-20,-4-1 1,4-4-26,1 1 0,1-1 34,4 4 1,-3-1-106,7-2 1,-5-2 88,4-3 1,0-3-25,5 3 0,-1-2 54,0-2 0,-3 0-334,-1 0 232,0-6 0,-1-1 26,-3-5 0,2 3 178,-2 1 0,0 0-89,-4-4 1,-4 3 188,0 1-157,-6 0 0,3-3 89,-5 2 1,4 0-116,-1 5 169,1 0 1,-4 4 155,-1 0-125,6 0 1,-2 1-8,5 3 0,-2 3-94,2 5 1,3 1 87,-4-1 1,4 5-70,1-1 0,0 1 10,0-5 0,4 1-7,0-1 1,6-4-74,-2 0 0,-1-1 21,1 2 0,1-4-205,3-5 14,0 0 1,1-1 52,-1-3 1,-5-3-38,-3-6 0,2 1-22,-2 0 166,0-1 1,-4 1-52,0-1 0,0 1 48,0 0 13,-5-1 243,-2 1-198,-6-1 1,1 6-43,-1 3 0,5 3 110,0 1 1,4 5-60,-4 4 1,5 2 63,-1 1 1,-2 5-87,2-1 1,0 2-7,4-1 0,0-4 31,0 4 0,0-2 6,0 2 0,5-4-78,4 4 1,2-7 56,1-2 0,0-4-171,1 4 1,-1-5 91,1 1 1,-1-2-128,0-2 0,1-6 48,-1-2 1,-5-3-43,-3-2 0,2 1 91,-2 0 1,0 3-1,-4 1 0,0 0 106,0-5 1,-1 1-106,-3 0 0,-2 3 194,-2 1 0,-3 4-97,3-4 1,-4 5 58,0-1 1,4 2-81,0 2 1,-1 0 103,-3 0 0,4 2-76,-1 2 1,5 3 1,-4 5 1,5 1 22,-1-1 1,3-4-29,1 0 0,0 1 289,0 3-238,0 1 1,5-1-31,3 0 11,3-5 0,2-1-130,-1-6 0,1 0-26,-1 0 0,0-2-118,1-2 0,-5-3 46,0-5 1,-3 0 101,3-1 64,-5 1 0,2-1-76,-5 1 0,-1 1 213,-3 3 0,1-2-119,-5 6 0,-1-4 51,-3 3 0,-1 1 17,1 4-73,0 0 0,-1 2 67,1 2-61,-1 3 1,5 5 26,0 1 1,5-1-19,-1 0 59,3 1 1,1-1-73,0 1 0,5-2 188,3-3 0,-1 2-121,2-6 1,-1 1-52,4-1 0,1-2-299,-1 2 197,0-3 1,1-2-62,-1-3 0,-3 1 34,-1-5 1,-5-1-165,1-3 1,1 0 52,-1-1 0,1 1 118,-5-1 0,0 1 20,0 0 1,-5 3 130,1 1 1,-5 0 84,0-5-160,-2 1 1,-1 1 115,-1 3-111,1 2 1,0 6 16,-1 0 0,5 0-7,0 0 1,5 2 136,-1 2 0,-2 3-35,2 5 0,0 0 76,4 1 1,1-1-13,4 1 1,-3-2-65,7-3 1,-5 1-169,4-4 1,0 3 90,5-4 1,-5 0-158,0-4 143,0 0 1,5 0-161,-1 0 1,-5-1-14,-3-3 1,2 1 76,-2-5 1,0 3 141,-4-3 0,0 4-62,0-4-66,-5 5 1,-2-7 50,-6 6 1,5 0-448,0 4 143,-1 0-90,-3 0 75,0 6 0,5 1-174,3 5 1,2-4-240,2 0 1,0 1 394,0 3 1,6-4 346,2 1 0,3 4 0,1 7 0</inkml:trace>
  <inkml:trace contextRef="#ctx0" brushRef="#br0">6885 8136 7693,'0'-12'-283,"0"3"611,0 1 1,-4 4-1,0-4 0,0 3 258,4-3-194,0 5-123,0-8 123,0 10-103,0-4 0,1 5-16,3 0 0,-3 1-25,4 3 1,-4 3-108,-1 5 0,0 2 79,0 3 1,0 2-99,0 6 1,0 0 171,0-1-98,-6 1-372,5 0 148,-4 5 0,5-8-33,0 3 0,-5-4-214,1-1 1,0-2-59,4-5 239,0-1 1,0-4 19,0 1 1,2-7 35,2 3 1,3-4 25,5-1 0,2 0-19,2 0 0,-1-1 4,6-4 1,0 4 31,4-3 0,-1 3-47,1 1 0,0 0 74,0 0 0,4 0-47,0 0 0,0 4 94,-4 0 0,-1 1-87,1 0 0,0-4 28,0 3 0,-5-3-14,1-1 0,-6 0 204,2 0-98,-9 0 163,-2 0-224,-6 0-253,0 0 152,-6 0-136,5 0 115,-5 0-11,6 0 39,0 0 0,4-1 39,0-3 0,2 3 24,-2-4 32,-3-2-63,11 6-86,-6-10 0,3 6 88,-1-4 1,-4 0-108,4 5 1,-5-6 55,1 2 1,2 1-31,-2-2 0,4 1 36,-4-4 1,5-1-8,-5 1 1,1 0 102,-1-1 0,-2-3-95,2-1 0,-3-1 90,-1 2 0,0 2-71,0-3 1,0 2 84,0-1 0,0 2-44,0-3 1,-1 4 12,-3 0 0,1 1 91,-5-1 0,-1 5-106,-3 0 1,0 4 69,-1-5 0,-1 7-53,-2-2 0,2 1 68,-2-1 1,-4 2-51,0-2 1,-4 3-3,-1 1 0,1 0-34,-1 0 1,-1 0-17,-3 0 45,-3 5-30,-5-3 1,-1 4 23,1-1 0,4-3 82,0 7 0,-3-7-82,-1 3 0,3 0-119,9-1 0,4 0 55,0-4-667,6 0 298,3 0-305,6 0 1,12-5-91,2-3 0,5 2 49,3 2 752,-2-3 0,9 0 0,-3-5 0</inkml:trace>
  <inkml:trace contextRef="#ctx0" brushRef="#br0">6823 8297 7693,'-8'0'-13,"-1"0"141,1 0 1,-4 0 75,-1 0 1,-5 0-9,-2 0 0,-4 0-93,-1 0 0,-6 0 89,-6 0 1,-3 0-81,-10 0 1,2 0-171,-10 0 1,-4 2 23,-4 2 1,-1-2-294,5 7 0,0-5 417,0 4 0,2-4-177,2 5 0,3-5-78,5 4 1,5 0 87,-1 5 0,3-2 38,2-3 1,0 3-61,8-3 1,2 2 134,2-2 0,5 2-337,3-6 1,7 1 317,6 0-212,5-4 1,-1 4-151,8-5 0,3-1 94,5-3 0,1 1 254,-1-5 0,6-6 0,1-5 0</inkml:trace>
  <inkml:trace contextRef="#ctx0" brushRef="#br0">5620 8248 7693,'-13'0'65,"5"0"114,0 0 0,4 0 125,-5 0 0,5 0 112,-4 0-225,0 5 0,-5 2 17,1 5 1,-1 1-130,1-1 0,5 1 28,3-1 0,3 2-221,1 2 1,1-1-540,3 6 0,10-4 363,11 3 1,1-5-324,7 2 1,1-3 256,8-2 1,-5-1 355,0-3 0,-2 2 0,-11-6 0,4 6 0,-9-3 0</inkml:trace>
  <inkml:trace contextRef="#ctx0" brushRef="#br0">2791 8756 7693,'2'-12'0,"2"-1"0,-2-1 69,7-2 0,-5 1 127,4-6 0,-4 5 188,5-5 0,3 0-118,5-4 1,0 6 63,0 3 0,-2 2-77,6 1 0,-1 7-222,5 1 1,-5 4-52,-4 1 0,-2 11-46,-2 6 0,-1 5 32,-2 2 1,-4 7 55,-5 2 1,-1 3-108,-3 1 0,-3-4 18,-6 0 1,1-1-3,0 1 1,-5-3 15,0-5 1,-5 0 16,2-1 1,-2-4-35,1-4 1,-2-2-140,2-1 1,2-1 40,-2 0 0,6-5 124,-2-3 0,3-2-57,2-2 0,4 0-77,-1 0 272,7 0-136,-4-6 158,12 5 0,1 1 63,5 8 0,5-1-38,-1 1 1,6 5-212,-1 3 1,2 1 100,2-5 1,0 1-184,0-1 0,1 0 119,3 1 1,-3-1-414,3 1 0,1-7 176,-1-1 0,4 0-386,-4-1 1,0-1 655,-4-7 0,0-9 0,0-6 0</inkml:trace>
  <inkml:trace contextRef="#ctx0" brushRef="#br0">3486 8880 7693,'-7'-25'177,"3"0"0,-2 1 162,2-1 0,0-4 270,4 0 0,0 0-205,0 4 1,0 0-130,0 1 0,0 0-300,0 4 1,6 3 87,2 9 1,-1-2-77,1 6 96,0 0-33,5 4 0,-2 5 37,-3 4 1,2 3-178,-6 5 1,0 3-135,-4 9 0,0 1 112,0 4 1,0 1-393,0-2 1,0-1 238,0 1 0,1-1-503,3 1 0,-2 1 304,2-5 0,-1 0 83,1-4 1,1-4 380,4-1 0,7 1 0,-2 4 0</inkml:trace>
  <inkml:trace contextRef="#ctx0" brushRef="#br0">3957 8731 7693,'-8'4'60,"0"1"0,1 0 146,-1-1 1,-3-1 119,2 5 0,-2 2-95,-1 6 1,-1 0-13,1 4 1,4 6 0,0 7 0,5 3 56,-1 1 0,2 1-80,2-1 0,6 0-5,2 0 0,9-5-77,3-3 0,5-10-124,4-6 1,-1-2-97,5-7 1,-4-1 85,4-8 1,-2-3-15,2-8 1,2-8 62,-6-5 1,0-7-305,-4-1 0,-6 0 93,-3-4 0,-7 2-62,-5 2 0,-3 0 133,-1-1 1,-2 3 65,-7 2 1,0-3-189,-12 3 1,-4-2 98,-4 2 1,0 4-137,4 9 0,2 6 97,2 5 1,-2 7-305,2-2 0,3 8 137,2 4 1,3 9 38,5 3 1,3 4 300,5 0 0,0 1 0,5 6 0,2 0 0</inkml:trace>
  <inkml:trace contextRef="#ctx0" brushRef="#br0">4664 8644 7693,'0'-16'-109,"0"-1"0,0-3 299,0 3 1,-1 2 181,-3 7 0,-3-2-105,-5 6 0,2 0-96,-2 4 0,2 9 37,-7 4 1,-2 13-81,-2 3 1,2 5 8,-2 4 0,2 4-112,-2 4 1,4 2 223,4 2 1,6-2-86,3-3 0,4-3 26,4-9 1,5 1-24,7-5 0,3-5-231,6-8 1,4-8 87,0-3 0,1-4-13,-1-1 1,-2-3-26,1-5 0,-7 0-128,-4-9 0,-4 2-62,0-2 0,-6-1 71,-3-2 0,-3 2-214,-1 6 0,-7-1 115,-5 1 0,-2 1-441,-6 2 1,-1 4 232,-4 5 0,-4 1-228,0 3 0,-1 3 668,1 6 0,-3-1 0,-5 1 0</inkml:trace>
  <inkml:trace contextRef="#ctx0" brushRef="#br0">6364 7776 8136,'0'-7'104,"0"-4"0,0 9-270,0-7 147,0 7 59,0-4-153,0 6 1,4 1 273,0 4 0,6-3-64,-2 7 1,-1-5 191,1 4 0,5-4-120,3 4 1,2-1 108,-1 2 1,2 2-127,6-3 0,1 3-7,3 1 1,3-3-79,5-1 0,3 0 111,5 4 0,1-3-236,8-1 0,2-4-121,2 4 0,8-3 162,-31-1 0,0 0 1,33 0-44,-2 4 0,-2-5 33,-2 1 1,0 2 32,0-2 0,-2 1-14,-2-1 0,3-2 22,-3 2 0,4 1 6,4 0 0,-3-1-13,3-4 0,2 1 3,-2 3 0,-30-3 1,0 0-25,-1 1 0,0 0 0,34-1 5,1-1 0,-5 1-2,1 4 0,-1-4-4,1 3 1,-8-2-7,0-2 1,-6 0-27,-2 0 0,0-2-22,-1-2 1,-5 3 52,-2-4 0,-9 0 1,-4 1 0,0-4 76,-4 3 1,2 0-29,-6 1 1,-2 1 9,2-5 0,-1 4 190,5-5 0,-4 5-223,0-4 1,-6 4 36,1-4 0,2 3-34,-1-3 1,-1 5-18,-3-1 0,-2 2 20,-3-3-31,3 4 170,-10-5 337,5 6-338,-6-5 242,0 4-507,0-5 171,0 6-264,0 0 129,0-5 25,0 3-57,0-3 69,5 5 15,-3 0 61,3 0-41,1 0 0,-3 0 16,5 0 0,-4 1-12,4 3 1,1 2-1,3 2 1,-4 3 17,0-3 1,2 3 0,7 2 1,-4 3 29,4 1 0,1 5 102,-2-2 0,6 5-65,-1 4 0,3 3-50,0 5 0,1 0-28,0 1 0,0 4 43,0 4 0,-6 2-19,-3 2 0,-3-1 101,-5 1 1,2-5-38,-6 1 0,0-2 7,-4 1 1,0-1 17,0-2 1,0-2-89,0 5 1,-4-5 62,0 2 0,-6-4-140,2-1 1,1 1 130,-1-1 0,-1-1-162,-3-3 0,1 2 86,3-1 1,-3 1 141,2 3 0,-2-3-183,-1-2 0,1-1 14,3-3 1,-3-3-108,2 3 0,4-3 119,1-1 0,-2-4-73,2 0 1,0-6 44,4 1 1,0-6-29,0-2 25,0-5 11,0 2 7,0-5 0,1 0-5,4 0 58,-4 0-47,10 0 1,-8 0 23,5 0-24,-5 0 11,8 0 111,-10 0 243,5 0-290,-6 0 28,0 0-63,-6 0 1,-5 0 14,-5 0 0,-7 0-11,3 0 0,-9 0 16,-4 0 1,-14 0-110,-7 0 0,-12 0-160,29 0 0,0 0 0,-6 0 0,0 0 163,-4 0 1,-1 0-1,-4 2 1,-1 1-328,-2-1 1,-1 0 0,-1 0 0,1 0 289,-4-2 0,0 0 1,0 0-1,1 0 72,-1 0 0,0 0 1,3 0-1,1 0 0,2 0 0,1 0 0,3 0 0,2 0-150,-2 0 1,1 0 0,1 2 0,0 0 144,1 0 0,-1 0 0,2 1 0,1 0 54,4-1 0,0 0 1,0-2-1,2 1-43,1 1 0,1 0 0,-30 1-127,5 1 0,7-2 77,9 2 1,-1-3 194,6-1 1,5 0-310,7 0 1,4 0 1311,5 0-2200,2 0 1128,11 0 0,3 0-846,8 0 0,4-1 287,9-3 1,6 1 497,6-6 0,11 1 0,-1-4 0</inkml:trace>
  <inkml:trace contextRef="#ctx0" brushRef="#br0">9416 9128 8242,'-7'0'-1598,"-4"0"1492,2 0 1,3 0 222,-3 0 0,7-1-100,-3-3-27,-1 2 1,3-3-8,-5 5 64,5 0 153,-3 0 12,6 0 209,0 0-213,-5 0 29,3 5-45,-3-3-279,-1 3 169,5-5-44,-5 0 1,5 0-11,-3 0-213,3 0 138,-5 0 58,6 0-396,0 0 124,0 6-25,0-5 15,0 5 1,1-6-90,4 0 360,1 0 0,7 0 0,5 5 0,1 2 0</inkml:trace>
  <inkml:trace contextRef="#ctx0" brushRef="#br0">16636 9674 8058,'-31'-18'0,"5"0"-263,-3-3 251,3-2 1,3 8 141,2-6 0,-3 6-52,4-2 1,0 4-231,0 0 0,0 1 103,0-1 1,-5 0-63,0-4 0,4 3 119,-3-2 0,-3 2 108,-1 2 0,-3-1-21,2 1 1,3 5-31,-3 3 0,-1 4-25,1 4 1,-7 7 9,-1 5 1,0 11-11,-5-3 1,4 14-93,0-1 1,1 8 6,0 1 0,5 2 101,3 2 0,9-1-156,3 1 1,8 1 100,0 3 0,8-9-6,1 1 1,7-7 17,9-1 0,4-7 1,4-2 1,3-2 32,2-3 1,4-3-34,8 0 0,3-6 36,6 1 0,-1-6-24,1-2 1,-2-5-103,-2 1 1,5-2 67,-6-2 0,2-10-9,-6-3 1,-1-7 41,6-1 1,-2-2-7,1-2 1,-2-4-39,-6 0 0,2-5 75,2 1 1,-3-3 61,-1-2 0,-1 1-75,-7 0 1,-1 0 139,-3 0 0,-5 1-114,-4 3 1,-8 4 5,-3 8 1,-4 3 80,-1 6 1,-6-1-286,-2 1 1,-7 1-131,-2 3 0,-5 2 83,2 6 1,-4 0 143,-1 0 0,5 0-149,-1 0 1,2 6-295,-2 2 0,-1 3-14,6 1 489,-1 1 0,-1 5 0,-1 1 0</inkml:trace>
  <inkml:trace contextRef="#ctx0" brushRef="#br0">18137 9823 7958,'0'-20'0,"0"-3"-161,0 2 1,0-1 186,0 2 0,0 0-50,0 4 1,0 2 63,0-3 0,0 4-86,0 0 90,0 1 1,0-1-146,0 1 1,-2 1-11,-2 3 1,1-3 124,-5 2 1,-2-2-39,-6-1 0,1 0 29,-6-1 1,-1 2 67,-7 3 1,0-4-37,-8-1 1,2 5 7,-6-5 1,-3 5 39,-1 0 0,-4 1 18,0 3 0,-1 2-223,0-2 1,1 4 182,-1 4 0,1 8-108,-1 4 0,0 6 83,1-1 1,3 6-63,1 2 1,-4 10 44,0-2 1,-4 4-294,8 1 0,2 2 290,2 5 1,0 5-4,3 0 1,8 0 11,9-5 0,10 0-4,-1-4 0,8 0 8,0-7 1,4 0-8,4-9 1,8 0 21,9-4 1,4 3 101,4-4 0,2 2-143,7-9 0,3 0 12,0-5 1,5 0-5,-5 1 1,5-6-41,-5-3 1,4-3 43,-3-1 1,3 0-46,-3 0 1,-1-1 36,-4-3 1,-5-5 345,-3-7 1,0 2-292,-4-2 0,1-2 12,-10 1 1,-3-4-72,-5 5 1,-1-5-2,1 5 0,-2-5-116,-6 4 0,0 1 93,0 4 0,0-1-744,0 1 536,0-1 1,-6 1 226,-2 0 0,-3-1 0,-2 1 0</inkml:trace>
  <inkml:trace contextRef="#ctx0" brushRef="#br0">30108 4899 8078,'-8'0'-736,"-1"0"0,5 0 831,-4 0 41,5 0 0,-7-1-67,6-4 1,-1 4 51,1-3 0,1 1-40,-5-1 0,4 3 145,-5-4 0,2 3-87,-1-2 1,-4 2 3,-1-2 1,0-1-55,-8 0 0,-1 0 6,-7 1 0,-4 1-117,-9-5 1,-3 5 80,-9-1 0,-6-2-435,-7 2 0,0 0 447,1 4 1,1 0-166,-5 0 1,6 0 67,2 0 0,1 0-167,8 0 1,-2 4-136,1 0 0,4 2 138,1-2 0,0-1 135,8 5 1,-2-5-76,2 1 0,8 1-196,0 0 1,5 3 125,3-4 0,6 0-133,3-4 333,7 0 0,-2-5 0,4-2 0</inkml:trace>
  <inkml:trace contextRef="#ctx0" brushRef="#br0">29202 4589 7377,'-12'0'15,"-1"0"1,1 5 85,0 4 0,-6 2-54,-3 1 0,-4 5 163,-4-1 1,-8 6-138,-8-1 0,-4 6 57,0 2 1,-1 0-145,0-4 1,2 0 4,3 0 0,8-2 98,8-2 0,4 2-140,4-2 1,0 1 29,9-1 0,2 1-49,10-6 0,0 6 97,0-1 0,7-2-12,6 2 1,6-2 110,10 2 1,3 2-100,5-2 1,4-3-122,1-2 0,4-2 130,0-1 0,3-1-36,5 0 0,-3-1 0,3 0 0,-3 2 0,-1 2 0</inkml:trace>
  <inkml:trace contextRef="#ctx0" brushRef="#br0">25481 4626 7937,'-7'0'974,"1"6"-731,6 0 0,0 7 0,0-1 36,0 1-62,0-1-148,0 0 0,0 1 109,0-1 0,2 1 0,2-1-93,4 1 0,-1-1-22,1 0 1,0-5-1,5-3 138,-1-2 0,1-2-221,-1 0 1,5-2 0,-2-2-124,-4-4 0,1-7 115,-4-2 1,2-3 0,0 2-137,-2-2-70,-5 5 246,2-8 1,-5 5 0,0-4-6,0 1-49,0 6 219,-5-3-15,-2 6-63,-5 5 0,-1-3-83,1 6 7,-1 0 1,1 4 155,-1 0 1,1 5 52,0 4 1,-1 2 0,2 2 27,3 4-134,-3-3 65,10 4 1,-5-2-1,6 1 297,0-2-196,0-1-175,0 4 0,1-9 123,4 4-114,-4-4 1,10 2-163,-3-2 0,3 0 76,2-5 0,3 1 165,1-5-532,-1 0 1,-3-6-47,-1-2 1,0-3 0,1-2 130,-1 1 0,-3-1 128,-1 1 1,-5 0 0,1-1 210,-3 1-202,-1-6 28,-5 10 1,-2-9 161,-6 9-153,1-3 1,-2 3 113,-2-1 1,0 7-80,-4-3 0,5 4 207,-2 1-175,-2 0 121,5 6 0,-4-4-122,6 7 75,5-1 0,1 4 116,6 1 1,0-1 11,0 0 1,2 1 0,0-1 69,3 1 108,4-1-151,-2-5 1,7 3-168,2-6 1,-2 1 0,3-2-11,-4 1 0,0 0-481,-1-4 392,1 0-186,-1-5 1,0-2-59,1-6 284,-1 1 1,-3 0-75,-1-1 0,-5 1 1,1-1 27,-3 1 0,-1 0-35,0-1 1,-1 5 149,-3 0 41,2-1-136,-9 3 179,-1 0-158,-2 6-17,-4 0 33,6 0 0,-1 1 24,1 4-37,-1-4 55,1 10 1,1-4 0,3 7-40,4 2 185,-3-2-190,5 4 0,-3-6 0,5 1 538,0-1-311,5 0 1,2 0-85,6-4 0,3 1 1,1-4-185,-2-3-111,-1 0 221,4-2 0,-5-4-226,4-1 1,-3-4-1,-2 1-47,1-4 0,-5 0 157,0 0 1,-4-1 0,3 1-21,-1-1 0,-2 5 171,-4 0-168,0 5 37,-6-8 1,-1 10-1,-5-3 38,0 2-46,-1 2-130,1 0 0,-1 2 141,1 2 1,0 3-482,-1 5 291,6-5 1,-2 4-47,4-3 0,1 3 60,4 2 92,0-1 0,0 0-389,0 1 383,0-1 1,2 1-127,2-1 108,3-5 0,1 3 149,0-6 1,0 0 180,5-4-119,-1 0-57,1 0 1,-5 0 214,0 0-112,-5-6-1,8 5 215,-10-4-187,10-1 0,-9 3 349,2-5-204,-3 5 51,-6-2 50,3 5-105,-9 0-407,5 0 261,-1 0-33,-4 0 1,8 0-416,-5 0 166,5 0 1,-4 0-93,3 0 321,2 0-734,-3 0 210,5 0-156,0 0 0,1-4 583,3-1 1,-1-3-3,5 4 1,-1-1 0,3 2 33,-2-1-138,1-1 293,3 5 0,-4 0-3,0 0 1,-3 0-122,3 0 12,-5 0 332,2 6-226,-5 1 1,-1 1 46,-3 0 109,-3 1-160,-6 3 1,1 1 6,0-1 1,-1 0-1,1 1-97,-1-1 0,5 1-132,0-1 1,4 0-70,-5 1 68,7-6-61,-4 4 0,12-10-173,2 3 191,3-2 0,1-4-574,1-2 288,5-3 180,-5-5 0,7-5 0,-5 1-150,1 0 0,1-1 318,-5 0 1,-1-1 9,-2 2 1,-2 2-1,-5-4-20,2 0 0,-1 4 19,-7-2 0,-3-2 0,-7 1 60,-2 2 0,-3 5 208,-6 2 0,0 5 22,0-1 1,4 3 0,2 2 9,1 3 1,-2 3-59,3 6 1,0 3 0,5 2 299,0 1-365,5-3-24,1 1 1,6 0 18,0 0 0,6-1 0,2-3-14,3-1 66,1 0-89,6-5 1,-2 0-181,4-3 1,1-2-7,4 2-297,-6-3 234,4-6 1,-5-1 57,3-2-162,-3-3 0,-6 4 0,-1-7-117,-2-2 1,0 2 178,-5-3 1,1 3 0,-7 2-45,-2 0 0,-3-5 77,-5 1 0,-6-1-64,-3 5 69,3-1 1,-5 6 210,2 3-59,-2 3 104,-2 1 1,4 0-5,1 0-182,4 5 1,-2 2 262,6 6-96,5-1 15,-4 0 1,10 2-1,-3 1-59,2 2 1,4-2 296,2-7 0,3 3-79,5-2 1,5-2 0,1-1-41,1 0 0,-3-2-315,5-4-60,0 0 92,-2 0 1,3-4-1,-4-2-132,1 0 1,-4-3 79,2-3 0,-3-1-28,-2 1 1,-5 0-1,-3-1-119,-2 1 89,-2 5 12,0-4 1,-2 4 10,-2-5 199,-8 5 1,-2-3-145,-3 6 0,-1 0 173,2 4 0,-5 0 0,3 0-23,-1 0 1,4 0-24,-2 0-64,4 5-70,6-3 0,-3 9 91,6-3 37,0 3-100,4-4 0,4 4 61,0-3 0,10-1 1,-2 0-22,2-1 0,1-1-108,2-1 0,-4-2-15,4 2 1,1-3-1,-2-1 89,0 0 0,-3 0-222,0 0 275,-6-5-92,4 3-33,-10-3 40,5 5-1,-12 0-192,-2 0 137,-3 0 1,2 1 65,1 3 0,0-1-652,-4 5 1,3-1-235,1 1 0,4 2-130,-4-6-71,5 6 73,-3-3 586,6 5 495,0-5 0,0-1 0,0-1 0,0 2 0</inkml:trace>
  <inkml:trace contextRef="#ctx0" brushRef="#br0">24798 4291 10404,'13'7'494,"-1"4"-310,1-3 0,3 3 50,1 2 1,5-1 95,-2 1-560,4-1 219,1 6-499,5-4 313,2 9 175,-1-4 0,1 2 1,-4 0-269,1 1 1,-1-3 9,-3 2 1,0-2 0,-1 3 57,-4-1 1,2-6-540,-5 2 403,-1 2 0,-5-5-207,-2 2 1,2-3 207,-3-5 1,-1 3 356,1-3 0,-5-2 0,8 5 0,-4-4 0</inkml:trace>
  <inkml:trace contextRef="#ctx0" brushRef="#br0">25307 4502 7479,'-7'0'2532,"2"0"-1748,5 0-208,0 0-221,5 0-150,2 6 0,10-1 15,-1 3 0,1 2-170,-5-6 1,2 6-102,2-2 0,-2 3 0,3 1 328,-4 1-166,0-1-182,-6 1 0,0 0 136,-3 4-82,-3-3 0,5 5 80,-6-2 0,-6-4-189,-2 4 1,-5 1 0,-3-2-1084,-5 0 642,-2 3 364,-2 0 1,-4 2-1958,0-1 982,-5 1 1064,2 4 0,-11 0 0,-1 0 1</inkml:trace>
  <inkml:trace contextRef="#ctx0" brushRef="#br0">6414 7950 7668,'6'0'988,"0"0"18,-6 0-338,0 0-61,5 0-194,-3 5 0,3-3-175,1 3 1,-3-1 0,5 2 80,2 1 1,1 1-55,1 5 1,5 0-133,-1 4 1,6-2 59,-1 6 0,2-5 0,2 5-106,0 1-43,0-4-385,-1 5 289,1-3 1,0 4 67,0 1 0,-2-4-375,-2-1 1,1-4 67,-5 0 0,-1-3-83,-3-5 0,-5 2 77,0-6 0,-4 4-92,5-4 127,-7 0-287,4-4 223,-6 0-966,0 0 1881,-6 0-109,5 0 189,-5 0-274,6-5-212,-5 3 1,2-3-228,-5 5 148,0-6-170,-5-1-28,1-5 0,-1 0 104,1-1 0,0 1 15,-1-1 0,-3-5-75,-1-2 0,-5-4 61,1 0 1,-3-7-1,-5-2 3,-5-3 1,3-1 149,-2 0-75,5 5 0,-1 2-46,9 5 256,-4 6-236,10 1 138,2 11-62,1 1-119,9 6 1,1 6 0,7 2 362,1 3-45,-5 2-276,9-1 1,-4 2 315,6 2-180,-1-2 0,5 10 83,-1-4 1,6 4 28,-1 1-175,2-6 130,2 4 0,0-2-67,0 8 0,4-3 1,0 3 52,-2-3 0,3-1-197,-1 0-75,0-6 208,-4 4-141,-6-9 1,-1 4-93,-5-5 0,-1-2-235,1-3 183,-7-3-94,0-5 145,-6 0 0,-6-1-78,-2-3 0,-3 1-310,-1-5 197,-1 0 0,1-5 148,0 1-145,-6-1 66,4-5 1,-10 3 105,4-5 0,-4 3-37,0-4 0,-1 1 97,0-5 0,-5-4 0,-2-1-46,0-2 0,-2-1 288,5-4-1057,0 5 937,4-4-53,0 10 0,6-3-75,2 8 0,9 8 449,4 4-21,3 7-307,1-4 19,5 17 0,2-7 1,5 10 310,1 1 532,-1-2-730,1 5-150,5-1 244,1 3-253,6 5 0,-1-1 64,1 1 1,0 0 26,0 0 0,0 1-116,-1 3 0,1-3 71,0 3 0,0-3 0,-2-2-92,-2-4-53,2 4-239,-14-11 118,7 5 183,-9-5-440,6-1 162,-7-5 88,0-1 157,-6-6-68,-6 0 1,0-2-209,-7-2 18,6-3-96,-4 0 150,4-4 0,-6 3 103,-4-9 0,2 4-157,-6-4 1,5-2 49,-5-2 0,2 2 10,-2-2 1,-7-4 141,4-4 1,-5-1-1,1 3-144,-1-2 1,0-2 291,4 2-11,1 9 0,4-4 239,4 12-355,7 5 122,4 1 69,5 6 0,1 6-125,3 2 0,3 5 0,7 2 107,3 1 1,2 6-4,6-1 309,0 8-206,-1-3-638,7 5 696,-5-1-122,4-4 1,1 6-25,2-3 0,1 1-41,-1 3 0,2-1-162,-6-3 1,0-7 0,-5 3 136,1-2 0,-1-5-290,-4-2 90,-2-2-1,-5-1-227,-6-7-153,4 6 284,-10-6 0,6 1-1558,-3-3 656,-3-2 209,5-2 0,-8 0-329,-2 0 1,2-4 740,-7 0 0,5-5 0,-3 4-547,2-2 1026,-5-1 0,3-5 0,-5 1 0</inkml:trace>
  <inkml:trace contextRef="#ctx0" brushRef="#br0">7307 8136 7921,'-7'0'1108,"-4"0"-750,9 0-308,-3-6 206,5 5-60,-6-4 1,5 3 271,-3-2-181,-3 3-53,0-10 0,-5 8-64,-1-5 0,-3 3 1,-2-1 56,-1 0-189,3 2 115,-7-2 0,4 5-150,-6-3 0,0 3 0,0 1-14,0 0 0,1 5 83,-1 3 0,6 1-55,2 3 0,3-2 0,2 8-63,-1-1 1,2-1 98,3 4 0,3 1 57,5 4 1,0 1-43,0 3 1,1-3-1,3 3 211,4-3 1,3-5 24,2 0 0,1-2-163,2 1 0,2 3 0,4-7 262,-1-1-38,-1-7 43,11 4-215,-5-6-52,4 1 1,-4-1-135,3-6 0,-2 0 0,2-2 77,-3-2 1,-1-7-189,-1-5 0,0-5-221,-4 5 213,4-7 73,-16 4 1,9-6-1,-10 2-90,-1 2 1,0-2-326,-6 2 214,0-2 89,0 3 1,-1-3 81,-4 2 1,-1 2 0,-8-2-59,-3-1 0,-2 3 28,-6-2 1,-1 6 139,-3-1-122,3 2 33,-4 2 0,5 5 1,0 3 74,0 2 77,0 2-13,0 6-137,6 6 22,1 7 1,6 6 0,-2 0 115,-2 0 67,7 0 5,-2 5 0,7-4-92,0 3 1,0-1 151,4 0 1,5-1 0,4 2 108,2-3-63,7-7 1,-3 3 24,5-5-249,1-1 0,4-5 159,0-3-88,-1-2 0,-3-6-65,0 0 0,0 0-122,3 0 1,-4-7 120,-4-5 0,-1-2 1,-1-5-316,-1 1 1,0-3 9,-9 5 1,1-7-285,-5 3 253,0 2 40,0-6 0,-2 9-34,-2-5 187,-3 4 1,-7-7-131,-2 2 38,2 3 117,-9-5 1,-1 9-88,-5-2 1,-1 2 165,1 2 0,3 5 1,-3 3-29,3 2 0,5 8 168,0 2-81,6 8 96,-3 4 0,7 5 41,3-1-220,2 1 1,6 0 189,0 0 0,0 0 7,0-1 0,6-3-134,2 0 1,7-6 0,3 0 206,2-5 1,-1-1 4,2-5 40,2 1-164,-4-5-99,6 0 0,-6-2 46,-2-2-2,2-8 1,-5-3 0,3-6-127,-4-1 0,0-2-37,-1 0 0,-5 3 118,-3 0 0,-2 1-93,-2-5 0,-2 5 0,-2 4-31,-4 2 1,-5-1-193,-3 3 90,-3-4 0,-6 15-223,0-3 189,0 3 155,6 1 1,-5 5-292,4 3 1,2 5-499,1 3 0,3 4 429,2 4 1,1 1 0,3 0-290,4 0 1,2 0 87,2-1 627,6 1 0,6 5 0,7 2 0</inkml:trace>
  <inkml:trace contextRef="#ctx0" brushRef="#br0">25729 4849 7937,'7'-5'-188,"2"2"424,-5-5 0,5 4 450,-5-5 54,0 1-144,1-4-45,-3-1-390,-2 6 1,-7 2 0,-5 5 48,-1 0 1,2 1-50,3 3-111,-9 3 129,9 6 0,-10-1-15,6 1-169,5 4 211,-4-3-289,4 4 0,0-5 173,3-1 0,-2 0 110,2 1-96,0-1 1,10-1-61,2-3 1,3-2 0,1-6-176,1 0 1,0-1 56,4-4 1,-3-1-305,2-7 219,-2 1 1,-7-2 67,-3-3 1,-2 4 6,-2-4 190,0 3 1,-2 2-1,-2 0-119,-4-1 1,-3 2 93,-2 3 0,0-2-22,-4 6 1,2 0 72,-6 4 1,6 0-114,-2 0 1,0 5 0,0 4 53,2 2 0,7 1-163,3 1-34,-1-1 149,4 0-216,-3-5 194,5 4 10,5-4-35,2 0 6,5 4 0,2-10-8,3 4 1,-3-4 189,2-1 0,2 0-79,-1 0 0,3-1-54,-3-4 1,-5 3 416,-4-7-278,1 1 1,-2-4 67,-3-1 0,-3 5-46,-1 0-211,-5 0 1,-2 1-80,-6 2 165,6-1 0,-4 4-229,3-2 0,1 3-745,-1 1 655,5 0-1649,-2 0 779,5 5-1002,0-3 941,0 9 501,5-10 680,-3 5 0,9-6 0,-4 0 0</inkml:trace>
  <inkml:trace contextRef="#ctx0" brushRef="#br0">24774 4180 7937,'11'-13'0,"-2"2"-338,-1 3 1,-3-2 211,3 6 368,-5 0-90,2 4 1,-5 0-46,0 0 24,0 5 1,0 2 273,0 6-247,0 5 0,0 1-30,0 0 1,0 9 160,0-3 0,0 4-64,0 0 1,0 1 133,0 3 1,0 4-62,0 0 0,0 2-80,0 6 1,4-1-68,0 2 1,1 4 86,-5-1 0,0-3-215,0 3 0,-2-6-73,-2 2 1,1-3 0,-4 2 156,2-1 0,-3-2-121,3-4 0,-4 0 108,1 1 1,1 3-48,-2 0 45,7 1-458,-9-11 262,4 5 172,0-4 0,-3 4 31,6-3-41,0-3 1,0-5 46,0 0-167,0-1 112,4 1 1,-5-1 9,1-4 1,0 0-86,4-4 0,0-2-44,0 3 0,0-2 334,0 1 0,0-2-386,0 3 1,-4-8 89,0-1 1,0 1-147,4 3 0,-4-4 47,-1 1 1,1-5-186,4 4-344,0-5 177,0 2-400,0 1 178,0-5-402,0 5 681,6-6 0,-1-2 0,5 0-98,-2-3 1,-1 0 522,1 1 0,3 1 0,-2-5 0,-2 5 0,1-1 0,-5-3 0,13 0 0,-2-5 0</inkml:trace>
  <inkml:trace contextRef="#ctx0" brushRef="#br0">24860 5854 7423,'0'7'1262,"0"-2"0,0-3-440,0 2-341,0-3 0,2 6-156,2-3 1,-1-2 109,5 2 1,2-3-3,6-1 1,-1 1-24,6 4 0,5-4 309,7 3-434,3-2 0,8-1 180,6 3-1705,5-3 1262,7 5 198,0-6-1353,6 0 1099,-5 0 66,-24 0 1,0 0 33,26 0-54,-28 0 0,-1 0 136,26 0 1,-4-1 0,0-2-84,1-1 1,-3-2-161,-3 2 0,-6 3 15,-1-4 0,-5 0 3,4 1 0,-5 0 147,2 4 0,-4-4 467,0-1 0,-1 1-469,0 4 0,0-4 667,0 0 1,-3-1-690,-1 0 0,-3 4 13,7-3 1,-8 1 0,6 0-103,-4-1 1,-3-1 96,5 1 1,-6 2-42,2-2 1,-2 3-25,-3 1 0,1 0 190,0 0-169,0 0 1,-2 0-11,-2 0 0,1 0-41,-5 0 1,5 0 19,-2 0 0,-2 0 37,-1 0 0,1 0-165,-2 0 0,5 0 18,-5 0 1,5 0-107,-4 0 0,3 0-70,-3 0 1,5 4 92,-1 0 0,-2 0 32,2-4 0,-5 0 1,3 1-41,-1 4 0,4-4 93,-1 3 0,-3-2 94,-1-2 0,-2 0-137,1 0 1,-2 4-285,3 0 226,-4 0 1,0-4-20,-1 0-448,1 0 35,-1 0 39,0 0 0,1 0-221,-1 0 395,1 0 0,-5 0-224,0 0-740,-5 0 695,8-6 718,-10 5 0,5-10 0,-6 4 0</inkml:trace>
  <inkml:trace contextRef="#ctx0" brushRef="#br0">27738 4229 7937,'7'0'526,"-1"0"-232,-6 0 311,0 0 32,5 0 1,-3 2-222,2 2 0,1 4-196,-1 9 0,5 3-33,-5 9 1,6 8 0,-4 10 233,1 6 1,3 3-202,-6 6 1,4 6-238,-6-34 1,1 2 0,1 2-1,0 1 125,-2 0 1,0 1 0,2-3 0,0-1 0,2 30 173,1-3 0,-5-5-257,2 0 1,2-10 194,-2 2 0,0-9-39,-4 0-64,0-7 1,0 4 64,0-5 0,0 2-92,0-6 0,-4-2-66,0 6 1,-2-5 25,2 1 0,3-2 311,-3 2 1,-2-3-266,2 3 1,0-4-46,4-4 1,-4 1 0,0-4-221,1 1 1,2-4 94,1 2 0,0-3-401,0-2 213,0 0-134,0 1 0,0-5-729,0 0 352,0-5-386,0 3 324,0-6-1097,0 0 573,5-6 1,-2-5 1358,5-6 0,0-5 0,5 3 0</inkml:trace>
  <inkml:trace contextRef="#ctx0" brushRef="#br0">25022 4304 7937,'13'11'-131,"4"-3"1,0 3 0,7-4 1422,7 0-792,9 4 0,5-9 233,9 7-739,8-6 0,7 3 0,-32-4 0,2-1 234,0 1 0,0 0 0,0 1 1,-1-2-339,3 0 1,1-2-1,1 1 1,1 0 198,1 0 1,1 0 0,3 2 0,1 1 0,-2-1 0,-1 1 24,0 1 0,-1-1-110,-2-2 0,1 1 85,1 0 1,1 1-1,-3 0 1,1 0-55,3 1 0,-1 0 0,-4 0 0,-2-1 0,1 0 0,-1 1-102,-2-1 0,-1-1 0,-1 1 1,1-2 86,-1 0 1,0-2 0,-1 1 0,0 0-8,30 0 0,-5 0 0,-13 0-130,-3 0 61,-2 0 1,-7 0 237,-3 0 0,-7-4-134,-5 0 1,-6-1 397,1 1 0,2 2-449,-1-2 0,1-1 338,-2 0 0,0 0-311,4 1 0,-5 2 0,3-2-116,0 3 1,-4 1-532,3 0 289,-4 0 157,0 0-499,-1 0 93,1 0 0,-1 0-361,0 0-327,-5 0 518,4 0 0,-8 1-186,5 3 939,-5-2 0,3 9 0,-6 1 0,0 7 0</inkml:trace>
  <inkml:trace contextRef="#ctx0" brushRef="#br0">6240 8037 7937,'-4'-13'0,"0"1"646,-1 5-417,5 2 1,0 3 217,0-2 333,0 3-406,0-5 1,0 7 244,0 4-291,0 2 0,5 5 133,-1 0 1,5 6-142,0 3 0,-2 8 23,1 4 0,0 4-105,5 4 0,-1 5-4,0 8 0,-1 2-272,-2 6 1,2 0 271,-3 0 0,-3 2-49,0 2 0,0-4-80,-1 0 0,0-2 1,-5-6 18,-3-1 0,1 0-233,-5-3 79,5 2 41,-8-13 1,8 5-126,-5-3 63,5-2 0,-4 4-162,3-6 291,3 0-123,-5 0 0,6 0 3,0 1 1,-4-3 43,0-1 1,0 0-41,4-5 1,0 0 310,0-4 0,0-2-208,0-2 1,0-2-65,0-2 0,0-4 17,0 4-178,-6-3 175,5-2-885,-4 0-464,5-5 464,0-1 1,0-8-1,1-2-2092,3-4 2962,3-8 0,5-4 0,1-5 0</inkml:trace>
  <inkml:trace contextRef="#ctx0" brushRef="#br0">2456 9897 8173,'14'0'72,"3"0"0,-4 0 172,4 0 1,2 0-71,2 0 1,4 0 12,4 0 1,4 0 83,8 0 1,9 0-64,8 0 1,8 0-338,4 0 0,-34 0 0,1 0 211,0 0 1,1 0-1,-2 0 1,1 0-25,33 0 1,-1 0-178,-3 0 0,-8 0 229,0 0 1,-7 0 92,-6 0 0,-1 1 1,-2 4 1,-8-4-206,3 3 0,-8-3 155,0-1 0,-3 0 148,-1 0 1,-1 0-253,-4 0 1,-2 0 220,-5 0 0,-1 0-235,1 0 1,-5-1-235,0-3 109,0 3-360,5-5-236,-1 6 249,-5 0-255,-1 0 131,-6 0-77,0 0 1,0 6 156,0 2 0,0 0-138,0 5 618,0-4 0,0 9 0,0-6 0</inkml:trace>
  <inkml:trace contextRef="#ctx0" brushRef="#br0">7257 8347 8064,'0'-8'532,"0"-1"0,0 5-41,0-4 1,-1 5 91,-3-1-367,-3 3 0,-10 6 17,1 3 0,-2 3-130,1 2 0,2 3 145,-6 1 0,6 4-146,-1-5 0,2 5 145,1-5 1,7 5-97,1-5-70,4 1 0,2-6-24,4-3 0,3-2-139,8-6 0,-2-2 60,3-2 1,1-3-287,-2-5 0,1-5 158,-5 1 0,1-1-60,-1 5 0,-5-5 58,-3 1 0,1-1 73,0 5 1,-1 0 3,-4-1 0,-6 1 73,-2-1 0,-3 5 131,-1 0 0,-2 5-105,-3-1 1,2 4 153,-6 4 1,6 3-74,-1 5 1,2 2-5,1 3 1,2-4-51,3 4 0,3 1 156,5-2-149,0 1 0,5-5 125,3 1 0,3-6-62,2-3 1,5-3-48,2-1 0,0 0-16,0 0 1,-3-4 20,4 0 1,-6-6 14,1 2 0,-3-3 101,-5-1 16,3-1 1,-10 1 72,4-1 44,-4 1-214,-7 0 0,0 5 2,-7 3 0,1 2-37,-1 2 0,1 0 49,0 0 0,3 2-193,1 2 1,4-3 114,-4 3 1,3 2-209,-3-2 104,5 5 1,-2-6 52,5 6 0,0-5 111,0 4 0,1-5-84,3 1 1,-1 1 156,5-1 1,-3 2-101,3-2 170,0-3 1,0 6-34,1-2 0,-5-4 92,4 3 1,-5-1 377,1 1-439,3-3 1,-6 6 32,3-3 90,-2-2-248,-2 3 0,0-3 233,0 2-342,0-3 207,0 5-278,0-6 128,0 5-290,0-4-133,0 5 320,0-6-212,0 0 150,5 0-88,-3 0 108,3-6-137,-5 5-40,0-4 187,0-1 16,0 5-17,0-5-170,0 6-933,0 0 286,0-5 538,0 3 1,2-3-998,2 5 381,-3 0-931,5 0-378,-6 0 1063,0 0-120,0 5 473,0-3 850,0 9 0,0-10 0,0 10 0,5-4 0,2 5 0</inkml:trace>
  <inkml:trace contextRef="#ctx0" brushRef="#br0">7307 8533 7654,'-7'-6'2101,"1"5"-1003,6-5 17,0 1-636,0 4 253,0-5-52,0 6 290,0-6-238,0 5-9,-5-4-257,3 5 289,-3 0-98,5 0 319,0 0-1030,0 5 68,0-4-568,0 5 441,0-6-5508,0 0 4735,0-6-40,5 5 381,-3-10 0,7 8 70,-4-5-271,4 5 0,-6-8 123,5 3 1,-4 3 622,5 0 0,-1-2 0,4 1 0</inkml:trace>
  <inkml:trace contextRef="#ctx0" brushRef="#br0">24774 4291 8064,'0'-12'-1034,"-5"-1"518,1 1 740,0 0-129,-1-6 0,3 4-131,-2-3 1,3 4 87,1 0 1,5 1-7,4-1 0,2 0 133,1-4 1,0 3-73,1-2 0,-1-2 189,1 1 1,-2 1 140,-3 3 346,3 1-153,-10 0-423,5 5 0,-12 11 10,-2 8 0,-3 14-20,-1 3 0,-5 7-104,0 5 0,-3 10 122,3 11 0,-2 6-396,12-31 1,2 0-1,-3 6 1,2 0 263,3 2 1,2 1 0,-2 4 0,2 2-43,0 1 1,2 1-1,-1 3 1,1 1 34,0 0 0,2-1 0,0-3 0,2-1 21,3-3 0,1-1 0,-2-6 1,0-1 17,1 0 1,0-1 0,1-1 0,0-2-115,-1-2 1,1-1 0,-1 0 0,0-1 187,5 19 0,3 1-66,1-4 1,5-2-127,-2-3 0,0-6 123,0-6 1,0 0-228,0 4 0,2-5 72,-5-3 1,4-4 399,-5-5 0,5 4-545,-5-3 0,5-4 243,-4 0 0,-1-7-175,-3-2 187,-1-5-107,0 2-7,-5-5 1,0 0 123,-3 0-124,-2 0 77,9 0 1,-9-1 47,7-3-37,-1 2 0,4-5 100,1 3 1,3 3-83,1-3 1,5 2 52,-1 2 0,2-4-74,2 0 0,6 0 137,7 4 0,4 0-62,8 0 1,5-4-169,3 0 1,10-5 76,-31 7 0,0 0 1,1-2-1,0 0-271,3 2 1,1 0 0,-1-2-1,2 0 220,2 1 0,1 1 0,1 0 0,1 0 35,3 2 1,1 0 0,-4 0 0,1 0-61,0 0 1,1 0 0,-2 0 0,-1 0 60,0 0 1,1 0 0,1 1 0,0 0-83,-1 0 1,-1 2 0,-1 0 0,0 1 33,0 2 1,-1 0 0,-3 0 0,-1 1-47,-1-1 1,-1 0 0,-1 1 0,-1 0-74,1 1 0,-1 0 0,26 7 143,-5 6 1,-7-6 39,-5 2 0,-4-3-57,-4-2 0,-7 0-27,-2 1 1,-3-2 253,-1-3 0,0 2-292,0-6 0,-6 0 969,-2-4-1057,-4 0 1,0 0 375,-1 0 1,-5-6-264,-3-2 0,-2 1-1,-2-1 0,0 0 3,0-5 1,0 1-52,0 0 1,0-1 45,0 1 1,0-1-94,0 1 1,0 0 97,0-1 1,-2 1-153,-2-1 0,3 1 43,-3 0 1,2-1-127,2 1 79,-5-1 0,3-3-39,-2-1 119,3 1 1,1 3-10,0 1 0,0 0 111,0-1 1,0 1-87,0-1 0,1 1 126,3 0 0,-2-1-41,2 1 1,-1-2 168,1-3 1,-3 4-38,3-4 1,-2-1-74,-2 2 1,0-2 47,0 1 1,0-2-71,0-6 1,0-4-2,0 0 1,0-7 7,0-1 1,0-1-7,0-8 0,4-3 21,0-5 0,4 0-2,-4 4 0,5-3 197,-5-1 0,0 2-127,-4 6 1,0 3 48,0 6 0,0 0-73,0 0 1,-6 4-62,-2 0 1,-7 1 71,-2-1 1,-5-3-236,2 3 0,-2-3 13,1-1 1,-1 0-9,5-1 1,1 1-90,3 0 0,2 1 33,3 3 0,3 3-321,5 5 1,0 0 155,0 0 0,-5 2-1224,1 2 1600,0-2 0,-7 4 0,-3-6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4491 7962 8056,'-31'-25'62,"0"5"131,-6-1 0,-2 5-89,-2-5 0,-9 4 91,-8-3 0,-4 3-809,-4-3 0,-3 9 704,32 4 1,0 1-1,-3 2 1,0 0 69,-2 0 1,1 0-1,1 0 1,0 2-98,1 2 0,-1 0 0,0 0 1,0 1 8,1 1 0,0 1 0,-1-2 0,0 0 15,0 3 0,1 1 1,-27 7-128,0 5 1,11 3 69,1-3 1,-2 6 77,-2 2 0,-2 0-229,3 4 1,1-2 11,7 2 1,-1-1 0,1 5 0,3-1 48,1 1 1,5 2 16,-2-1 0,6 1 104,-1 3 1,8-1-63,-4 0 1,1 4 138,4 1 0,-7 0-120,2 0 1,3-8 78,1 3 0,4-8 118,4 0 1,5-8-697,7-5 42,4-2 1,6-3-257,3-2 0,3-4 880,6-5 1,-1 0 0,1 0 0</inkml:trace>
  <inkml:trace contextRef="#ctx0" brushRef="#br0">1861 14536 8310,'1'-13'-1267,"3"1"1018,-2 5 290,9-4 1,-9 8 217,7-5-154,-6 5-77,8-2 202,-5 5 25,1 0 0,-1 1-84,-6 3 0,4-1 167,0 5 1,0 0-44,-4 5 0,0-1-127,0 1 0,2 3-14,2 1 1,-1 5-18,5-2 0,-4 4-2,4 1 1,-4 4-44,5-1 0,-5 7-20,4-2 1,0 4-70,5 5 0,-1-4 105,0 3 0,1 2-143,-1-1 0,1 4 122,-1 0 1,-4-2-58,1 1 0,-7-3 35,3 3 0,-3 1-137,2 3 0,-2 0 116,2-4 1,-3 2-3,-1-6 0,-4 1-32,0-5 0,0-1-5,4-3 0,0-3-30,0-5 0,0 0 53,0-1 1,0 0-24,0-4 0,0 0 14,0-4 1,-1-1-38,-4 6 1,3-6 0,-7 2 1,2 1-6,-1-2 0,-3 1-8,3-5 0,1-3-39,-1-1-77,5-5 136,-3 8 1,8-9 1,2 7 1,8-7-5,9 2 0,3-2-1,0-2 1,7 0 50,2 0 0,8-4 6,5 0 0,6-5-7,2 5 0,5-1-167,-1 1 0,3-2 246,1-2 1,-27 2-1,1 1-73,1 1 1,1-1 0,0 0 0,1-1 53,-2 0 0,0 0 0,3 0 0,0 0-213,1-1 0,1 1 1,2 0-1,0 0 171,0 0 0,-1-1 0,2 1 0,0 0-258,-4 0 1,0 0 0,4 1-1,1 1 244,2 0 1,-1 0-1,2 0 1,0 0-24,1-2 1,-1-1 0,-1 1 0,-2 0-65,0 0 0,-1 0 1,1 1-1,1 1 10,-2 0 1,0 0-1,4 2 1,0 0 27,-3-2 0,-1 0 0,1 2 0,-2 1-46,-5-1 1,0 0 0,1 1 0,0 0-51,2 1 1,-1 0 0,1 0-1,0 0 125,-2 0 0,-1 0 0,2 0 0,0 0-8,-1 0 0,-1 0 1,1 0-1,0 0 6,-1 0 1,1 0 0,1 0-1,2 0-1,0 0 0,0 0 0,2 0 1,0 0-97,-4 0 0,1 0 0,1 0 1,1 0 102,1 0 1,1 0-1,0 0 1,0 0-10,1 1 1,1-2-1,-1 0 1,0-2-29,-2 1 1,1 0-1,-2 0 1,1 0 20,3 2 0,-1 0 1,0 0-1,-1 0-6,-1 0 1,1 0 0,0 0 0,-1 0-5,-4 0 0,0 0 0,0 0 0,-2 0 0,1 0 1,-1 0 0,1 0 0,0 0 1,-1 0 1,0 0-1,-1 0 1,-1 1-12,-2 1 0,0 1 0,31-2 43,-31 1 0,1 0 0,33-1-30,1-1 1,-34 0 0,0 0 123,30 0 1,1 5-129,-1-1 1,-2 0-3,2-4 1,-7 4-24,-1 0 0,-4 0 317,4-4 1,-11 2-303,-2 2 1,-5-3 22,-3 3 1,-5-2 215,-3-2 0,-8 0-247,-5 0 999,-2 0-910,-7 0 848,-2 0-789,-5 0 157,-5 0 1,-2 0-284,-5 0 0,-1-2 60,1-2 1,1-3-209,2-5 0,-2 2 123,3-2 1,-3 2-142,-1-6 0,3-4-23,1 0 1,1-5-37,-1-4 0,-2-3 153,6-5 1,-5-2 15,0-2 0,2 1 12,-1-5 0,4 0 81,-4 0 1,5-5-24,-1 1 1,-2 3-178,2-3 0,-4 2 85,4-3 1,-4 3 5,3-2 0,-4 7-4,0-3 0,-2 1 2,-1 3 0,-2-2-15,-2 1 0,-4 4 90,-4-3 1,-3 2-69,-2 2 0,-2 4 67,-6 0 0,-5 6-54,1 3 0,-10 0 136,1 8 1,-12-1-71,0 5 1,-4-1-368,0 1 1,-3 4 354,32 3 1,0 1 0,-3 3 0,1 0 2,0-1 1,-1-1 0,1 1-1,0-1-72,1 1 1,1 0 0,0-2 0,0 0 59,0 1 1,0 1 0,-3 0 0,0-1-63,-2 1 1,1 0-1,0 1 1,1 0 32,-2-1 0,1 0 1,0 1-1,-1 0-21,-1-2 0,-1 1 0,1 2 0,-1-1 20,1-1 1,0 0-1,1 1 1,1-1-7,-1 0 1,1 0-1,2 1 1,0 1 34,-3-2 0,1-1 1,0 3-1,-1-1 7,-1 1 0,-1 0 0,4 0 1,-1 0 39,2 0 1,0 0-1,0 2 1,2 0-40,0 0 1,-1 0-1,0 3 1,-1-1 52,2-2 1,0 0 0,0 1-1,1-1-57,-31 2 0,3 2-145,29-2 1,-1 0 0,-33 7 161,34-6 1,0-2 0,-31 4 9,8 2 1,-3-1-22,4 4 1,-3-3-7,2-1 0,7-4-81,6 4 0,4-4 89,-5 5 1,6-7 40,-1 3 1,4 0-49,3-1 1,-1 0 334,2-4 1,-2 4-337,2 1 0,-1-1 265,5-4 1,0 4-227,4 0 1,-4 0 93,0-4 0,0 0-84,4 0 1,0 0 13,1 0 0,-1 0 61,0 0 0,2-1-85,2-3 1,-3 1 114,4-5 1,0 3-48,0-3 0,0 1 8,0-1 0,-4 1 26,4 3 1,-4 1 4,-1-5 0,5 5-134,-1-1 1,5 1 90,-5-1 0,6 3-144,-2-3 1,-1-2 81,2 2 0,-2-1-99,1 0 1,3 3 86,-2-7 0,2 7-3,2-3 1,-5 0-10,1 1 0,-1-4-2,5 3 1,-5 1 1,1 4 0,-2-4 12,1 0 1,2 0-21,-6 4 0,5 0 22,-5 0 0,5 0-25,-5 0 0,6 0-31,-2 0 1,-1 0-3,2 0 0,-2 0 2,1 0 1,3 0-9,-2 0 1,-2 0-39,1 0 0,0 0 57,0 0 0,3 0 10,-2 0 1,-2 0-20,1 0 1,-1 0-29,2 0 0,2 0-1,-3 0 0,2 0-3,-1 0 0,2 0-25,-3 0 0,4-4-120,0 0 1,1 0-274,-1 4 338,1-6 1,1 3-964,3-5 299,-3 5-963,4-8 1765,-6 10 0,-5-5 0,-1 6 0</inkml:trace>
  <inkml:trace contextRef="#ctx0" brushRef="#br0">8932 15912 7898,'-7'-12'53,"3"-1"1,4 5 514,4 0 0,8 5-173,9-1 1,14-2-76,6 2 1,14-1-152,11 1 0,-29 3 1,2 0-353,6-1 0,1 0 0,2 1 0,2 1 222,1 0 1,1 0 0,0-2-1,0 0-169,-3 0 1,1 0-1,0-1 1,0 1 253,2 2 0,0 0 0,2 0 1,1 0-24,0 0 0,1 0 0,2 0 0,0 0-18,-2 0 1,0 0 0,4 0 0,2 0-353,4 0 0,1 0 1,2 0-1,1-1 321,0-1 1,1 0-1,-1 1 1,0-1-349,-1-2 0,-1 0 0,0 2 0,1 0 357,-22-1 1,0 0 0,0 0 0,1 2 0,0 1 0,1-1 8,-1-1 0,0 1 0,1 0 1,21 0-1,0 0 7,-5 1 0,-2 0 1,3 0-1,-1 0 28,3 0 0,1 0 1,0 0-1,0 0-189,-3 0 1,0 0 0,0 0 0,0 0 126,-6 0 1,0 0 0,1 0 0,-1-1 35,0-1 1,0 0 0,3 1 0,0 0-52,-3-1 1,0 0 0,0 1 0,0 1 11,-4 0 0,-1 0 0,2 0 0,-1 0 34,2 0 1,0 0 0,-2-2-1,0 0 36,0 0 1,-1 0-1,-1-1 1,-1 0-54,-4 1 0,1 0 1,-1 1-1,0 0-9,-2-1 0,1 0 0,-2 1 1,-1 1 194,-4 0 0,0 0 0,0 0 0,-2 0-185,-1 0 0,-1 0 0,0 0 1,0 0 9,0 0 0,1 0 0,0 0 0,1 0-12,-2 0 1,0 0 0,2 0 0,-1 0-86,33 0 1,-35 0 0,1 0 68,0 0 0,0 0 1,31 0 341,-6 0 1,-7 0-433,-10 0 0,-3 0 562,-9 0 1,-4 0-560,-9 0 1,-2 0 1229,-5 0-1368,-1 0 516,1 0-908,-7 0 580,0 0-1256,-6 0 388,0 0 1,-6 0 1,0 0 89,-7 0 1,-5 1-174,-2 3 0,-8-1 276,-1 6 671,-5-7 0,-4 9 0,-6-4 0</inkml:trace>
  <inkml:trace contextRef="#ctx0" brushRef="#br0">20742 14536 7864,'-20'-38'-28,"-3"1"14,2 0 1,1-6-42,-5-2 1,3 1-395,-7-2 1,1 1 380,-1-5 37,3 0 0,-14 2 38,3 3 1,-8 1 8,-1 2 1,-4 8-232,-3-3 0,-9 4 206,27 16 1,-1 1 0,-1 0 0,0 1-121,-2 3 0,-1-1 1,2-1-1,-1-1 123,-2 1 0,-1 0 0,2-1 0,-1 2 100,0 2 1,-1 1-1,2 1 1,0 0-3,3 3 0,0 0 0,0 2 1,0 1-64,-1 1 1,1 0 0,-32-4 98,3 2 1,7 2-19,1 6 1,3 3-147,-7 5 1,8 5 88,-4-1 1,6 6-62,2-1 0,0 6 87,1 2 0,5 6-179,2-2 0,2 3 24,-1 1 1,2 1 29,-2 4 0,4 0 31,4 4 1,-2 2-2,6-2 1,0 5 123,5 7 0,4-5-103,4 9 0,2 2 53,2 2 1,6-30 0,1 1-49,0 0 0,1 0 0,-1 2 0,1 1-71,1 1 1,2 0-1,-2 0 1,1-2 103,2-1 0,0-1 1,0 33 29,0 0 0,0-6 0,0-2 0,0-10 239,0-6 0,0-6-162,0 1 0,0-8 299,0-4 1,0-7-329,0-1 1,0-6 216,0 1 0,0-2-295,0-1 1,0-5 364,0 0 1,6-4-392,2 4 1,5-3-5,3 3 1,3-4-9,6 4 0,3-4-41,5 5 0,0-2 63,8 1 1,3 3 78,2-3 1,9 3-407,7 2 0,4 3 329,-31-8 0,1 1 0,3 1 0,0 0 2,0-1 0,1-1 0,4 2 0,1 1-3,3-3 0,-1 0 0,1 2 0,0 1-343,1-3 0,1 0 0,0 1 1,2-1 319,3-2 1,1 0-1,2 0 1,0 1-54,0-1 0,0 0 1,-2-2-1,0 0 62,-2 1 1,-1-1 0,1-2 0,0 0-42,2 2 1,-1 0 0,-2-2 0,-1 0 25,-2 2 1,-1 0 0,-4-2 0,-3 0-65,-4 3 1,-1-1-1,31 0 154,-5 4 0,-7-1-37,-2 1 1,-9 2 56,-3-6 0,-5 4 393,-4-4 0,1 6-391,-5-2 1,-1-2 621,-7-2 1,1 2-767,-6-2 1,2 1 688,-1-1-880,-4-2 191,11 3 0,-10-5-115,2 0 0,-3-1 86,-5-3 0,1-3 21,-4-6 0,3-4 43,-4-4 1,0-3-41,-4 0 0,0-7 127,0-2 1,0-7-69,0-1 0,0-6 92,0 2 1,0-8-179,0-1 1,-4-9 205,0 1 1,0-7-357,4 3 0,2 30 0,0-1 257,0 0 0,0 0 0,3-2 0,0 0-44,-1 0 0,0 0 0,1 0 0,0 1 43,3-28 0,-5 30 0,-1 1-210,-2-31 0,-1 1 172,-3 7 1,-7 9-196,-6 8 0,-6-2-54,-2 1 0,0 3-54,-4 5 0,3 3 50,1 2 1,0 1-123,1-5 0,0 10 0,4-2 1,-2 4 209,5 1 0,0 2-563,5 5 0,0 6 725,-1 3 0,1 3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17901 5631 7883,'12'-6'-105,"1"3"197,-1-5 1,5 4 5,-1-4 1,8 4 129,0-5 1,7 7-45,6-3 1,6 0 30,2 1 0,5 0-257,4 4 1,8 0 225,8 0 0,0 0-318,-33 0 1,1 0-1,-2-1 1,1 0 180,4-1 1,0 0-1,3 1 1,1-1 34,2-1 1,1-2 0,1 1-1,1 0-75,1-2 0,1-1 1,4 1-1,0 0-248,3 0 0,2 0 1,4-2-1,1-1 244,0 1 0,0 0 1,4-1-1,-1 1-338,0 2 1,-1 0-1,1-2 1,0-1 358,-21 4 0,0-1 0,0 1 0,0-1 0,-1 0 0,0 1 18,0 0 0,0 1 0,0 1 0,21-2 0,-2 1-268,-6 0 0,0 0 1,0 1-1,1-1 230,-3 0 0,0 0 1,1-1-1,0 0-31,-3 3 0,0 0 0,-1 0 0,-1 0 65,-4 2 1,-1 0-1,-4-2 1,0 0 127,-1 0 0,-2 0 1,-3-1-1,-2 2-19,34 1 0,-15 0 614,-15 0 0,-7 0-559,-6 0 1,-4 1 1320,-8 3-1328,1-3 1102,-16 5-1207,5-6 0,-7 0 243,-4 0 1,3 4-241,-7 0 1,5 0-227,-4-4 139,5 0 0,-4 0-332,3 0-54,3 0-23,-5 0-188,6 0 0,0-1-135,0-3-1274,0 3 1008,0-5 992,0 6 0,6-6 0,1 0 0</inkml:trace>
  <inkml:trace contextRef="#ctx0" brushRef="#br0">4255 5569 8411,'-7'0'-1425,"2"0"1501,-1 0 165,5 0-119,-5 0 12,6 0 1,-1 5-68,-3 3 0,2 3 63,-2 2 1,3 1-72,1 2 0,0 9-4,0 8 1,0 3-15,0 1 0,4 7 1,0 6 0,2 1-18,-2 7 0,-1-2-181,5 2 0,-1 1 228,1-5 1,3 3-22,-3-8 1,3-2 12,2-10 0,-1-1-7,0-3 0,1 2-1,-1-7 1,-5 0-26,-3-7 1,2 2-6,-2-2 1,0 1-73,-4-1 1,0-4 304,0-4 0,0-1-313,0 1 79,0-1 0,0-4-55,0 1 31,0-7-8,0 4 108,0-6 283,0 0-354,0 5 1,0-2 81,0 5 1,6-3-20,2 3-38,3-5 1,3 6-8,2-5 1,-2 2-6,3-2 1,0-3 37,0 4 1,6 0-4,2-1 0,0 0-30,4-4 1,3 4 4,1 1 1,3 0-28,1-1 0,4-2 26,1 2 1,6-3 27,1-1 0,2 0-32,7 0 1,-1 0-248,1 0 0,2 0 208,-2 0 0,4 0-4,4 0 0,-6 0-37,2 0 0,-3 0 63,3 0 0,1-4-68,4 0 1,-8-6 51,3 2 0,-7 1-60,3-1 0,1-1 4,7-3 1,-2 0-5,2-1 1,-3 1 32,-1-1 1,0 1-5,0 0 0,-1-1-33,-3 1 1,1-1 30,-5 1 0,4 0-36,-4-1 1,-2 1 30,-7-1 0,4 5-2,-4 0 0,2 1 16,-1-1 1,0-2 4,-4 6 1,3-2-12,-3 2 0,7 3 1,-3-3 1,1 1-34,-6-1 0,-1 3 32,5-4 0,1 0 28,4 1 1,-5-2-28,0 2 1,-3 3 33,3-3 1,-1-2 9,2 2 0,-3-2 7,-6 2 0,0 3-33,0-3 0,5 2 4,-1 2 1,0-4-4,-3 0 0,-1 0 8,0 4 1,4-1 9,1-3 1,-1 2-14,-4-2 0,2-2 0,2 2 0,2 0-13,2 4 0,2 0-2,-5 0 1,5-4 0,-2 0 1,2 0 0,-2 4 1,-1 0-2,-2 0 1,-4 0 5,4 0 0,2 1-15,1 3 1,4-2 8,0 2 0,1-3 1,-1-1 1,5 0 0,0 0 1,1 0 115,-1 0 1,-2 2-106,6 2 1,-5-3 1,0 3 0,-2-2 72,-1-2 0,1 0-74,3 0 0,-7 0 26,2 0 0,-2 0-16,3 0 1,1 0 18,2 0 1,0 0-3,5 0 1,0 0 3,4 0 1,0 0 22,0 0 0,0 0-223,0 0 0,-2 0 160,-2 0 1,3 0 34,-3 0 0,-3 0 19,-1 0 1,-3 0-15,-2 0 1,2 0 77,3 0 0,-3 1-58,3 3 1,-3-2-28,-2 2 1,-3-2-20,-1 3 0,-3-4-4,3 3 1,-5 2-63,2-2 0,2 1 92,1-1 1,-1-1-54,2 5 0,-5-4 33,5 5 1,-6-6-9,1 1 1,-4 1-6,-4-1 0,-2 2 120,-7-2 0,1-3-99,0 3 1,-6-2 237,-2-2 1,-3 0-243,-2 0 1,-4 0 32,1 0 1,-5 0 19,4 0-39,-5 0 71,2 0-78,-5 0-707,0 0 614,-5 0 34,3 0 1,-3-2-155,5-2 92,-6-3 1,4-5-86,-7 0 1,5-2 128,-4-3 0,4 2-166,-5-6 1,7-1 64,-2-7 1,2-2-56,2-6 0,0-2 90,0-2 0,0-2-17,0-3 0,0-6 134,0 3 1,0 0-114,0 4 1,0 5 125,0-2 1,0 1-59,0 4 0,-1 2 101,-3 11 0,2 4-74,-2 4 108,-3-3 0,-4 6-81,-5 1 1,-2 1-3,1 7 0,-2-2 1,-6 2 0,-4 3-16,0-4 0,-5 3 20,1-2 1,-3 2-16,-1-2 1,-5-1 3,1 0 1,-6 0-7,2 1 0,-4 1-166,0-5 0,-2 4 134,-3-5 1,-8 5 14,27 0 0,0 0 0,-2 2 0,1 1-187,-1-1 1,-1 0 0,-1-1-1,0 1 177,-1-1 0,1 1 1,-3 0-1,0-1 3,1 1 0,-1 0 0,0 1 1,-1 0 10,0-1 1,-1 0-1,-2 1 1,0 1-281,-2 0 1,0 0 0,0 0-1,-1 0 270,-1 0 0,0 0 0,1 0 0,0 0-19,2 0 1,-1 0 0,0 0 0,0 0 32,2 0 0,1 0 0,-3 0 0,-1 0 3,2 0 1,-1 0-1,3 0 1,-1 1-20,3 1 0,0 0 0,-1-1 0,1 0-2,1 1 1,1 0 0,-3-1 0,0-1 74,-4 0 1,1 0 0,4 0 0,0 0-56,-2 0 1,-1 0 0,3 0 0,1-1 67,-2-1 1,1 0-1,-1 1 1,0-1-38,-2-2 1,1 0-1,3 2 1,1 0-6,0-3 0,-1 1 0,2 2 1,-1 0-7,2-2 1,-1 0-1,0 0 1,0 1 0,1-1 1,0 0 0,1-1 0,0 0 3,-1 3 1,0 0 0,0-2 0,0 0-9,0 2 0,0 0 1,0-3-1,1 1-8,-4 2 0,1 0 1,2 0-1,1 0 7,-2 2 0,1 0 0,1-2 1,0 0-133,1 0 1,0 0 0,-3-1-1,-1 2 133,-3 0 0,1 2 1,-1-1-1,1 0-10,-3 0 0,1 0 1,1 0-1,0 0 0,0 0 0,1 0 1,-1 0-1,0 0-1,-2 0 0,1 0 0,3 0 1,1 0 6,-1 0 1,1 0-1,2 0 1,0 0-2,-1 0 1,1 0 0,1 0 0,0 0 20,-1 0 1,0 0-1,3 0 1,0 0-16,-34 0 1,4 0 37,-5 0 1,35 0 0,-1 0-41,0-1 1,0 2 0,1 0-1,0 2 104,-26 1 0,-4 1-83,0 0 1,29-5 0,1 1 1,-30 3 0,29-1 0,1 0-72,-26 1 1,-3 4 24,3-4 0,-4 4-32,-1-3 0,1 3 70,4-4 1,2 0 15,2-4 0,-2 4-9,7 0 1,4 0 285,8-4 1,2 2-231,2 2 1,3-3 429,5 3 1,1-2-410,12-2 1,-1 0 641,5 0-751,-6 0 582,4 5-541,-4-3 89,11 3-150,2-5-62,5 0-338,0 0 284,0-5 1,0 2 83,0-5-188,0 5 187,0-8 0,0 8-219,0-5 84,0 5 9,0-8 111,0 10 1,0-6-86,0 3 79,0 2-81,0-3 80,0 5 0,-2-4-128,-2 0-13,3-1 111,-10 5 1,8 0-3,-5 0 1,4 0-115,-5 0 1,5 0-90,-4 0-233,5 0 143,-8 0 403,10 0 0,-10 6 0,4 1 0</inkml:trace>
  <inkml:trace contextRef="#ctx0" brushRef="#br0">13733 5693 8206,'0'-13'-1204,"0"5"903,0 0 0,-2 5 582,-2-1 83,3-3-224,-10 6 1,9-4 19,-2 10 1,-1 7-53,1 9 1,-5 3 125,5 5 1,-1 4-124,1 9 0,2 3 72,-2 9 0,3 3-355,1 5 1,0 4 269,0 0 0,1 4 56,3-4 0,2-1-150,2-7 0,3-8-55,-3-9 0,3-8 119,2-4 0,-5 0-59,0-4 0,-1-3 63,1-10 0,2-4-14,-6 1-3,6-1 1,-5 0 328,4 0 1,2-3-298,-3 3 1,7-4 3,2 4 1,1-4-11,-2 5 0,9-5 2,8 4 1,4-5 22,5 1 0,2-3 9,5-1 0,8 0-170,5 0 0,-3 0 195,7 0 1,-4-1-25,-27-1 0,1 0 0,1 1 0,1-1-33,4-2 1,-1 0-1,-1 0 1,0 1-150,-1-1 1,1 0 0,0-2 0,1 1 133,0 0 0,1 1 0,1 1 0,2-1 18,2 0 1,1 0-1,-3 0 1,1 0-90,4-2 0,-1-1 0,-3 4 1,1 0 52,0 0 0,1 1 0,2 0 0,0-1-59,4 1 1,0 0 0,-4-1-1,0 2-210,0 0 0,0 2 0,-4-1 0,0 0 321,1 0 1,1 0-1,0 0 1,-1 0-44,3 0 0,-1 0 0,-2 0 0,-1 0 2,-3 0 0,1 0 1,-1 0-1,-1 0-94,-2 0 0,-1 0 0,1 0 1,0 1 111,-1 1 0,0 0 0,31 0-107,-34 0 1,-1 0 0,30-1 144,-3-1 1,1 0-159,3 0 0,-7 0 120,3 0 1,-2 0-102,2 0 1,1 0 111,3 0 0,-2 0 3,2 0 0,-1 0-109,1 0 0,-1 4 50,-30-2 1,0 0 0,31 2-65,4-4 0,-3 2 59,-33 0 0,2 0 0,0-1 0,1-1-66,0 2 1,0 0 0,2 0-1,0-1 57,-4 1 1,0 0-1,35 0 49,-33 0 0,1 0 1,-3 1-1,1-1-72,3 0 1,1 1 0,-2 1-1,0 0 0,-1-2 0,0 0 1,-2 1-1,0-1 72,1 1 0,-1-1 0,34-1-44,-34 1 1,0 0 0,34-1 85,-3-1 0,3 0-83,-32 0 0,0 0 1,2 0-1,-1 0-48,0 0 0,-1 0 0,2 0 1,-1 0 48,32 0 1,-31 0 0,0 0-111,0 0 0,0 0 1,2 0-1,1 0 53,-3 1 0,0-2 1,-1 1-1,-1-1 27,-2-1 1,0 0-1,34 1 41,-34-1 1,0-1-1,1 2 1,0 0-41,30-3 1,0 2-5,-4-2 0,0 3 2,0 1 1,0-2 16,0-2 1,-4 3 4,0-3 1,-5 2 132,0 2 1,1 0-153,-4 0 0,-3 0-11,-10 0 0,-5 0 345,-3 0 0,-5 0-337,-3 0 1,-7 0 1039,-6 0-1039,-5 0 290,8 0-427,-10 0-62,5 0 21,-1 0 61,-3 0 112,9-5 0,-4-2 9,5-6 0,-4 5-90,0 0 0,1-2 11,3-6 1,-1 1-92,-3-6 0,8 4 124,-4-3 0,3-1-230,-2-4 0,-1 5 82,0-1 1,1 0 36,-1-4 1,5 1 107,-1-1 0,-1-1-79,-6-3 1,2 1-18,-3-5 0,2 0 22,-2-4 0,2 0 43,-6-1 1,4 1-21,-4 0 0,0 4 55,-4 0 0,0 5 19,0-1 0,-2 4 1,-7 5 1,0-2 63,-12 5 1,0 1-107,-4 3 0,-9 1-12,-3-1 0,-10 1 26,-3 0 0,-1-1-416,-7 1 0,-4 1 425,-4 3 1,30 2-1,-1 1-39,0 0 0,0 1 0,2-1 0,-1-1 20,-1 0 1,0 0-1,1 0 1,0 1-13,-1 1 0,0 0 0,-1-2 0,0 1 74,-1 0 0,-1 1 0,5 1 1,-1-1-35,-1 0 1,-1 0-1,1 2 1,-1 0 63,-1-2 1,-1 0 0,-2 2 0,0 1-44,0-1 0,1 0 1,1 0-1,-1 1-193,0-1 1,-1 0-1,1 1 1,-1 1 184,-1-2 1,0-1-1,-1 2 1,-1 1-17,0 0 1,-1 0 0,2 0 0,0 0-9,-1 0 0,-1 0 0,4-2 0,0 0-10,1 0 1,-1 0 0,0-1 0,-1 2 0,0 0 0,-1 2 0,2-1 0,0 0 20,5 0 0,0 0 1,-1-2-1,1 0-146,0 0 1,0-1-1,-2 1 1,-1-1 136,1 1 0,0 0 1,-1 1-1,1-1 67,2-2 1,0 0 0,-1 2-1,0 1-62,-1-1 1,-1 0 0,2-1 0,0 0 81,-1 1 1,0 0 0,1-1 0,0 1-50,1-1 1,0 2-1,-1 0 1,1 0 2,0-1 1,0 0 0,-4 1-1,0 1 27,2 0 1,0 0 0,-4 0 0,0 0-31,6 0 0,0 0 1,-2 0-1,1 0 6,1-1 0,-1 2 0,-1 0 0,0 2-2,0-1 1,-1 0 0,0 1 0,0-1-163,1 1 1,0-1 0,1-1 0,0 0 158,-1 3 0,-1 1 1,3-3-1,0 0-17,2 2 1,0 0 0,-33-1 25,6 1 0,0-3-2,0-1 1,-3 4 59,3 1 0,2-1-67,6-4 0,1 0 23,-4 0 0,-1 0-13,-4 0 1,1 0-14,3 0 0,-3 4 15,4 0 1,-3 0-26,2-4 0,-2 0 5,2 0 0,-4 4-4,-4 0 1,0 2 33,-1-2 0,3-3-24,10 3 0,-4 2 33,4-2 0,-2 4 253,6-3 0,-1 0-196,10-1 0,-2-1-73,2 5 1,3-5 344,1 1 1,5-3-321,8-1 1,-5 0 354,0 0 1,-2 0-379,2 0 1,2 0 270,-6 0 1,0 0-273,-4 0 1,-1 0 131,1 0 0,0 0-151,0 0 1,2 0 31,-2 0 0,8 0-113,-4 0 1,5 0 40,4 0 1,-3-4-4,-2 0 0,7 0 12,-2 4 0,3 0-8,0 0 1,-2 0-16,2 0 0,-2 1 27,-2 4 0,0-4-28,0 3 0,-1 2 22,-3-2 1,3 4 3,-3-4 0,4 2-13,5-2 0,-4 1-1,3 4 0,2 0-85,-2-5 0,6 5 87,-1-5 0,-2 1 15,1-1 0,-1-1-20,2 5 0,1-3 78,-6 3 1,2-4-79,-2 4 0,-1-4 64,5 5 0,1-5-101,3 4 1,2-4-277,3 4-74,-3-5 0,6 4 17,-4-3 421,4-2 0,5 9 0,0-4 0</inkml:trace>
  <inkml:trace contextRef="#ctx0" brushRef="#br0">7369 7479 7654,'-7'0'-354,"-4"0"589,9-6 4,-9 5-117,10-5 1,-6 5-14,3-3 1,3 1-28,-3-5 1,2 4 67,2-5-100,0 1 1,-1-9 56,-3 1 1,-2-1-110,-2 5 0,-7-5 88,2 1 1,-7-6-128,-1 1 0,-8 2 68,-4-2 0,-7 2-43,-1-2 1,-10-1-83,1 6 1,-4-2 120,0 1 0,3 8-85,-2-4 0,2 5 85,1 0 0,3 2-62,-2 6 0,7 0 54,-3 0 0,1 6-40,2 2 1,1 3 28,4 1 0,0 6 124,-1 3 1,2-2-19,3 2 0,-2 4-26,1 4 0,4 4-11,1-4 0,3 5 15,1-1 1,5 3 1,-1 1 0,4 2-19,-3 2 0,4-1-89,0 6 0,6 0 86,2 8 0,5-7-112,-1 3 1,3-4 146,1 4 1,5 0 10,4-1 0,2-3 35,1-1 0,4-3-72,1 3 1,5-1 137,-1 2 0,2-4-69,2-4 1,1-1 107,3 0 1,1-1-119,4-3 1,0-3-15,-5-5 0,5 0 31,-1 0 1,2-2-27,-2-2 0,3 1 93,-3-6 1,-1-3 59,1-5 0,0-1-55,4 1 0,0-2-81,0-6 1,1 0 36,-1 0 0,4-2-18,1-2 0,3-3-211,-4-5 0,1-2 75,-5-2 0,0-4 24,0-5 0,-3 2-24,-1 2 1,-4-6 77,4 2 0,-6-8-23,2 0 0,-3-3-21,-1-1 0,0-2 148,0-2 1,-2-7-78,-2-6 1,-3 0-155,-6 5 0,-4-5 73,1 0 0,-5-2-30,4 6 0,-5 3-65,1 10 0,-3 0 75,-1-1 1,0 7-100,0 2 1,-5 7 70,-3 1 1,-3 6-123,-2-2 1,-3 4 64,-1 0 1,-5 5-61,1 0 0,2 1-234,-2-1 0,-2-2-49,-2 6 1,-1-5-20,9 5 1,0-4 100,0 4 0,5-2-531,-1 2 523,1 3 0,9-5-490,-5 6 240,5 0 115,-3 6 1,6 1 22,0 5 0,2 1 19,2-1 1,-3 0-47,3 1 0,-2 1 138,-2 2 0,4-5 324,0 6 0,0-10 0,-4 5 0,0 3 0,0 4 0</inkml:trace>
  <inkml:trace contextRef="#ctx0" brushRef="#br0">29624 7305 8133,'0'-19'0,"0"1"111,0 5 0,1 2 369,4 3 59,-4-3 1,4 10-528,-5-5 1,0 13 142,0 5 1,2 2-8,2 7 0,1 5 9,4 7 0,0 4-114,-4 5 1,3 2 176,-4 5 1,1 2-85,0 3 0,-4-3-323,3 3 1,-4 0 278,-4-5 0,1 6-125,-5-9 1,4-6 95,-4-11 1,1-3-96,-2-1 1,2-6 14,3-2-337,3-9 158,-5-3 0,12-5 115,2 0 0,3-1 211,2-3 0,3-2-160,1-2 1,9-2 54,-1 6 1,2-4-56,-2 4 1,5 0 181,4 4 1,5 0-34,3 0 0,1 1 103,-2 3 1,4 3-232,9 6 0,-8-1 74,-1 0 1,-5-1-602,-3-2 0,-4 0 216,0-5 1,-10 5-381,-3-5 0,-5 0 279,-2-4 1,-5 0-867,0 0 1287,-5-6 0,8-6 0,-4-7 0</inkml:trace>
  <inkml:trace contextRef="#ctx0" brushRef="#br0">31249 7131 7785,'7'7'718,"-1"4"-271,-6-2 1,0 8-85,0 8 1,-2 8-242,-2 13 1,-3 6 92,-5 14 1,-6 0-484,8-28 0,-1-1 0,-1-4 0,-1 0 165,-1 2 0,-1 0 0,-12 25-226,-6-7 0,5-10 392,-1-10 1,9-8-37,3-13-717,9-5 1,2-3 283,6-8 0,0-4-100,0-9 0,4-2 506,0-6 0,12-11 0,-3-2 0</inkml:trace>
  <inkml:trace contextRef="#ctx0" brushRef="#br0">31113 7367 7785,'5'-62'-340,"-3"0"-43,2 0 1,-3 12 248,-1 9 220,0 13 1,0 19 125,0 13 1,6 10 267,2 15 1,4 8 541,5 8-632,2 4 0,7 0-173,3 1 0,-1-1 110,5 1 1,-6 4-274,2-1 1,0 1 45,-4-4 1,1-6 63,-9-3 1,4-4 68,-5-3 1,1-1-785,-5-9 1,-4 3-450,1-11-431,-7 1-560,9-5 1062,-9-5 1044,3-7 1,-10-7 0,-2-5 0</inkml:trace>
  <inkml:trace contextRef="#ctx0" brushRef="#br0">31324 7689 7809,'-7'13'0,"-3"-5"590,6 0 0,1-1-243,7 2 1,5-3 446,7-1 0,9-4-301,8 3 1,4-1-135,5 1 1,2-3-1231,5 3 0,1-8 525,0-4 1,-5-3-900,0-1 1,-6-1 1244,-2 1 0,1-6 0,-7-1 0</inkml:trace>
  <inkml:trace contextRef="#ctx0" brushRef="#br0">8882 8533 8453,'6'-7'-785,"-3"-4"550,5 3 0,-1 1 556,1-2 0,3 7-124,-3-2 1,-1-2-207,1 2 0,-3 0 120,3 4 0,-5 5 5,1 4 1,1 3 12,-1 5 1,2 6-2,-2 6 0,-1 11 54,5 1 1,-4 6-70,4 3 1,1 3-332,3 1 0,2 4 340,2-4 1,4 2-176,5-6 0,-1-5 19,1-12 1,5-4 38,4-8 1,1-3 21,3-6 1,-1-5-14,0-3 0,6-4-63,2-4 1,4-3 63,0-5 0,1 0-303,-1-1 1,2-5 303,3-2 0,5-2-141,3 1 1,3-3 43,-7 4 1,-1-4 33,1 0 0,-1-4 49,5 3 0,0-2-295,0 6 1,1 2 411,-1-2 1,4 6-134,0-2 0,-30 10 1,0 2 132,-1 0 0,0 2 0,1-1 0,1 2-61,0 2 1,0 0 0,2 0-1,1 0 43,-1 0 0,0 0 0,1 0 0,0 1-68,0 1 1,-1 1 0,1-2 0,0 0 3,1 3 0,1 1 0,2-2 0,1 0-16,-1 1 0,-1 1 0,-1 0 0,0 1-106,-2-2 0,-1 0 1,1 1-1,1 1 99,0 0 0,1 0 0,4-1 0,1-1 12,1 0 1,0 0 0,2-1 0,0 1-41,-2 0 1,-1 0 0,3 1-1,0 0-200,1-3 1,1 0 0,2 2 0,1 0 191,0-2 0,1 0 1,2 1-1,-1 0-192,-3-1 0,-1 0 0,2-1 0,1-1 203,-1 2 0,1 1 0,2 0 0,-1 0-3,-1 2 1,-1-1 0,0-1 0,-1 1-3,-4 0 0,-1 0 0,1 0 0,-2 0 5,0 2 0,-1 1 0,-1-1 0,-1 0 8,-3 0 0,-1 0 0,-1 0 1,0 1 75,-3-1 0,1 0 0,-1 0 0,0 1-70,0-1 0,0 0 0,31 6 403,-6 1 1,-6-1-134,-6 1 1,-2-1 316,-2 0 0,-9-1-530,-8-2 0,-10 2 651,-6-3 1,-5 2-780,-4-2 907,-3 3-828,5-4 559,-6 5-699,-6-5 89,5-1-230,-4-6 177,5 0-22,0 0-91,0-6 1,5 3 108,3-5 0,8 0-62,0-5 0,7 1 87,2 0 0,1-1-13,8 1 1,4-1 56,8 1 0,3 0 5,5-1 1,7 1-240,5-1 1,-30 7 0,1 0 270,0-1 1,0 2 0,2 0 0,0 1 69,4 0 1,0 0-1,-1 1 1,0-1-55,4 0 1,-1 0 0,2 0 0,0 1-157,0 1 1,1 0-1,2 1 1,1 0 211,3-1 1,-1 0 0,-1 1 0,0 1-275,4 0 1,-1 0-1,-2 0 1,-1 1 230,2 1 0,0 0 0,0 1 0,1 0 7,2 1 1,1 0 0,-4 1 0,0 0 19,0-3 1,-1 0 0,-1 3 0,-2 0 8,0-1 0,0 0 0,3-1 0,0 1-12,-2 0 1,1 0-1,1-1 1,0 1-16,-5 0 1,-1 0-1,2 2 1,0-1-50,1 0 1,-1-1 0,5-1-1,0 0 43,0 2 0,-1-1 0,2-2 0,-2 0-113,-3 2 1,-1 0 0,1 0 0,-1-1 47,1 1 0,0 0 1,3 0-1,0-2-237,-1-2 1,-1 0 0,1 0 0,-2 0 254,-4 0 1,-1 0 0,2 0 0,0 0-67,2 0 1,1 0 0,-1-1 0,0 0 46,-1 0 0,-1-2 0,0 1 0,0-1 6,-1-1 0,-1-1 1,0 0-1,-1-1-27,4 2 0,0 0 1,-2-1-1,1-1 26,1 0 0,-1 0 0,2 1 0,-1 1-70,-2 1 0,-1-2 1,1 0-1,-1-2 53,-2-1 0,1-1 1,0 0-1,1 0-12,-1 1 0,-1 0 1,0 1-1,-2 0 34,-3-1 0,-1-1 0,0 2 0,0 1-3,0-1 1,0 1-1,0 0 1,0 0 234,-2 0 1,0-1-1,27-5-211,-8 0 0,-1-1 61,-3 1 0,1 1 453,-10 3 1,-3-3-480,-5 2 1,-7-2 443,-1-1 1,-1-1-537,-3 1 1,-3 0 409,-1-1 1,-9 1-536,-4-1 0,2 1-44,-2 0 1,0 3-61,-4 1 0,0 0-644,0-5 597,0 1 1,0 0-761,0-1 569,-6 6 1,4-2-243,-7 5 760,1-1 0,-4 0 0,-1-2 0</inkml:trace>
  <inkml:trace contextRef="#ctx0" brushRef="#br0">23347 7516 8259,'-25'-13'-168,"0"1"0,6 0-182,2-1 0,0 2 260,0 3 1,0-3 150,5 3 1,0-3-70,-1-2 0,5 5 117,0 0-163,5-1 0,-3-3 42,6 0 1,0 3-10,0 1 1,0 0 159,0-5 0,0 5-117,0 0 1,0 0 293,0-5-280,0 1 0,-1-1 51,-3 1 0,3 4 34,-4-1 9,-1 1-98,4-4-4,-3-1 150,5 1-90,0 5-6,0-4-39,0 10 1,0-3 217,0 8 0,1 7-110,3 5 0,3 8 44,5 0 0,1 7-34,-1 6 0,2 6 44,3 2 1,-4 9-437,4 4 1,2 9 295,-8-30 0,-1 1 0,0 3 0,-1 2-251,2 2 0,-1 1 1,0 3-1,1 1 255,1-2 0,0-1 0,-1 0 0,-1 0-105,0-5 1,1-2-1,-3-2 1,0-1 74,13 29 1,-5-4-225,5-4 0,-4-9 177,3-7 1,-5-5 30,2-4 0,1 2-33,-2-6 1,2-2 361,-1-6 1,-2 2-267,6-2 1,-1 2 397,5 2 0,1-4-382,3-1 1,4-3-54,9 4 1,3-6 134,9 1 1,4-3-269,8-5 1,-31-3-1,2 0 130,4-3 0,1 0 0,1 0 0,2 0-20,4-2 0,1 0 0,2 0 0,1 0 16,0 0 0,1 0 0,6-1 0,0-1-439,2-2 1,0 0 0,6 0 0,1 0 432,-1-4 0,0-1 0,0 0 1,-1 0-473,0 1 0,-1 0 0,-3-3 1,-1 1 377,0 2 0,0-1 0,2-1 0,-1-2-28,-3 2 1,0 0 0,1 0 0,-1 0 51,-2 0 1,0 0 0,1 1-1,2 1 6,3-2 1,0 0-1,-4 0 1,0 0 8,0 0 1,0 0 0,-5 0-1,0 0-179,-1 2 0,0 0 0,-5 1 1,-1 0 209,3-1 1,-2-1 0,-9 3 0,0 0-31,-2 2 1,-2 0-1,23-7 293,-9 2 1,-6 0-268,-7 1 0,-11-2 449,-5 6 0,-11-2-448,-6 2 1581,-3 3-1572,-1-5 0,-5 2 525,-4 0 0,-2-2-590,-1 2 0,0 2 55,-1-7 1,-3 5-63,-1-4 1,-5 0 44,1-5 1,4 1-52,0-1 0,-1-3-23,2-1 0,-1-6-11,5-2 1,-1-5-70,1-7 1,5-2 57,3-2 0,-2-6 26,2-11 1,0 4-303,4-8 0,0-3 364,0-5 0,2 35 0,1 0-39,1-3 0,1 1 1,10-25 63,1-4 0,2 11-46,-1 1 0,-2 8-32,6 0 1,-6 10 107,1-1 0,-2 3-75,-1-4 0,-5 0 84,0-4 0,-5 8-74,1-3 1,2 8 35,-2 0 0,0 7 286,-4 1 0,-6 6-256,-2-2 1,-4 0 17,-5 0 1,-6 1-38,-6 3 0,-7-1 27,-1-2 0,-6 2-43,-7-3 1,-10 4-364,-6 0 0,29 7 0,0 0 357,-1 0 0,-2-1 0,-3 2 0,-1-1-41,-3 2 1,-1 0 0,-3-1 0,-1-1-305,-2 2 1,0 0 0,-1 0-1,-2 1 287,0-1 1,-1 0-1,-2 2 1,0 0 45,-4-2 0,0-1 0,-4 1 0,0 0 3,22 0 1,-1 0-1,0 0 1,-2 1 0,1 0-1,-1 0-270,1 0 0,0 1 0,-1-1 1,-2 2-1,0-1 0,-1 1 267,-2-2 1,1 0 0,-2 1 0,-2 0 0,-1 2-1,0-1 5,-1 0 1,-1-1-1,1 1 1,-3 0-1,0 1 1,1 1 0,3 0 0,0 0 0,1 1 0,-4 1 0,1 1 0,0 1-103,0 2 0,1 0 0,0 0 1,0 1-1,1-1 0,0 1 36,2 1 0,1-1 0,1 0 0,4 0 0,1 1 0,2-1-164,-16 5 1,2-1 238,3-2 0,2-1 0,8 2 0,0-1 0,2-3 0,1-2 0,2 0 0,1 0 0</inkml:trace>
  <inkml:trace contextRef="#ctx0" brushRef="#br0">11624 9463 8331,'-62'-19'0,"0"1"-837,0 5 0,-3 2-1658,3 3 1859,3 3 644,4 5 1,-2 0 345,-5 0 1,0 5-253,0 3 1,-1 5-127,-4 3 1,4-1-20,-3 6 1,32-11 0,0 1 86,1 1 1,0 1 0,-3 0 0,-1 0-105,0 1 1,0 1-1,-1-2 1,0 1 179,-3 2 1,-1 1 0,2 1 0,0 2-23,1 0 0,0 1 0,2 0 0,2-1-77,-23 17 0,27-16 1,0 0-139,0-1 0,0 1 0,0 4 0,0 0 140,-2-2 0,0-1 1,1 2-1,2-1-71,1-2 0,0-1 1,-2 2-1,1 1 69,1 1 0,0 1 0,-1 2 1,0 0-60,-1 0 0,0 0 0,0 0 0,0 1 149,-1-1 1,2-1 0,1 2 0,1 0-131,1 0 0,0 1 0,4 1 0,1 0 64,-20 23 0,9 1-10,4-4 0,5-1 41,3 1 1,4-2 245,9-2 0,3 1-255,5-6 1,1 2-39,3-2 1,6-2 45,10 2 0,3-2-33,10-2 1,5 0 67,8 0 1,5-4-92,7 0 1,5-5 40,-26-14 1,0 1 0,3 0 0,0 0 18,1 0 1,1-1-1,1 0 1,1 0-84,1-4 1,1 0 0,1 2-1,1-2-27,3-1 1,1-1-1,2 1 1,0 0-146,4-1 0,0 0 0,-4-1 0,1 0 144,0 1 0,1 1 1,-1-3-1,-1 0 37,2-2 0,0 0 0,0 1 0,-1 0 2,1-3 0,0 0 0,-3 0 0,0 0-4,-1-1 0,0-2 1,-2 1-1,0-1-157,0-1 0,-1 0 1,1-1-1,0-1 218,0-2 0,-1-1 0,-2 1 1,-2-1-58,-1-2 1,-1 1-1,0 1 1,0-1 115,-4-2 1,0-1-1,-1 1 1,-1 0 17,-2-2 0,0-1 0,28-12 131,-1 0 0,-5-1-96,-8-3 0,1 1-109,0-5 0,-6 0-8,-3-4 0,-6 0 211,-2 0 1,-6-6-474,2-2 0,-4-4 73,-4 0 0,-5-2 45,-8-3 1,-2-4 23,-6-8 0,-1 1 403,-1 30 1,-1 0-1,-9-34-315,3 34 0,-3 0 0,1 1 0,-2 0 196,-16-28 0,-4 7-65,-9 5 1,-3 10-92,-9 7 0,-4 6-246,25 12 0,0 1 0,-30-12 95,30 13 0,-1 1 0,-32-12-543,4 4 0,-1-6 529,9 5 0,7-5 98,10 5 0,1-2 0,10-2 0,7 0 0,6 0 0</inkml:trace>
  <inkml:trace contextRef="#ctx0" brushRef="#br0">25022 10703 8050,'-13'0'-324,"1"0"1,4 0 233,-1 0 1,2-1 408,-1-3 1,-3 2 266,3-2-322,2-3 0,-3 5-2,5-7 0,-1 5 261,5-4-149,0 0 85,0-5-341,0 1 0,6-1 119,2 1 1,3 4-214,2-1 0,-1 7 91,0-2 1,1 2-171,-1 2 1,2 2-28,3 2 0,-4 4 5,4 9 1,-3 3 53,-2 9 0,-1 3 73,-3 5 0,2 0-6,-6 0 0,4 1-11,-3-1 0,0-1-92,-1-3 0,-1-3 46,5-5 1,-4-7 0,5-6 0,0-5-88,8-7 0,-3 0 114,2 0 1,-1-7-259,2-5 0,-2-2 71,6-7 1,-6-3 24,1-5 0,2 0 34,-1 4 1,-1-4 34,-3 0 0,-2-4 37,-3 4 0,2-4 125,-6 4 0,0-4-35,-4 4 1,0 6 533,0 6-196,0 9 0,0 4-128,0 8 0,0 4-38,0 9 1,0 2 8,0 6 1,1 1-143,4 3 1,1 1-120,7 3 0,-4 2-256,4-6 1,-3-1-80,6-3 0,3-1-341,2-4 1,2-2-317,2-5 0,1-2 435,3-3 1,2-3 181,2-5 0,1-5 407,-5-3 0,6-9 0,-4-2 0</inkml:trace>
  <inkml:trace contextRef="#ctx0" brushRef="#br0">26163 10740 8050,'25'6'218,"-2"-5"42,-2 3 1,2-2-291,-2-2 0,2 0-207,2 0 0,-4 0-742,0 0 979,-1 0 0,5-6 0,0-1 0</inkml:trace>
  <inkml:trace contextRef="#ctx0" brushRef="#br0">27118 10778 8050,'14'0'0,"2"0"0,-5-6 376,6-2 1,-6-3-60,6-2 0,-2 0-225,1-4 0,-2 2 29,3-6 1,2 1-156,2-5 1,-2-1-215,2-3 1,-2 1 151,2-5 1,-4 0 280,-4-4 0,-2 0-82,-3-1 1,-2 0 82,-6-4 0,0 5-113,0 0 0,-10 5 8,-2 8 1,-4 10-16,4 5 0,-2 9-115,-2 9 0,1 10 128,-6 14 1,4 8-5,-3 5 1,6 6-44,1 2 0,2 5 20,7-1 1,0-3 215,4-1 1,2-3-35,2-1 1,8-2-99,9-3 0,8-3-250,4-9 0,3-4 114,1-9 0,3-3-78,-3-9 1,-2-4 96,-11-8 0,-4-4-167,-4-9 0,-6 2 7,-2-5 1,-5 3 59,1-4 0,-8 2 20,-4-2 0,-3-2 175,-2 2 0,-1 3-393,-2 2 1,1 6 80,-6 2 1,2 1-330,-2-1 1,2 2 192,2 6 0,3 0-91,-2 0 0,8 6 71,3 2 1,4-1-32,1 1 0,6-1 385,2 1 0,14 3 0,4-4 0</inkml:trace>
  <inkml:trace contextRef="#ctx0" brushRef="#br0">27763 10542 7912,'0'8'1487,"0"1"0,0 0-1022,0 8 1,4-2-166,0 6 1,8 3-296,0 5 0,2 6 82,6-2 0,-3-3-218,4-1 1,-6-3-288,1-1 0,2-2-582,-1-2 0,-2-7-186,-7-6 0,3-6 152,-3-2 1034,4-6 0,0-12 0,0-1 0</inkml:trace>
  <inkml:trace contextRef="#ctx0" brushRef="#br0">28024 9959 8050,'5'12'459,"2"-3"94,6-1 0,-1 0 576,0 5-719,6-1 1,2 10 624,4 3 1,3 14-457,2 2 1,-5 10-676,1 3 1,-6 6-61,-6 2 0,-2-2-402,-3 6 0,-2-13 430,-6 1 1,1-8-701,3-9 0,-2-5 193,2-4 0,-3-7-38,-1-4 0,0-4-1462,0 0 1212,0-6 923,-5-2 0,-8-5 0,-6 0 0</inkml:trace>
  <inkml:trace contextRef="#ctx0" brushRef="#br0">28024 10530 8050,'14'-2'1086,"2"-2"1,3 1-447,6-5 0,7 0-244,5-5 0,6 4-499,6-4 0,7 5-755,1-4 1,-6-1-684,-1 5 1,-4 2 1540,-1 2 0,3-3 0,-4 1 0</inkml:trace>
  <inkml:trace contextRef="#ctx0" brushRef="#br0">27453 10790 7847,'41'-19'0,"-1"1"0,-2-1 0,-1 1 0,-3-1 0,-2 0 0,25-16-95,-8 2 1,-6-1 353,-10 10 0,-10 2 598,-10 9-771,-6 6 0,-20 2 147,-7 5 1,-11 0-213,-10 0 25,-9 5-234,-12 2 1,28-1-1,-2 1 233,-3-1 0,-1 0 1,-4 1-1,-1 0 7,-6 1 1,-2 0-1,3 1 1,-2 0-368,-3 1 1,-1 1 0,-1 2 0,-1 1 323,-1-1 1,-2-1-1,0 3 1,0-1 8,-2 1 0,2-1 1,7-1-1,2-1-100,3 0 0,2 1 1,9-1-1,2-1 180,-18 6 0,17-1-246,21-3 1,16-6 72,12-3 1,14-4-142,20-4 0,2-7 70,14-6 0,-1-5 32,-27 11 1,2 1 0,1-1 0,0 0-44,2 1 0,1 0 1,2-2-1,0 0-81,-1 2 1,1-1 0,-2 0-1,0-1 89,-1 0 1,0-1 0,-5 1 0,-2-2 578,30-15 0,-15 3-687,-5-3 1,-20 8 256,-14 5 0,-5 1 0,-3-2 0,0-2 0</inkml:trace>
  <inkml:trace contextRef="#ctx0" brushRef="#br0">25195 10914 7821,'6'-7'937,"-2"-2"-644,8 4 1,5 1 157,12 4 0,15-4-224,14 0 0,-20 2 0,2 0-554,7 2 1,2 0 0,8-2-1,3-2 398,7 1 0,2-2 1,-20 0-1,0 0 0,1-1-279,3-1 0,1 0 1,0 0-1,1-1 0,1 0 1,0 0 204,0 0 0,0 0 1,1 0-1,1-2 0,1 0 1,-1 1-1,3-1 1,0 1-1,-1-1 1,-2 0 0,-2 0-1,1-1-5,1 2 0,0-1 1,0 1-1,-1 0 0,0 0 1,0 0-5,-1 0 0,1-1 0,-1 0 0,0 1 0,0 0 0,0 0-70,1-1 0,0 1 0,-1-1 0,-6 1 0,-1 1 0,-1-1-191,0-1 0,-1 1 0,-1-1 0,14-3 0,-3 0 213,-4 0 0,-2 1 1,-7 1-1,-2 1 94,-5 0 1,-3-1 0,19-2-94,-19 0 753,-15 1 0,-21 10-461,-10-2 0,-9 3-36,-12 1 0,-12 0-148,-17 0 1,25 3-1,-1 1 176,-4 1 0,-2 2 1,-3 2-1,0 2-321,-4 3 1,-2 0 0,0 0 0,-1 0 59,-4 2 0,0 1 0,-1 0 0,-2-1-81,-3 3 1,0-1-1,3 1 1,1 0-278,-2-1 0,0 1 1,2-1-1,0 1 270,0 0 0,0-1 1,1-1-1,1-1 41,1 1 0,2-1 0,7-2 0,2 0-76,4 0 1,2 1 0,-20 7 284,19-1 236,13-12 1,23 2-245,13-11 0,17-5-96,16-4 1,10-3-76,15-4 1,-29 7 0,1 0 163,3-1 0,1-1 0,-2-1 0,1 1-474,0 0 0,1 1 0,0-1 0,1 0 42,0 0 0,1 1 0,0-1 0,0 0 321,-4 3 0,-1 0 0,0-3 0,0 0 0,-2 1 0,-2 2 0,31-8 0,-5 5 0</inkml:trace>
  <inkml:trace contextRef="#ctx0" brushRef="#br0">24836 11745 7924,'-6'-12'0,"3"-1"-5,-5 1 0,4-1 128,-4 1 0,5 4 186,-1-1 0,-2 5 156,2-4-210,0 5-107,4-8 0,1 11-141,3 0 1,2 2 132,2 6 0,3 4 33,-2 5 0,0 4-99,-1-5 0,3 6 77,-2-1 1,2-2-238,1 2 1,-1-6 71,-3 1 0,4 2-42,-4-1 0,1-5-13,0-3 1,2-3-96,-3 3 1,-1-4 53,1-5 1,0-1 51,5-3 0,-5-7-141,0-6 1,-1-5 95,2 1 0,-3 2 83,-1-2 1,-3 1-36,7-5 0,-7 4 113,2 1 0,-2 5-70,-2-2 0,0 3-19,0 2 139,0 5-123,0 1 0,4 12 139,0 2 0,2 7-63,-2 2 0,-3 5 92,3-1 0,3 2-70,1 2 1,2-5 52,-2 1 1,3-6-108,-2 2 0,2-3 5,1-2 0,5-1-36,-1-3 1,1-2 61,-5-6 0,5-2-196,-1-2 0,5 0 94,-5-8 1,2 2-63,-1-6 0,-3-2 44,2 1 1,-2-4 62,-2 5 1,-3-5 33,-1 5 1,-1-2 64,1 1-59,3 4-40,-9-5 245,3 11-215,-5 1 1,0 12 190,0 2 1,0 4-53,0 5 0,4-2-88,0 6 0,5-2-167,-5 2 0,5 1-229,0-6 0,2 5-575,1-4 0,6-2 423,3-7 1,2 3-185,2-3 0,1-2 648,3-2 0,8-8 0,7-3 0</inkml:trace>
  <inkml:trace contextRef="#ctx0" brushRef="#br0">26523 11522 8497,'0'7'838,"0"-2"0,5-5-644,3 0 0,5 0-360,3 0 1,4-1 219,5-3 0,1-3-480,3-6 1,-3 1 283,3 0 1,-4-1-55,-5 1 1,1-5 2,-9 1 0,-2-1 86,-10 5 100,0-1 1,-7 5 184,-5 0 1,-6 6 143,-7 2 1,0 6-117,0 6 1,1 10 84,-1 3 1,4 8-124,0 0 1,10 3-96,-1 1 0,8 6 62,0 3 0,4 0-230,4 0 0,8-3-24,9-6 0,6-5-36,2-4 1,6-7-203,-2-4 1,3-8 146,1 0 1,-5-8 63,-3-1 1,-5-7 27,-3-9 1,1-2 237,-5-3 0,-6-2-30,-7 2 0,1-3 115,0 0 0,-3-5-21,-6 0 1,-3 0-71,-5 4 1,-1 4-73,1 1 1,0 5 44,-1-2 0,1 9-367,-1 4 1,1 4 115,0 4 0,-1 8-231,1 9 0,5 4-4,3 4 0,2-3-121,2 3 0,2 1 179,2-1 0,4 0 341,9-4 0,2-6 0,11 4 0,2-3 0</inkml:trace>
  <inkml:trace contextRef="#ctx0" brushRef="#br0">27230 11571 8029,'7'7'2363,"0"0"-1788,-3-3 1,3 3-491,5 6 1,2 3 13,2 1 0,-1 5-224,6-2 0,-2 0 199,2 0 1,1 0-1005,-5 0 1,3 2 141,-3-5 0,-1-6 788,-3-7 0,-1 3 0,1 0 0</inkml:trace>
  <inkml:trace contextRef="#ctx0" brushRef="#br0">27602 11175 7924,'8'4'710,"0"0"1,-3 1-192,3-1 1,2 3 161,6 6 1,-1 5-261,6 2 0,-2 5-57,2 4 0,2 4-370,-2 8 1,-3-2-281,-2 2 1,-2-2-507,-1-2 0,-1-1 549,0-3 1,-1-4-779,-2-8 1,2-3-264,-3-6 92,-2-5 1192,-1-2 0,-5-6 0,0-3 0,0-3 0,-5-11 0,-2-1 0</inkml:trace>
  <inkml:trace contextRef="#ctx0" brushRef="#br0">27714 11497 7924,'-20'-12'-239,"2"1"-357,6 2 1794,0-2-218,-1 4-629,6 0 0,5 2-183,10 5 1,1-1-500,12-4 0,1 4 224,7-3 0,4-2-845,9 2 1,-2-4 180,5 4 771,-5-6 0,14 3 0,-3-5 0</inkml:trace>
  <inkml:trace contextRef="#ctx0" brushRef="#br0">19873 11497 8092,'0'12'-539,"0"1"645,0-1 0,0 2-228,0 2 0,-1 4 136,-3 5 1,3 1-43,-4 3 0,4-2 94,1 6 1,-1-5-12,-4 1 1,4 1 3,-3-1 1,3 4-29,1-4 0,1 0 30,3-4 0,-1 0-4,5-1 0,0 1-25,5 0 1,3-6 27,1-2 0,5-2 69,-1 2 0,2-4-73,2 4 0,1-3 97,3-2 0,3 1-48,5-1 1,6 0-3,2 1 1,1-1-15,3 1 1,5 0-275,12 4 1,3-3 221,-32-6 0,1 0 0,-1-1 0,1 0-216,1-1 1,1 0 0,1 1 0,1-1 166,3 0 0,1 0 0,0 0 1,0 1 47,1-1 1,1 0-1,-1-2 1,0 0 4,-2 1 0,1-2 1,0 0-1,1-1-20,3 2 1,0 0 0,-1-2-1,0 0-3,-2 2 1,1 0 0,-2-2 0,0-1-49,-2 1 0,-1 0 1,-2 0-1,-1-1 59,0 1 0,-1 0 1,0-1-1,-1-1-185,-3 3 0,0-1 1,30-1 194,-15-1 0,-6 0-135,-3 0 0,-4 0 101,-4 0 1,-8-1-422,-8-4 575,-3 4 0,-3-6-213,-3 3 698,-3 3 0,-6-9-530,-3 6 0,1-4 141,-5 3 1,0-3-238,-5 4 1,1-6 9,-1 2 1,5 1 35,0-1 0,4 1-107,-5-1 0,7-3 24,-3 3 1,4-3-152,1-2 0,0 1 6,0-1 1,1 0 75,4-4 1,2 2-3,5-6 0,0 1 32,1-5 1,5-1 10,2-3 1,0-3 3,0-5 1,-3-1-4,4 1 0,-5-1 111,5-4 0,-6 4-103,1-4 0,-6 8 98,-2 1 0,-5 4-82,1-4 1,-2 4 77,-2-4 1,-2 5-65,-2-1 1,-3 7 26,-5 2 0,-6 0-20,-3 0 0,-2 3 2,-2 9 1,-5-3-44,-3 3 0,-5 2-7,-3 2 1,1 3-10,-5 1 1,-6-2 39,-7-2 1,-3 3-448,-1-3 0,-6 2 443,-2 2 0,33 0 0,0 0-29,-3 0 0,1 0 1,3 0-1,-1 0 30,-2 0 1,0 0 0,1 0 0,1 0-3,-4 0 0,-1 0 0,1 0 0,0 0 1,-3 0 0,1 0 0,0 0 1,0 0-207,2 0 0,0 0 0,-2 0 1,0 0 179,2 0 0,0 0 0,-3 0 0,-1 0 22,2 0 1,-1 0-1,2 1 1,0 0-70,5 0 0,0 2 0,0-2 0,1 2-62,1 3 1,0 0-1,-3-1 1,0 0-192,2 3 0,1 0 348,0-1 0,0 0 0,-25 8 0,-1 0 0,2 1 0,-1 3 0,2 3 0</inkml:trace>
  <inkml:trace contextRef="#ctx0" brushRef="#br0">18534 11013 6105,'7'0'134,"-2"0"-133,-5 0-5,0 0 106,6 0-55,-5 0 216,10 0-230,-4 0 0,5 0 141,1 0 1,-1 0-82,0 0 0,2 0 11,3 0 0,-2 0 37,6 0 1,5 0 23,7 0 1,0 0 53,4 0 0,2 0-107,6 0 1,4 0-55,-4 0 1,5 0 65,3 0 1,-2 0-327,3 0 1,-3 0 172,-1 0 0,-3 0 35,2 0 1,-3 4-87,3 1 1,0 0 70,-8-1 1,6-2 30,-2 2 0,-1-2-16,2 3 0,-1-4 37,5 3 0,0-3-32,-1-1 1,1 0 97,-1 0 1,0 5-47,-4-1 0,3 0 13,-2-4 1,-3 0-23,-2 0 0,2 0 9,-2 0 0,6 0 20,-2 0 1,0 0-31,0 0 1,-5 0-2,1 0 1,-1-4 8,2 0 1,-8-1-119,3 5 1,-2 0 108,2 0 1,4 0-123,1 0 1,-1 0 223,-4 0 1,1 0-151,-1 0 0,3-4 70,-3 0 0,3-4-64,-7 4 1,-1-2 57,1 2 1,0 3-46,4-3 1,-1-2 29,-3 2 0,3 0-26,-3 4 0,3-4-6,1 0 0,-1-1-22,-3 5 0,3-4-5,-3 0 1,3-4-5,1 4 0,0-2 23,0 2 0,1 3-44,-1-3 0,4-2 36,0 2 0,1 0-24,-5 4 1,0 0 10,0 0 1,3 0-1,-2 0 0,2 0-29,-7 0 0,-2 0-3,2 0 1,1 0 9,3 0 0,-6 0 18,-2 0 0,2 0-102,-2 0 1,0 0 86,-5 0 1,0 4-125,-3 0 1,1 0 57,-6-4 1,5 2-3,-5 2 1,1-3 103,-5 3 0,1-2-76,-1-2 0,1 0 37,-1 0 1,0 0-27,1 0 1,-1 0-7,1 0 0,-1 0 12,0 0 1,1 0 40,-1 0 0,1 0-14,-1 0 0,-4 0 4,1 0 0,-5 0-66,4 0 1,-4 0-95,4 0 5,1 0 0,-1 0 114,0 0 0,-4 0-56,5 0 45,-1 0 0,4 0-28,1 0 0,-5 0-1,0 0 0,0 0-96,5 0 71,-1 0 1,1 0-2,-1 0 1,0 0-115,1 0 0,-5-2-7,0-2 247,-5 3 0,8-10 0,-4 4 0</inkml:trace>
  <inkml:trace contextRef="#ctx0" brushRef="#br0">23322 10802 8355,'13'0'0,"-5"0"-255,0 0 1,0 0 312,5 0 0,-1 2 545,1 2 1,-1-1-394,0 5 1,6-4-271,3 4 1,-2 1-273,2 3 1,-6 0 176,2 1 0,-5-1-121,-4 1 0,-2-1 100,-6 0 1,-11 1-486,-6-1 661,-5 6 0,-14 1 0,-2 6 0</inkml:trace>
  <inkml:trace contextRef="#ctx0" brushRef="#br0">18893 10964 6356,'-8'0'134,"0"0"0,0 0-37,-5 0 0,1 0-29,-1 0 1,-3 4 150,-1 0 1,1 4-6,3-4 0,-3 2-88,-1-2 0,1-3 0,3 4 0,-3 0-31,-1-1 1,1 4-126,3-3 1,5 0 135,0-1 0,-1 2-96,-3 2 43,5 3-142,-4-4 0,10 5 1,-3 1 1,2-1 102,2 1 1,0-5-70,0 0 1,6 0 54,2 5 1,3-2-16,1-3 1,1 2 9,-1-6 1,1 5-10,-1 0 1,5-2-38,-1 1 1,6-4-99,-1 4 1,-2-5-228,2 1 1,0-2-104,3-2 478,1 0 0,5 0 0,2 0 0</inkml:trace>
  <inkml:trace contextRef="#ctx0" brushRef="#br0">18906 10827 7260,'0'-7'157,"1"2"-40,3 5 22,-2-6-9,3 5 1,-3-9 17,2 6 352,-3 0-68,5-1 128,-6 3-451,0-3 207,0-1-402,0 5 0,-2-3 136,-2 8 1,-4 3-76,-9 5 1,-2 5 98,-6-1 1,-1 10-241,-3-1 1,1 7 84,-5-3 0,2 5-55,-2-1 0,4-2-135,8-2 0,2-7 77,2-2 1,7-5-838,-2 2 1031,8-3 0,-2-2 0,6 1 0</inkml:trace>
  <inkml:trace contextRef="#ctx0" brushRef="#br0">13497 11447 8566,'-5'7'-1476,"2"0"1050,-5-3 990,5-2-19,-8 3-398,9 1 0,-3-4-108,5 7 103,0-7 0,0 9-94,0-2 1,0 3 81,0 5 1,4 2-25,0 6 1,4 0-7,-3-1 1,4 7-4,-1 2 0,3 4-41,2 4 1,-1-3 39,1-1 0,0 0-45,4-4 1,-2 3 48,6 1 1,4-5-55,4-3 1,9-4 40,-1-5 0,10 2 139,3-5 0,5-6-336,7-7 1,1-3 261,4-1 1,-1 0-38,-29 0 1,0 0 0,34 0-55,-34 0 0,0 0 1,0 0-1,0-1-45,-1-1 1,-1 0 0,2 1 0,0 0 72,3-1 1,-1 0 0,31 1-142,0 1 1,-10 0 103,-7 0 1,0 0-202,0 0 1,-7 1 174,-1 3 1,0-2 3,-4 2 0,2 1 35,-2 0 1,-4 3-22,0-4 0,1 4-93,-5-4 1,2 5 93,3-5 1,-1 4 270,0-4 1,0 4-277,1-3 1,3 0-143,0-1 1,5-1 76,-5 5 0,5-4-102,-5 5 1,9-5 88,-5 4 0,7-1-66,-2 1 1,1 3 33,7-2 1,-2 0 37,2-1 0,2 3 42,-7-2 1,5-2-52,-4 1 1,9-1 85,-1 1 1,-1 2-4,-3-6 0,0 1 119,4-1 1,-1-2-16,-4 2 0,-1 1-120,-7 0 0,1 3 82,-1-4 0,4 0-52,-4-4 0,0 4 13,-8 0 0,-2 1-109,2-5 1,-2-2-78,-2-2 0,0 1 93,0-5 1,0 4-16,1-4 1,2-1-81,-3-3 1,3 1 107,-7 3 1,-1-3 181,1 2 1,-6-2-220,2-1 1,-4-2 4,-4-2 1,1 2-32,-6-3 0,1 4 60,-5 0 1,2 1-13,3-1 1,-4 1 10,4 0 1,-3-1-40,-2 1 0,0 1 44,1 2 0,-1-2-82,1 3 82,-1-3 0,-4-1-40,1-1 0,-2 1 29,1-1 1,1 1-125,-4 0 1,4-2 46,0-3 0,2 4-13,1-4 0,-1-1 103,-3 2 0,3-5-54,-2 4 1,-3-1 150,3 2 1,-7 1-138,3-6 1,-4 6 142,-1-2 0,0 2-116,0-1 0,-6 2 204,-2-3 0,-3 4-43,-1 0 0,-1 4-38,1-4 1,0 8-66,-1-8 1,-1 4 20,-2-4 0,2 1-91,-3-1 1,-2 1 78,-1 0 0,0-1-107,0 1 0,-1-1 87,-4 1 1,-1 0-52,-3-1 1,0 1-18,-8-1 0,0 0-119,-13-4 0,2 3-40,-10-2 0,-1 2-190,-8 2 0,-2-2 297,32 5 1,0 1-1,-1 3 1,0 1-135,-1-3 1,0 1-1,0 3 1,0 1 219,-2-3 1,0 1-1,0 3 1,-1 0-40,-1-1 1,-1 0 0,3 1 0,1 0 77,0 1 0,1 0 0,1 1 0,0 0-12,1 1 1,0 0 0,0-2 0,0 1 55,-1 1 0,1 0 0,1-1 0,-1 0-22,-33-1 0,33 0 1,1 0-49,-35 0 0,35 0 1,-2 0-5,-1 0 0,-1 0 1,5 0-1,-1 0 16,-2 0 1,1 0 0,-30-5-83,32 3 0,0 0 0,-2 0 1,-1-1 64,-1 0 0,0 2 1,-1 0-1,1 0-53,2-1 0,0 0 0,-1 1 0,1 1 40,0 0 0,0 0 0,-4 0 0,0 1 1,2 1 0,0 0 0,-2 1 0,0 1 73,6 2 1,0 1-1,-1-1 1,1 0-75,-1 0 0,1 0 0,-2 1 0,0-1-84,-29 6 1,29-4 0,1 1 99,-26 7 0,-5 6 141,1-1 1,3 1-113,-3-1 0,12 1-6,4-6 0,9 5-25,0-5 1,3 5-114,5-4 0,4-1-316,9-3 1,-2-1-219,5 0 646,1 1 0,3-1 0,1 1 0</inkml:trace>
  <inkml:trace contextRef="#ctx0" brushRef="#br0">18335 9798 8290,'-7'0'-1025,"2"0"1185,5 0 1,-2 0 127,-2 0-156,3 5 0,-5 2 12,6 6 1,0 0-32,0 4 0,0 4 21,0 8 1,0 4-133,0 8 0,0 9 55,0 7 1,0 10-320,0 3 1,0-32-1,0 1 294,0 0 1,0 1-1,0 0 1,0 0 26,0-1 1,0 0 0,0 31-240,0 1 0,0-8 259,0-5 0,0-6-196,0-2 1,4-9 135,1 5 0,-1-10-105,-4-3 1,4-6 72,0 2 1,0-7 385,-4-1 1,4-6-431,0 2 0,1-4 658,-5 0-633,0-6 179,0 4-125,0-10-27,-6 10 297,5-10-32,-5 5 201,6-6-109,0 0-280,0 5 153,0-3-76,0 3 0,2-3-58,2 2 0,3-1 196,5 5 1,4-4-47,1 4 0,6-4-44,2 5 1,6-2-3,6 1 1,6 3-40,2-3 0,5 2-94,3-2 1,9 2-151,-27-8 1,1 0 0,3 2 0,0 0 122,3-2 0,-1 0 0,0 1 1,-1-2 29,2 0 1,-1-2 0,1 1 0,0 0-70,3 0 1,1 0 0,0 0 0,0 0 15,2 1 0,0-2 0,-2 0 0,0-2-209,-3 1 0,1 0 1,-1-2-1,1 0 156,-1 2 1,0 0 0,2-2-1,0-1 45,-1 3 1,-1 0 0,0 0 0,-1 0-73,-2 2 1,-1 0 0,-1-2 0,0 0-69,1 0 1,0 0 0,3 0 0,-1 0 87,-2 1 0,1 2 1,0-1-1,1 0 43,29 0 1,-33 2 0,-1 0-66,2 0 1,-1 0 0,32 4-22,-3-2 1,-3-3-141,-1 3 0,-4-2 29,0-2 1,-7 0 39,-1 0 0,-6 4-93,-7 0 0,0 0 385,0-4 0,-5 1-425,-3 3 0,-8-1 566,-5 5 1,2-5-413,-1 1 0,-1-1 323,-3 1 0,-1-2-168,0 2-733,1-3 103,-1-1-280,1 0 0,-1 0 896,0 0 0,1 0 0,-1 0 0</inkml:trace>
  <inkml:trace contextRef="#ctx0" brushRef="#br0">18472 15218 8181,'-6'-13'-2180,"5"1"2362,-10-1 0,9 1-153,-2 0 1,3 3-28,1 1 407,0 0-322,0-5 0,0 5 416,0 0-66,0 5-24,0-2-297,0 5 0,0 5-10,0 3 0,0 3-101,0 2 0,0 5 134,0 2 0,0 4-198,0 1 0,0 1 78,0 3 1,0 4-78,0 8 0,0 3 106,0 6 0,0 5 6,0 3 0,1 3-292,3 1 0,-2 0 282,2 0 1,3 0-48,1 0 1,-1-5 45,1 1 0,0-12-84,5-5 0,-1-4 80,1-8 0,-5-4-129,0-4 1,-4-6 61,5 1 0,-7-2-8,2-1 0,-2-5 47,-2 0 1,0-4 576,0 5-564,0-7 0,0 9-30,0-2 1,0-2 120,0 1 0,0 0-102,0 4 1,0-3 85,0-1 0,0 0-38,0 5-31,0-1 1,0 1 17,0-1 0,1-1-6,3-3 1,3 2 10,6-6 1,-1 6-16,0-2 1,2-3 91,3 0 0,2 0-83,6-1 0,1 4 67,3-3 1,3 0-56,5-1 0,0-2 11,0 2 1,2 1 17,2-1 1,-2 1-6,2-5 1,-2 0 22,-2 0 1,6 4-33,2 0 0,-2 0-16,-2-4 0,2 0 19,-2 0 0,8-1 59,0-4 1,1 4-163,4-3 1,-2-2 197,2 2 0,1-4-16,3 4 1,-2-2-51,-2 2 0,-1 3-42,4-3 1,-4 2 47,1 2 0,-3-4 29,-2 0 1,1 0-12,-1 4 1,5 0-112,0 0 0,-3 0 3,-1 0 1,-4 0-5,8 0 1,1-1 25,-1-4 1,0 4-10,-5-3 1,1 3 16,0 1 0,2 0 5,-2 0 1,2 0 3,-6 0 0,0-5-12,0 1 0,5 0 1,-6 4 0,6-4-17,-5 0 1,1-4 5,-2 3 1,8 0-17,-4 1 1,-1 2-5,-2-2 0,-1 2-58,5-3 1,-2 4 7,-2-3 0,1 3 5,-6 1 0,6-5 49,-2 1 1,2 0-48,-1 4 1,1 0 8,-6 0 0,4 0-2,-3 0 1,3 0 23,-3 0 0,3 0-2,-4 0 1,6-4 57,-1 0 1,2-4-57,2 3 1,-2 0-19,-3 1 0,4 1 24,-4-5 0,-2 5-20,-2-1 0,-2 2 12,-2 2 1,0 0-3,0 0 0,-1 0 2,-3 0 0,2 0-6,-6 0 1,5 0 180,-1 0 1,-2 2-180,-2 2 1,-3-1 9,-1 5 1,4-4-7,-1 4 1,1-3-137,-4 3 1,0-1 85,0 1 0,0 2-16,-1-6 0,0 4 15,-3-4 1,-4 2-10,-4-2 0,-1-3 81,1 3 1,-5 2-106,0-2 123,-5 0 0,7-3-87,-6 4 118,0-4-85,1 5 0,-3-1-3,9-4 1,-8 5-7,5-6 1,-5 1 27,1 3-26,3-2 136,-6 3 1,6-5-116,-3 0 104,-3 0-104,5 0 1,-5 0 7,3 0 15,-2-5-14,3-2 0,-3-5-85,2-1 0,-3 1 79,3-1 1,-2 1-193,-2 0 1,0-2 97,0-3 0,0 2-86,0-6 1,0 5 54,0-5 1,-2 0 46,-2-3 1,1-3-22,-5-1 1,4 0-8,-4-5 1,1 0 3,-1-4 1,-3-6 15,2-3 1,-2-2-90,-1-1 0,4-9 101,-1 0 0,5-1 75,-4 5 0,5 4-61,-1 1 0,3 2 10,1 10 0,0 2 99,0 10 0,0 1-104,0-1 1,0 0 95,0 0 0,-4 4-74,-1 1 0,-3 5 87,4-2 1,-6-1 49,2 2 1,-2-2-79,2 1 1,-1 3 9,4-2 0,-4 2 97,0 2 1,3-1-117,-3 1 1,5-1 30,-4 1-80,5 0 1,-6-1 49,4 1 1,1 4-27,4-1 1,-4 5 24,0-4 1,-2 5-66,2-1 0,2 3 37,-7 1 0,5-4-10,-4-1 0,4 1 2,-5 4 12,1 0 0,-4-4-110,-1 0 0,1 0 103,0 4 0,-2 0-123,-3 0 0,2 0 106,-6 0 0,1 0-187,-5 0 0,-5 1 132,-3 3 1,-3-1 46,-2 5 0,-4-3 90,-4 3 1,-3 0-123,-5 4 1,2-3-88,-6-1 0,5-4 114,-1 4 0,1-5 76,-5 1 1,8-2-52,-8-2 1,9 0 27,-5 0 1,-3-4-58,0-1 1,0-4-9,-1 0 1,0 3-69,-4-3 1,-1 7 86,-3-3 1,2 4-293,-2 1 1,-1 0 286,0 0 1,0 4 89,1 0 0,2 5-85,-2-5 0,4 4 86,4-4 1,-2 0-46,2-4 0,-2 0 17,2 0 1,-2 0-115,2 0 0,-4 0 45,-4 0 0,6 0 37,-2 0 0,9 0-130,-1 0 0,-3 0 138,0 0 0,0 0-23,-1 0 1,4 0 33,-4 0 1,1 0-22,-5 0 0,8 0 5,0 0 1,6 0 122,-6 0 0,4 0-111,5 0 1,-2 0 177,6 0 1,-1 0-94,5 0 0,0-5-109,0-4 0,4 3 232,0-3 0,4 1-307,-4-4 0,-1 1 352,-3 2 1,6 2-291,2 3 1,-2 3 107,2-3 0,-4 2-102,4 2 1,0 0 94,5 0 1,-1-1-94,0-3 0,1 3 59,4-4 0,1 4-36,2 1 1,3 0-26,-2 0 0,2-4-14,1 0 1,1 0-46,0 4-95,-1-6 1,1 5 90,-1-3 0,7 1-494,1-1 336,-1 2 1,4-5-990,-2 3 805,3 3 1,1-6 424,0 3 0,0-3 0,0-5 0</inkml:trace>
  <inkml:trace contextRef="#ctx0" brushRef="#br0">1389 8483 8228,'-19'0'0,"-3"-5"-488,6-4 1,-7 1 228,3-4 1,2 1 397,1-10 1,-1 0-50,2-3 1,3-12-13,5-6 0,1-2 16,-1-5 1,3-4-93,5-9 1,0-1 211,0-3 0,0-2-445,0-2 1,0 0 605,0 8 0,5-4-64,3 12 1,3-1 8,2 13 0,5 1-75,2 4 1,9-9-114,4 1 0,5-6 53,3 5 0,3-2-358,6-1 1,-1-1 196,1 0 0,0 5 60,-1-1 0,1 5 3,-1-4 0,5 5 12,0-2 1,-4 9-202,-5 4 0,-5 3 212,1 1 1,-5 6-247,-7 2 0,-1 4 304,-12 0 0,1 5-479,-5 0 1,-1 4-506,-3-5 237,3 7 351,-9-4-112,3 1 0,-5 2-169,0-6 1,-5 7 20,-3-2 0,-3 1 488,-2-1 0,4 2 0,-4-2 0,3 3 0,-6 1 0,-3-6 0,-1-1 0</inkml:trace>
  <inkml:trace contextRef="#ctx0" brushRef="#br0">2034 6424 8335,'-12'0'0,"1"-1"-392,3-3 505,-3 3 210,9-11 0,2 7 94,9-3 1,7-2-142,5 6 1,2-2 159,2 2 1,5 3-124,4-3 0,-3 1-1,2-1 1,0 3-127,5-4 1,-1 4-152,0 1 1,-1 6-50,-3 2 1,1 4-293,-5 5 1,-5 2-477,-8 6 1,-7 5 424,-5 3 1,-8 10-581,-5 7 0,-13 2 937,-7 10 0,10-30 0,-2 1 0,-1 4 0,0 0 0</inkml:trace>
  <inkml:trace contextRef="#ctx0" brushRef="#br0">15432 10195 8659,'0'8'120,"0"0"1,0 7-63,0 10 0,2 11 109,2 10 1,-1 11-285,5 5 0,-1 3-269,1-3 0,2-1 300,-6-3 0,4 0 96,-4-9 0,2-7-141,-2-14 1,-3-3-117,3-4 0,-2-3-203,-2-6-645,5-5 1095,-3-1 0,3-6 0</inkml:trace>
  <inkml:trace contextRef="#ctx0" brushRef="#br0">15407 10133 8212,'13'-6'594,"-1"5"-404,1-3 0,5-2 383,2 2 0,5 0-96,4 4 0,8 1-583,9 3 0,7-1 104,5 5 0,3-5-340,1 1 1,1 2 228,4-2 1,-8 4 7,3-4 0,-7 5-26,3-5 0,-6 4 104,2-4 1,-8 4 23,-5-3 0,-2 0-21,-2-1 0,-4-2 259,0 2 0,-7 1-132,-1-1 0,-2 2 179,-6-2 1,-1 2-44,-3 2 1,-2 3 157,-3-3 0,2 5-174,-6 3 1,4 1-65,-4 7 1,6-6-17,-2 7 1,-1-1 12,1 4 1,1 0-46,3 5 0,0-4 25,1 4 1,-1 0-188,1 4 1,-1 5 42,0-1 0,0 2-104,-4-2 1,1-2 42,-4 2 0,3-2 110,-4-2 1,0-5 113,-4-3 1,0-7-77,0-2 1,0-5-25,0 2 1,-1-3 50,-3-2-112,2-5-6,-3 4 1,3-10-296,-2 4-89,3-4 111,-10-7 188,4 0 1,-6-6 28,1 4 0,0-3 49,-1 3 0,5 1-65,0-1 0,-5 4 129,-3-5 1,-2 5-8,1-4 0,2 5 80,-5-1 1,-5-1-248,-4 0 1,-6 1 128,2 4 1,-4 0-671,-4 0 1,-8 0 256,-4 0 0,-12 4-1021,-1 1 1,-2 8 928,33-7 0,0 1 505,0 0 0,0 1 0,-3-1 0,1 0 0,0 1 0,0 0 0,-1 2 0,1 1 0,0 1 0,0-1 0</inkml:trace>
  <inkml:trace contextRef="#ctx0" brushRef="#br0">16487 15763 7809,'-7'-7'-1103,"1"-4"1417,6 5 108,-5-7-226,3 1 0,-3-1 88,5 1 0,0 0-268,0-1 1,0 1 120,0-1 1,-1 1-168,-4 0 1,4-5 98,-3 0 0,1 0-5,-1 0 1,1-1 20,-5-3 0,1-2 22,-1 2 1,-3-2-31,3-2 0,-5 3 2,-3-3 1,0 7-50,-4-6 1,-2 1 68,-7-1 0,1 3-118,-5 0 1,4 6 95,-4-1 1,1 3-89,-1 5 1,-3 2 63,3 6 1,3 2-107,1 2 0,3-1 68,1 5 0,0 0-4,0 5 0,1 0-62,-1 4 1,4-3 69,1 2 1,3-1-56,-4 2 1,5-3 43,-5 2 0,5 2-91,-5-1 1,6 5 74,-2-2 0,-1 4 4,2 1 0,-1 0 5,5-1 1,-1 1 1,1 0 0,4 0 1,-1 0 0,5-1-9,-4 1 0,5 0 74,-1 0 1,1 0-67,-1-1 0,3 1 105,-3 0 1,2 1-90,2 3 1,2-7 87,2 3 0,-1-3-73,5 3 0,0-5 1,5 1 1,0-2 12,4 2 1,2-2 0,6-2 0,1 1 8,3 3 1,3-2-23,5-3 1,2-2 150,2 3 0,2 1-89,2-2 1,2-1 183,-6-6 1,6 0 14,-1-5 1,2 0-8,2-4 1,-5 0-91,1 0 1,-5-1-7,4-3 1,-5-3-146,2-5 1,-5-1 122,-4 1 1,-1-2-155,-3-2 1,-3 0 15,3-4 1,-7 0 25,-1 0 1,-6-4-24,1 4 1,-3-8-146,-5-1 1,2-4-36,-6 4 1,0-5 65,-4 1 1,0-6-11,0 2 1,-7-5 83,-5 5 1,-2-1-77,-7-8 0,-4 1-162,-4-5 0,-1 1 242,1-1 1,-1 0-62,-3 1 0,-2 2 17,6 6 0,0 5-142,5 11 1,-1 7 97,0 6 1,-5 5-131,-4 7 1,-6 2 42,-1 7 0,-10 0-102,2 12 1,-12 0-337,3 3 0,-5 5 171,5 0 1,-2 6 150,3-2 1,27-14-1,0 2-211,-23 20 1,0 6-651,8-1 1152,2 7 0,7 1 0,3 8 0,18-29 0,1 2 0,1 0 0,0 1 0</inkml:trace>
  <inkml:trace contextRef="#ctx0" brushRef="#br0">21126 10257 7805,'-30'-25'0,"5"6"-441,0 2 1,1 7 49,3 2 0,-8 5 501,-4-1 1,1 4-102,-1 4 1,1 7 435,-1 6 0,3 4-199,5-5 0,2 8-186,2 0 0,3 3-6,6 6 1,-5 0-43,1 4 1,3 0 96,5 0 1,5 5-1,-1-1 1,3 5-182,1-5 1,5 0 124,4-4 1,8-3 6,8-1 0,1-6 36,8 2 1,-1-8 122,4-5 0,6-3-9,2-5 1,3-3-87,2-5 1,0-5-188,-1-3 0,1-10 188,-1-7 0,4-5-216,-4-8 0,-3-3 61,-13 0 1,-3-6-180,-5 1 0,-6-2 51,-2-1 1,-9 3 107,-4 1 0,-9 3 41,-8-3 0,-6 5-76,-10-1 0,2 9-24,-6 7 1,-1 3 62,-3 10 1,-4-2-537,0 10 0,-1 0 582,5 4 0,1-2 0,0 4 0,-1 3 0,-3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13187 4626 8254,'7'0'-2086,"-2"0"2145,1-5 146,-5 3-116,5-3 239,-1 5-123,-3 0 8,3 0 167,-5 0-5,0 0-156,0-6-118,0 5 1,0-5 1,0 5-28,0-3 141,0 2-3,0-9-173,0 4 1,-5-5 42,-4 0 0,-2-2-148,-1-3 1,-6 2 140,-3-5 0,-2-1-146,-2-4 1,-5 0 68,-3 0 0,-7 1-118,-2-1 0,-6 0 44,-2 0 0,2 2-146,-1 2 1,-5-1 180,4 6 1,1-1 16,-1 5 0,9 1 36,-5 2 0,2 4-31,3 5 0,-2 0 41,2 0 1,6 0-31,-2 0 1,4 1 33,0 3 0,-3 3-4,3 6 1,3-2 2,1-3 1,2 3 167,3-3 0,-1 3-185,0 2 0,4 0 44,1 4 0,3-2-40,-4 6 0,5-5 66,-5 5 1,6 0-58,-2 3 0,2 7 53,-1 2 1,2 4 8,-3 4 1,0-1 6,0 6 1,-1-2-18,2 1 0,-2 4-23,-3-4 0,4-2-2,9-2 0,-2-4 12,6-4 0,-4 6 74,4-6 0,1 6-70,7-6 0,5-2 157,7 3 0,3-3 67,6 2 0,1 2-191,3-6 0,3 1 218,5-1 0,10-3-115,3 3 1,2-3-243,-2-1 1,5 0 247,3 0 1,7-2-104,1-2 1,0-7 68,-4-6 0,0-5-105,0 1 0,3-4 11,-3-4 1,1-3-185,-9-6 1,-2-5-29,-6-2 0,1-8-61,-6-1 1,-1-1-67,-7 1 0,-4-3 84,-8-5 0,1 0-11,-6 0 1,-5-1 101,-7 1 0,-2-1-113,-2-4 1,-3-2 52,-5-5 0,0 0-7,-9 4 0,2-3-70,-2 2 1,4 3 104,-4 2 0,3 4-156,2 4 0,1 2 137,3 7 0,-2 4 138,6 4 1,0 2-174,4 2 1,-5 3-405,1 1-353,0 5 345,4-2 1,2 5 582,2 0 0,3-6 0,5-1 0</inkml:trace>
  <inkml:trace contextRef="#ctx0" brushRef="#br0">13720 8979 8363,'-7'-8'-501,"3"0"1,-1 4 289,1-5 0,-2 5 33,2-4 1,3 4 193,-3-4 1,-2 3 82,2-3 0,-2 1-12,2-1 0,3-3 10,-3 3 1,-2 1-46,2-1 0,-4-1 4,4-3 1,-5-1-52,5 1 0,-5 0 50,0-1 0,2 1-17,-1-1 1,0 0 13,-5-4 0,1 3 20,0-2 0,-2-2-29,-3 1 0,2-3 62,-5 3 0,3-4-90,-4 5 1,-4-6 1,-3 1 0,-6-1-20,6 2 1,-7-4 56,2 3 0,-3 2-124,-1-2 0,-2 6 95,-2-1 1,1 2-83,-5 2 1,2 1 37,-7 2 0,7 0-5,-6 5 1,2-1 15,-3 5 1,1 0 4,-1 0 0,0 2 36,1 2 0,3-1-32,1 5 0,4 0 0,-5 5 1,6-1 0,-1 0 1,6 1 26,2-1 1,-3 5-22,-1-1 1,-3 6-15,7-1 0,-1-2 10,1 2 0,-3 4-3,3 4 0,2 0 1,2-5 1,5 3 1,3 2 0,0-2 12,9 6 1,-3-4-13,6 4 0,4-4 56,1 4 0,1 0-4,-1 4 0,2-3 8,-2-1 1,3-4 26,1 4 1,4-2 8,0 2 1,2 3 73,-2-3 0,1-1-108,4 1 0,2-1-27,-3 1 0,7-1 31,2-4 1,5-1-49,-2 2 1,8 1 10,1-1 1,1 0-10,-1-4 1,1-1 47,4 1 1,5 0-17,-1 0 1,2-6 143,-3-2 0,0-4-137,0 0 0,1 2 150,-1-3 0,1 4-128,4-8 0,-4-3 69,4-1 1,0 2-48,0-2 1,-1 0 5,-4-4 0,5 0-75,-1 0 0,0 0 67,-3 0 1,-1-4-145,0 0 0,2-6 128,2 2-1,-2-3-160,2-1 0,-3-2 83,0-3 0,0 4-41,4-4 0,-8-1-3,3 2 1,-8-1-14,0 5 1,-3-6 30,-1-3 0,-5 2-10,-4-2 0,-2 5 28,-2-5 1,1-1-8,-1-7 1,-1 3 5,-3-3 0,2-3-2,-6-1 0,0 0-67,-4-4 0,4 6 29,1-6 0,-1 4-6,-4 0 1,0 1-47,0 3 0,0 7 63,0-2 1,-2 7-92,-2 0 0,3 4 16,-3 0 67,-3 6 1,4-2-76,-5 5 115,5-1 0,-7 4-55,6-3 0,-1 3-55,1-4-19,2 4 6,-3 1-421,5 0-519,0 0 814,0 6 136,0-5 1,0 6-120,0-3 139,0-3 1,0 6-148,0-3 165,0-2 0,0 5-108,0-3-193,0-3 144,0 5-67,0-1 0,0-2-25,0 5 319,0-5 0,-6 8 0,-1-4 0</inkml:trace>
  <inkml:trace contextRef="#ctx0" brushRef="#br0">3709 10976 8244,'6'7'-685,"-5"-2"0,10-3 453,-3 2 1,1-3 567,3 4 1,-1-3-161,10 2 0,1-2 45,7 2 1,8-3-185,8-1 0,11 0 11,6 0 0,2 0-157,-27 0 1,1 0 0,-2 0-1,0 0 139,3 1 0,0-2 0,0-1 0,-1 0 33,1 0 1,1 0 0,1-2 0,1 0 6,3 2 0,1 0 0,-5-3 1,0 0-15,1 1 1,-1 0 0,0 0 0,1 1 5,-1-2 1,0 2 0,2 0 0,1 1 4,2-2 0,-1 0 1,-3 3-1,-1-1-4,0 0 0,1 0 1,-2 1-1,1 1-5,-2 0 0,0 0 1,4-2-1,0 0-12,0 0 0,1 0 0,-3-1 1,-1 1-2,2 2 0,-1 0 0,-2 1 1,0 0-39,0 1 1,1 0 0,1-1 0,1-1 34,3 2 1,1 0 0,-3-1 0,0 0-7,1-1 0,-1 0 0,1 2 0,0 0-9,0 0 1,-1 0 0,4 0-1,0 0 14,5-1 0,-1-2 1,-2 1-1,-1 0-338,1 0 0,1 0 0,-1 0 1,0 0 332,2 0 0,1 0 1,2 0-1,0 0-4,4 0 1,0 0-1,-4 0 1,-1 0-2,1 0 0,0 0 0,-1 0 0,1 0-30,0 0 1,0 0 0,1 0 0,0 0 31,1 0 0,0 0 0,-1 0 1,0 0-5,-1 0 0,-1 0 0,3 0 0,-1-1 36,-2-1 0,1 0 1,2 1-1,0 0-36,2-1 1,0 0 0,-4 1 0,1-1 35,0 0 1,1 0 0,-1 2-1,-1-1-26,2-1 1,0 0 0,1 0 0,2 1-10,-2-1 0,1 0 1,0 1-1,0 1-309,-2-2 1,0-1 0,2 2 0,1 1 302,1 0 0,0 0 0,2 0 0,1 0 0,-1 0 0,0 0 0,2 0 0,-1 0-5,-3 0 0,0 0 1,2 0-1,0 0-8,2 0 1,0 0-1,0 0 1,0 0 15,1 0 1,-1 0-1,0 0 1,0 0-51,-4 0 0,0 0 0,1 0 0,0 1 47,1 1 1,0 1-1,2-2 1,-1 0-50,0 3 0,-2 1 0,-2-3 0,0 0 40,-5 2 0,-1 0 0,1-1 0,0 1 1,1 0 0,1 0 0,1 1 1,1 0-214,-2-3 1,-1 0 0,-2 2 0,-1 2 221,-4-2 1,-1 0 0,2-1 0,1 1 31,2 0 1,0 0-1,-1-2 1,0 0-88,-3 2 0,-1 0 1,0-2-1,0 1 80,-2 1 1,1 0 0,-2-2 0,0 0-25,1 2 0,1 0 1,0-2-1,0-1 29,0 1 1,-1 0-1,1 1 1,-1 0-26,-1-1 1,-1 0-1,-2 0 1,1 0 107,-1-2 1,0 0-1,0 2 1,0 0-112,0 0 0,0 0 0,-1 0 1,-1 0 8,31-2 1,-34 2 0,0 0-96,30 3 1,3-1 110,-7-4 0,-3 0-132,-9 0 0,-1 0 695,1 0 0,-6 0-675,-2 0 0,-9 0 614,-4 0 0,-3 0-514,-1 0 1,-6 0 507,-3 0 0,-7-2-483,-5-2 1086,3 3-913,-6-5 83,5 6-135,-12 0-446,5-5 174,-5 3-156,1-3 1,2 1-259,-5 0 383,5-1 0,-4 5-85,3 0 0,2-1-26,-2-3 146,-3 3 1,5-5-35,-7 6 1,7-1 144,-2-3-189,-3 2 252,5-3 8,-9-1-76,10 5-109,-5-5 34,6 6-161,-5-5 159,3 3-135,-3-3 98,5 5 130,0 0-22,5 0-59,-3 0 94,3 0 0,-3 0-54,2 0 47,-3 0-39,5 0-81,-6 0-144,5 0-354,-3 0-55,3 0 1,-3 0-92,2 0 133,-3 0 0,6 0-225,-3 0 810,3 0 0,11 0 0,1 0 0</inkml:trace>
  <inkml:trace contextRef="#ctx0" brushRef="#br0">5632 11919 8306,'0'-9'-655,"0"1"0,-1 0 327,-3-5 1,2 1 367,-2 0 0,3-1 50,1 1 0,-5-2 128,1-2 1,-4 2-99,4-3 0,-6-2 24,2-2 0,-3-2-35,-1-2 0,-2 0-17,-3 0 1,2-1-2,-6-3 0,1 3 13,-5-3 0,-1 4-131,-3 5 1,3 2 65,-3 5 1,-2 5-30,2 0 1,-1 6 46,1 2 1,3 2-2,-3 6 0,3 4 22,1 5 0,2 0-26,2-5 1,-3 5 25,4-1 0,-2 6-18,1-1 0,-1-2-24,5 2 1,0 4 13,0 3 1,3 6-13,-2-6 1,3 8 109,5 2 0,-2 0-83,6 8 1,0 5 108,4 6 0,1 0-331,4 1 0,6-2 398,5 2 1,10 0-147,-1-8 1,4-3 172,0-10 1,3-6-38,5-2 1,0-8 152,0-4 1,5-9 53,-1-4 1,6-4-73,-2-4 0,4-7-188,0-6 0,-3-9-102,-1 1 0,-1-8-121,2 0 1,1-7 76,-6-1 0,0-10-105,-3 1 1,-1-8-53,0 1 1,-2-4-89,-6-1 0,-3 0-90,-14 0 0,-2 4 81,-10 0 1,-3 6 59,-5-2 1,-6 8 82,-11 5 0,-1 4-276,-3 4 0,-4 4 141,-8 8 0,2 7-127,-2 6 1,-2 5 4,2-1 1,-1 3 105,5 1 0,1 5 106,3 4 1,3 3-165,5 5 1,1-2-104,4 5 0,2 1 72,6 4 1,-1 0 34,1 0 0,1 4-226,2-1 510,-2 1 0,6-1 0,-3 5 0,2 6 0</inkml:trace>
  <inkml:trace contextRef="#ctx0" brushRef="#br0">16561 11683 8304,'0'-12'-57,"0"-1"0,0 5 10,0 0 1,4-1 84,0-3 1,1 0 171,-5-1 1,0 1 24,0-1 1,4 1-2,0 0 1,0-1 50,-4 1 1,1-2-63,4-3 0,-4 4 31,3-4 1,-3-1-116,-1 2 1,-5-1-2,-3 5 1,-1-1-176,-3 1 1,1-3 55,-10 2 0,1 0-117,-5 8 1,-6-3 71,-2 4 1,-7 1-58,-1 7 1,-6 9 90,2 8 0,-4 2-22,0 2 0,3 5-195,1 3 1,5 4 216,-2 5 0,8-1-33,1 9 0,5-4 47,-1 8 1,9 3-35,3 1 0,9 4 32,4 4 1,4-4 319,4 0 1,8-2-37,9-6 0,4-4-23,4-5 0,2-6-101,7-2 1,4-5 188,4-7 1,2-1-35,2 1 1,-1-7-134,1-6 1,4-5-127,0-7 1,1-1 96,-2-3 1,-3-4-320,0-9 0,-1-2 41,-3-6 1,-3-5-79,-2-3 0,-8 1 108,-4-1 0,-3 0-72,-1-4 0,-6-1 51,-2 1 1,-3 0 59,-2 0 0,-5-1-5,-3 1 0,-4 1 12,-4 3 1,-3 3-253,-5 5 1,-6 2-31,-3 2 0,2 3 158,-2 6 0,4 1-77,-3 3 0,5-2 113,-2 6 0,7 0-62,2 4 1,0 0-225,-5 0 108,7 0-110,-5 0 12,4 0-67,0 5 21,-4-3 90,9 9-71,-9-10 191,10 10-153,-5-10-5,6 5-21,-5-6-190,4 0 598,-5-6 0,0-6 0,0-7 0</inkml:trace>
  <inkml:trace contextRef="#ctx0" brushRef="#br0">2481 15565 8063,'-8'1'178,"0"3"1,1-1 332,-2 5 1,2-3-212,3 3 1,3 6-54,-3 6 1,2 11 87,2 6 1,2 11-206,2 10 0,-1 8-318,1-31 1,0 0 0,0 4-1,0 1 198,2 1 1,1 1-1,-3-2 1,0 0-104,0-1 1,0 0-1,0-3 1,0-2-143,9 33 1,-1-4-83,1-1 1,-1-10 175,1-2 1,0-10 70,4-3 1,-3-1 23,2-7 1,2 0 61,-1-4 0,3-6 148,-3-3 0,10 2 263,2-1 1,3-1-175,5-3 1,5-2 40,11-3 1,7 2-296,-26-8 0,2 0 0,-1 0 0,2 0 73,4-2 0,0 0 0,1 0 0,0 1-4,3 1 0,1 1 0,2-2 0,1 0-62,4 3 1,1 1 0,0-4 0,0 0-358,4 1 1,0 0 0,-1-1 0,0 0 247,1-1 0,0 0 1,4 0-1,1 0 67,1 0 1,0 0 0,5-1 0,-1 0-50,-4 0 1,0-2-1,5 0 1,1-2-203,-22 0 1,0-1-1,1 0 1,3 1 0,0 1-1,0-2 270,0 0 1,0-2 0,1 2-1,0 0 1,1 1 0,-1-1-212,-1-1 1,0 0 0,1 0 0,0 2 0,1 0 0,0 0 210,2 0 0,1-1 1,0 1-1,2-1 1,1 0-1,0 0 41,-2 0 0,0 0 0,0 1 0,0 1 1,1 0-1,-1 0-28,-3 1 0,0 0 0,0 1 1,1-1-1,0 1 0,0 0 6,2-1 1,0 0-1,0 0 1,1 0 0,0 0-1,1 0-5,-1 1 0,0 1 1,1 0-1,-1-2 0,1 0 1,0 0-3,-1 2 0,0 0 0,1-1 0,0 1 0,0-1 0,0 0-2,2 0 0,0 1 1,0 0-1,2 0 1,0 1-1,0-1 5,-2 0 0,0-1 0,0 1 0,0 0 0,1 1 0,-2 0-13,-4 0 0,-1 0 0,1 0 0,-1 0 0,1 0 0,0 0 9,0 0 0,0 0 1,-1 0-1,-1 0 0,1 0 1,-2 0-44,-1 0 0,0 0 0,-1 0 0,-2 0 0,-1 0 0,0 0-100,22 0 1,-1 0 0,-1 0 0,0 0 136,-1 0 0,0 0 0,1 0 0,0 0 22,-3 0 1,0 0 0,0-2-1,-1 0 3,-6 0 1,-2-1 0,1-1-1,-1-1 104,-3 1 0,-1 0 0,-1-2 0,-2 1-120,-4-1 0,-1-1 0,-2 1 1,0-2 16,-6 0 1,0 0 0,0 1 0,-1 0 302,-1-1 0,0 0 0,31-10-266,-8 1 0,-3-5-49,-5 1 1,-2-3-5,-2-5 1,2 1-42,-2-5 0,-5 4-13,-4-4 0,-1 4-178,-7-4 1,-6 1 903,-6-1 1,-1 3-897,-3 5 1,2-4 845,-7 0 1,-1-4-614,1 4 1,-3 0 399,3 4 1,-4-1-346,4-3 1,-1-1 67,1-3 0,3-3-138,-2 3 0,-2 1 84,1-1 0,-4 2-37,4-3 0,-5 4 26,1 5 1,-8 1-57,-4-1 1,-5 0 89,-3 0 0,-3 2-50,-6 2 0,-6-2 6,-2 2 1,-3-1 21,-1 1 0,-5-1 9,-4 6 1,-8-5-277,-4 4 0,-6-3 225,-3 3 1,32 9 0,-1 0 57,1 1 1,-1 1-1,-1 0 1,-1-1-33,-3-2 1,-1 1 0,0 3 0,0 0-26,-5-1 1,-1 0-1,0 1 1,1 0-279,-3-1 0,0 0 1,-2 1-1,-2 2 263,-1-2 0,-1 1 1,-1 3-1,1 0-356,-4-1 1,0-1 0,-1 1 0,0-1 351,-2 1 1,-2 0 0,-1-1 0,-2 2-22,21 0 0,-2 1 0,1 1 0,-20-1 0,-1 1 22,21 0 1,0 1 0,0-1 0,-21 0 0,0 1-269,21 0 0,-1 2 1,1-2-1,-1 0 0,0-1 1,0 0 259,-4 2 1,1 0 0,-1 0 0,4-2 0,0 0 0,0 1-191,-2 0 0,0 1 0,0 0 1,0-1-1,0 1 0,0-1 162,-1 0 0,-1 1 0,1 0 0,-2 1 0,0 0 0,0-1-2,-1 0 1,0 0 0,0-1 0,2 2 0,0-1 0,1 0 9,-2 0 1,0-1 0,0 1-1,1 1 1,1 0 0,-1-1-4,-1 0 0,0 0 1,1 0-1,-2 0 0,1 0 1,0 0 50,-1 0 0,-1 0 0,1 0 0,4 0 0,0 0 0,0 0-27,0-1 1,0-1 0,0 0 0,2 1 0,-1-1 0,1 0-4,-2 0 0,0-2 0,0 1 1,0 2-1,0-1 0,0 1-6,0-1 0,0 0 1,0 1-1,-1-1 1,1 1-1,1-1 4,1-1 0,1 0 0,0 0 1,-1 0-1,0 0 0,-1 0-4,1 0 1,-1 0-1,1 0 1,-2 0-1,0 0 1,0 0-1,-1 0 1,1 0-1,1 0 1,0 1-1,0 0 1,1 1-11,0-1 0,1 1 1,0-1-1,-22 1 1,1 0-115,-2-1 1,1-2 0,0 1 0,1 0 47,2 0 1,2 0 0,0 0 0,1 0 37,6 0 0,1 0 0,0 1 0,1 0 13,-2 1 0,0 0 0,2-2 0,2 1 75,1 1 1,2 0 0,2 1 0,0 0-73,6-1 1,-1 0-1,2 1 1,-1-1 146,2 1 1,-1-1 0,0-2 0,0 1-186,3 1 0,0 0 0,1 1 1,1 0-50,2-2 0,0 2 0,-28 5-233,0-4 1,4 4 353,10-3 1,0 4-433,8-1 0,2 4 418,-2 0 0,5 3 0,2 0 0,-1 0 0,5 5 0,2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11748 6772 7006,'7'0'-378,"0"0"515,-3 0 1,-1 0 185,5 0 0,0 0 20,5 0 0,4-2-128,4-2 1,8 3 98,4-3 1,8-2-93,5 2 1,4-4 75,3 4 1,4-6-341,5 2 0,-1 1 182,-4-1 1,4 3 32,-3-3 1,3 1-133,1-1 1,-4 1 21,-1 3 1,-4 3 109,1-4 1,-2 3-290,2-2 1,-7 2 181,2-2 1,-3 1-55,-1-1 0,3 3 29,-2-3 0,-8 2-71,0 2 1,-9 0-2,0 0 0,-3 0 22,-1 0 0,-6 0 230,-3 0 0,0 4-179,0 1 0,-3 0 70,-1-1-81,0-2-242,-5 3 107,0 1-390,4-5-116,-9 4-98,3-5 75,-5 0 0,-1 0 215,-3 0 1,1 0-84,-5 0 0,3 0-144,-3 0 645,0 0 0,-10-11 0,-1-2 0</inkml:trace>
  <inkml:trace contextRef="#ctx0" brushRef="#br0">10222 4651 8132,'0'-13'-1245,"0"1"1311,0 0 1,0 3 167,0 1 144,0 5-135,0-8 123,0 10-231,-5-10 1,3 8 212,-2-5-181,3 5 0,1-4 188,0 3-68,0 3-129,5-10 0,2 8 1,5-5 0,1 4-11,-1-5 0,1 7-63,-1-3 1,2 3 66,2-2 0,2 2-11,3-2 1,2 3-44,-2 1 1,3 0-11,0 0 1,-3 4-74,0 0 1,-2 6-174,2-2 1,1 3 35,-6 1 1,-1 1 169,-6-1 1,0 5-61,-5-1 0,5 6 42,-5-1 0,0-2-20,-4 2 1,-1-1 0,-4 5 0,3 0-6,-7 0 0,1 0 107,-4 0 0,-1-1-81,1 1 1,0 0 49,-1 0 1,1 0-44,-1-1 1,1 3-47,0 1 0,-1-1 49,1 2 0,1-3-44,2-1 1,0 4 0,5-1 1,-5 1-16,5-4 0,0 0 18,4 0 1,0 0 9,0-1 0,0 4 83,0-3 1,4 1-81,0-10 0,2 5 33,-2-4 0,2 3-21,2-3 1,3-1-32,-3-3 1,3 1 22,2 2 0,-1-2-4,0 2 1,2-3-53,3-5 1,-4 3 55,4-3 1,-2 2-51,2-2 1,-4 2 34,4-6 0,-3 4-15,-2-3 0,1 3 13,-1-4 0,-1 1 165,-3 0-106,3-4-27,-4 10 1,4-8-15,-2 5 1,-3-1 7,-1 1 1,-3 3 56,7-3 1,-7 3-52,2 2 0,3 1 91,2 2 1,2-2-84,1 3 0,0-2 105,1 1 0,-1-1-10,1 6 0,0-2 7,4 2 1,-3 2 3,2-2 1,0 3-50,0 0 1,-2 1-30,2 0 1,-2 0 38,-1 0 0,-7-3 26,-1 2 1,-4-6-33,-1 7 1,-3-3 14,-5 3 1,0-4-52,-9-1 1,-2 0-14,-2 0 1,2 2 16,-2-5 1,1 1-4,-5-2 0,1-2-33,4 3 1,-2-4 47,5 0 0,-1-1-112,2 1 1,2-5 84,-3 0 1,3-4-146,2 5 0,0-5 77,-1 4 0,5-5-117,0 1 1,-1-1 11,-3 1 1,0-3 12,-1 3 71,1-2 1,-1-2-5,1 0 1,0 4-4,-1 0 1,1 0-5,-1-4 0,1 1 48,0 4 0,-1-4-23,1 3-1,-1-1 10,1 1 0,0-3-72,-1 3 0,1 2 61,-1-2 0,1 4-12,-1-3 1,1 3-3,0-4 1,-1 4 4,1-4 1,-1 6-5,1-2 1,0-1 10,-1 1 1,5-3-41,0 3 1,1-4-3,-1 4 1,-2-4-127,6 5 151,-6-7 1,7 8-120,-5-6 44,5 6 60,-8-3 0,9 4-5,-7-3 1,7-1 80,-3-3 1,4-1-55,1 5 0,-1-4-16,-4 4-290,4-5 295,-4 8 1,5-8-253,0 5 229,0-5 1,0 4 53,0-3-129,0-3 129,0 5 1,1-2-48,3 0 196,-3 0-222,5-4 62,-6 0 1,1 0-420,4 0 229,-4 0-439,4 0 400,1-5 0,-3-1-63,5-2 0,-4-3-146,4 3 0,1-3-196,3-2 0,0 1-8,1-1 1,-1 1 273,1 0 0,-1-1 393,0 1 0,-5-1 0,10 1 0,-3 0 0</inkml:trace>
  <inkml:trace contextRef="#ctx0" brushRef="#br0">10036 7094 8180,'-7'0'-61,"-4"0"0,8 2 858,-5 2-624,5-3-3,-2 5 1,5-5-18,0 3 218,0-3-207,0 5 1,0-5 372,0 3-151,0-2 8,0 3-63,0-5-30,5 0-118,2 0 0,1 4-284,1 1 214,-7-1-117,9-4 1,-8 0-85,5 0 0,-3 4 40,3 0 0,-4 0-72,4-4 1,-4 4 71,5 0 0,-5 2-34,4-2 0,0-3 69,5 4 1,-4 0-137,4-1 0,-4 2-69,8-2 1,-2-3-190,2 3 0,-3 2 18,2-2 0,2 0 100,-1-4 0,3 0-364,-3 0 1,1 0 160,-2 0 0,-1-5 492,6-4 0,-6-2 0,9-7 0,-5-1 0</inkml:trace>
  <inkml:trace contextRef="#ctx0" brushRef="#br0">10594 4452 8238,'-1'-19'-318,"-3"3"0,1 2 125,-5 1 0,4 5 570,-5 0 421,6 5-493,-2-2 1,5 6 113,0 3 1,0 3-120,0 5 0,0 2 150,0 3 1,5 2-109,4 6 1,-2 5 41,1 3 1,0 4-92,5 5 0,-2 3 85,-3 9 0,2 4-292,-6 8 0,0-29 0,0 0 67,-2 4 1,0 1 0,0 3 0,0 1-298,-2 1 0,0 1 1,0 0-1,0 1 285,0-2 0,0 1 0,0 2 0,0 0-84,0-2 0,0-1 0,0 1 1,0-2 47,0-4 0,0-1 0,0-1 0,0 0-121,0-3 0,0 0 0,2 0 0,0-1 119,0 0 1,0-2-1,3 33-125,-5-10 1,0 4-50,0-3 0,0 0 119,0-4 1,1-2-76,3-11 1,-2 1 123,2-5 1,-3 3 107,-1-3 1,0 2-183,0-10 0,0-1 272,0-3 0,0-1-509,0-4 0,0 2 258,0-5 1,0-1-373,0-3 1,1-1 80,4 1 1,-4-5-422,3 0 355,-3 1 1,-1-1-851,0 0 12,0-5-108,0 2 424,0-5-2822,0 0 3657,0-5 0,0-2 0,-4-1 0,0-1 0,-5 7 0,0-3 0,2 4 0,-1 1 0,0 0 0,-5 0 0,1 1 0,0 4 0,-1-3 0,1 7 0,-1-7-18,1 3 1,4 1 170,-1 3 1,3-2 288,-3 1 1,2-1 43,3 1 1,3 3 164,-3-3 1,2 3-89,2 2 0,0-1 222,0 1 1,2-1-169,2 0 1,-1 1-191,5-1 0,0 1 121,5-1 1,-1-1-114,0-3 1,5 2-201,-1-6 0,1 4-46,-5-4 0,2 1-171,3-5 0,-3 0-69,2 0 1,-2-2 163,-2-2 1,1 1-372,-1-5 1,-1 0 167,-3-5 0,3 0-9,-2-4 1,-2 3-15,1-2 1,-5 2 41,1 2 139,3-1 267,-6 1-334,4 5 0,-5 3 23,0 8 1,-1 3-243,-3 5 1,3 5 94,-4-1 0,4 5-249,1-5 1,0 5 93,0-4 0,6-1-701,2-3 0,-1-5 88,1 0 0,2-5-55,6 1 0,-2-4-204,3-4 1,-2-4 1149,1-9 0,4-8 0,4-6 0</inkml:trace>
  <inkml:trace contextRef="#ctx0" brushRef="#br0">10693 4663 8356,'-8'-5'-13,"0"-3"1,1 1 255,-1-2 0,1 5 132,3-4 423,2 5-636,-9-2 1,9 5-301,-7 0 1,1 5 269,-4 3 1,-6 9 23,-3 4 1,-4-1 278,-4 5 1,-2-1-82,-7 9 1,-7 0 55,-1 4 1,-3-1-204,7-3 0,2-3-423,7-5 1,9-2-204,7-2-80,9-9 567,2-6 1,16-7-25,2-4 1,9-1 84,0-7 0,8-3-145,4-1 1,2-5 11,3 1 1,-1-1 20,0 2 1,-4-4-6,0 4 0,0-4 245,5-1 1,-7 5-146,-2-1 1,-4 6 355,-4-2-245,-3 3 220,-11 8-341,-2 0 0,-10 7 224,-4 4 0,2-3-92,-1 7 0,4-5-678,-4 4 27,5 0 0,-1 3-275,8-2 0,8 0-583,9-5 0,4 5 594,4-5 1,8 4-713,8-4 1393,9 6 0,8-3 0,7 5 0</inkml:trace>
  <inkml:trace contextRef="#ctx0" brushRef="#br0">7356 4502 8303,'-7'-8'-1131,"3"0"1143,3 5 103,1-8 0,-4 8 16,0-5-30,0 5 1,2-3 57,-2 6-42,3 0-200,-5 0 16,1 0 0,2 0 194,-5 0-75,5 0 31,-8 0-15,4 0-35,-5 0 0,3 0 32,1 0-19,0 0-5,-5 0 1,1 0-9,0 0 4,-1 0 0,1 0-83,-1 0 1,1 5 70,-1-1 0,1 1-65,0-1 1,-2-2 54,-3 2 1,4-1-42,-4 1 0,3-3 24,2 3 0,-1 3 1,1-5 125,0 2-120,-1-3 106,1 5-76,-1-5-54,1 10 39,5-10 0,0 9-109,3-6 94,3 6 0,-6-5-5,3 4-17,2 2 0,-5-6 5,3 3 10,3 3 0,-5-4-1,6 6 0,-4-5 13,0 0-9,0 0 10,-2 5 1,5-1 16,-3 1 0,1-5 33,-1 0-25,3 0 1,-9 5-26,6-1 0,0-3 82,4-1-72,-6 0 1,5 5 10,-3-1 0,-2-4-28,2 0-3,0 1-29,4 3 56,0 1 31,0-1-50,0 0 0,0-3 41,0-1 1,0-4-37,0 4 0,0-4 148,0 5-112,0-7 38,0 9-16,0-4-4,0 6 86,0-1-87,0 1 45,5-1-37,-3 0-51,9 1 1,-8-2 4,5-3 1,-5 3-2,1-3 0,1-1 63,-1 1-53,6 1 1,-4 3-8,2 1 1,3-5 1,-3 0 0,-1-4-13,1 4 0,-4-1 15,5 2 1,-1 2-23,4-3 0,-1-1 23,-2 1 1,2-4-18,-3 5 1,3-5 35,1 4 0,1-4 4,-1 4 0,2-4-54,3 5 0,-4-7 27,4 3 1,-3-3-40,-2 2 1,2-2 37,2 2 1,-2-3-8,3-1 1,-3 0 7,-2 0 1,0 0-5,1 0 1,1 0 4,2 0 0,-5-4-9,6 0 1,-6-4 176,5 4-168,-2-6 0,-2 5 77,1-4 1,-1 0-64,1 5 0,-5-5-38,0 5 1,-1-6 7,1 2 0,3-1-10,-2 0 0,-3-2 30,3 3 1,-2-3 3,1-1 1,3-1-78,-3 1 0,-1 3 60,1 1 0,-1-1-54,2-8 1,2 3 45,-3-2 0,1 2-40,0 2 1,2 3 37,-3 1 1,-1-3-7,1-1 1,-4-4 47,5 8 1,-7-3-48,3-1 0,0 3 78,-1 1-70,0 0 0,-4-4-3,0-1 0,0 5 6,0 0 1,0-1-38,0-3 1,0 4 37,0-1 1,-1 1 14,-3-4 1,1-1-56,-5 1 1,1-1 28,-1 1 0,-3-4-61,2-1 0,-2-1 58,-1 2 0,-1 2-34,1-3 0,0 5 25,-1 4 0,1-2-105,-1 6 0,1-4-24,0 3 0,-5 1-188,1 4 1,-7 0-48,3 0 1,1 4 103,-2 1 1,-4 4-411,-4-1 1,4 3 174,5 2 1,-1-1 497,-4 1 0,0-1 0,0 0 0</inkml:trace>
  <inkml:trace contextRef="#ctx0" brushRef="#br0">7443 5420 7626,'0'-7'315,"0"-4"0,-4 8-195,0-5 1,-2 4-69,2-5 0,2 3 2,-7-3 0,1-2-38,-4 3 1,-1 1 71,1-1 1,-1 0-145,1-5 0,-2 5 125,-2 0 1,-2 1-169,-3-1 0,2-2 139,2 6 0,2-2-3,-6 2 1,5 3 99,-5-3 0,6 2-103,-2 2 1,2 0-29,-1 0 1,2 0 37,-3 0 0,4 6-87,0 2 1,1-1 87,-1 1 1,1-4-101,0 5 1,-1-5 84,1 4 1,1-4-37,3 4 0,-2-4 61,6 5-21,-6-7 0,5 10-4,-4-4 1,4-1-13,5 1 1,0 0-11,0 5 0,0-1 19,0 0 0,0 1-42,0-1 1,0 2 24,0 3 0,5-2-9,4 5 1,-3-4 46,3 0 0,-1 2 3,4-1 1,1 3 80,-1-3 1,1-1-105,-1-3 1,0-1 58,1 0 0,-1 5-39,1 0 0,-1-5 19,0-4 1,-1 0-20,-2 5 0,2-1-9,-3 1 1,2-5 28,-2 0-35,3 0 0,-4 4 22,5-4 0,-3 1-15,-1-4 1,0-1 97,5-4-95,-1 5 1,0-3 19,1 2 1,1-3-21,2-1 1,-1 0-7,6 0 1,-5 0-13,5 0 0,-4-1 2,3-3 0,-3 1-10,4-5 0,-5 3 20,5-3 0,-6 1 35,1-1 0,2-3-37,-1 3 1,-2-3-41,-7-2 1,3 1 43,-2-1 1,0-3-97,0-1 0,0-1 18,-5 2 0,5-3 58,-5-6 1,0 0-156,-4 0 0,0 0 133,0 1 1,0-3-173,0-1 1,-4 1 89,0-2 0,-6 0-153,2 5 1,-3-3 16,-2 11 0,1-1 55,-1 5 0,1 1-243,0 3 1,-1 2 59,1 6 0,-1 0-463,1 0 436,0 0 0,-2 6 20,-3 2 0,8 3 356,-4 1 0,4 1 0,-4 5 0,1 1 0</inkml:trace>
  <inkml:trace contextRef="#ctx0" brushRef="#br0">5905 4700 8303,'0'13'-1724,"0"-1"1835,0 1 54,-6-1 1,5 2-87,-3 2 1,-2 0-26,2 4 0,0-3 22,4 3 1,0 1-33,0 4 1,-4-4 32,0-1 0,0 1-1,4 4 0,0-5 19,0 1 0,1-4 4,3 3 0,-1-9-40,5 2 0,-4-4 18,5 4 0,-1-5-4,4 0 0,1-1 5,-1 1 1,2 3-13,2-2 0,4-2 12,5 1 1,-1-4 16,1 4 1,0-4-2,0 5 1,1-2 3,3 1 0,-1 2-14,5-6 0,-4 1 2,4-1 1,-2-2-31,2 2 0,2 1 28,-6-1 1,0 1-135,-4-5 0,1 0 80,3 0 1,-9 0-102,1 0 1,-2-5 95,-2 1 1,-1-1-4,-3 1 0,-5 2-32,0-2 0,-3 1 51,3-1-96,-5 3 95,8-5-46,-10 6 40,4 0-195,-5 0 137,-5 0 1,4 2-40,-4 2 8,4-3 25,-4 5 55,3-6-51,-3 0 29,5 0-20,0 0-36,0-6 1,1 1 20,3-4 0,-2-2-4,2 3 0,-2-3-95,3-1 0,-3-1 99,7 1 1,-5-2 11,4-2 0,-4 0-19,4-4 0,-3-1 46,3-4 1,-1 1-45,1-1 1,2 1 44,-6 4 1,5-4-4,0 4 0,-4-3 13,-1 3 1,2 1 14,-2 2 0,0 3-38,-4-2 0,4 2 4,0 2 0,1-1-2,-5 1 7,0-1 0,0 1-7,0-1 3,0 1 57,0 0 8,-6-1 47,5 6 1,-6-2-80,3 5-23,2-1 40,-3 5-54,5 0 53,0 0 15,-6 0 11,5 0-39,-5 0 0,5-1 131,-3-3-139,2 3 0,-4-5-12,1 6 0,3-4 22,-7 0 0,5 0-73,-4 4 1,0-2 64,-5-2 1,-5 3-74,-2-3 0,-5 1 15,-4-1 0,-3 2-12,-5-2 0,-4 3 31,-1 1 0,-6 0-8,-2 0 1,2 0-280,-1 0 1,-1 1 200,4 3 0,4-2 121,0 2 1,5 1-67,4 0 0,-1-1 70,5-4 1,0 1-34,4 3 1,6-2 19,2 2 3,-2-3 206,5 5-324,2-5 81,6 4-567,6-5 377,6 0 1,1 0-193,5 0 0,0 0-74,1 0 1,1 0-246,2 0 718,-2 0 0,4 0 0,-6 0 0</inkml:trace>
  <inkml:trace contextRef="#ctx0" brushRef="#br0">5905 4663 8048,'0'-19'-617,"0"2"0,-4 4 2,0 0 556,0 1 1,-1-1 63,1 1 3,0 5-5,-1-4 1,2 8-5,-5-5 1,3 5 49,-3-1 1,4-1-44,-4 1 270,5-1-136,-8 0 30,10 4-23,-10-5-43,9 6 76,-3 0-53,5 0-13,0 0 1,0 6-49,0 2 1,0 3-16,0 1 0,0 2 18,0 3 1,0-2-7,0 5 1,0 2-18,0 7 0,4-1 25,0 5 0,4 0-24,-4 4 0,6 6 11,-2 2 1,-1 5-168,1 4 1,1 2 162,3 6 0,1 0-326,-1 0 1,0 0 301,1 0 0,-1 0-11,1 0 0,-5-5-5,0-3 0,0-2 1,5 2 1,-2 1-108,-3 3 1,3-3 122,-3-5 1,-1-2 55,2-3 1,-7 2-65,2-6 0,-2 1 51,-2-5 1,0 0 113,0 0 0,0 1-242,0-1 1,0-4 289,0 0 0,0-5-199,0 0 0,0-1 138,0-3 0,0 1-164,0 0 0,0-4-97,0-1 1,-2 1 77,-2 4 1,3-4-48,-3-1 0,-2 1 21,2 4 0,-4-2 2,4-2 0,-5 2 29,5-2 1,-4-3-19,4-2 0,-2 2 34,2-1 0,3-1-29,-3-3 1,2-1-8,2 1 3,0-1-34,0 0 54,0 1 1,2-2 7,2-3-7,-3 3 1,6-5 0,-3 2-20,-2 3 6,9-4-37,-10 5 45,10 1 1,-10-5 7,4 0 1,-3-5 51,3 1-27,-4 3 1,6-6 43,-3 3 0,-3-1 99,3 1 112,3-2-245,0 3 0,6-5-45,-1 0 1,0 0 52,1 0 1,1 0-10,2 0 0,-2 0 3,2 0 0,4 0-13,0 0 0,0 0-5,0 0 0,1 0-24,4 0 0,0 2-41,0 2 0,-1-3 57,1 3 0,-3-2 47,3-2 0,-7 1-29,7 3 0,-7-3 56,2 4 0,-3-4-16,4-1 1,-6 4 3,1 0 0,-2 0-73,-2-4 0,1 4 101,-1 1-64,1-1 14,-1 1 1,0-3 41,1 2-56,-6-3 1,4-1-48,-3 0 0,-1 0 25,1 0 1,-4 0 13,5 0-73,-1 0 1,4 0 91,1 0-108,-1 0 0,-1-1 63,-3-3 1,-1 2-19,-3-2 13,-2 3 1,5 1 82,-3 0-81,-3 0 5,5 0 0,-6 0 455,0 0-391,0-6 1,0 3-94,0-5 0,0 4 14,0-4 0,0 4-99,0-5 0,0 1 67,0-4 0,0-5 52,0 1 0,0-6-220,0 1 1,-2-2 97,-2-2 1,3-6-77,-3-2 1,-2-3 59,2-1 0,0 0 4,4 0 1,-4 1 71,0 3 1,0-1 91,4 5 1,0-4-11,0 4 1,0 0-97,0 4 1,0 0 179,0 0 0,0 3-74,0-3 0,0 7 17,0-6 0,0 6-47,0-3 1,0 0-3,0-3 0,0 3-8,0 0 0,0 5-7,0-5 0,0 5 61,0-5 0,-5 6-52,1-2 1,0 3 27,4 2 1,0-2-24,0-2 0,0 2 77,0-3 0,0 4-63,0 0 1,-4 1 91,0-1 0,0 0-62,4-4 1,0 3 4,0-2 0,-4-2-25,-1 1 0,1-3 10,4 3 1,-4-5-47,0 1 1,0-2 46,4-2 1,0 4-45,0 1 0,0 3 33,0-3 0,0 3 44,0-4 1,0 6-26,0-1 0,0 2 8,0 1 0,0 1-19,0 0 1,0-2-62,0-3 1,0 4-25,0-4 1,0 3 76,0 2 1,0-2-51,0-2 1,0 2 31,0-3 0,0-2-43,0-2 0,4 2 17,0-2 1,0 2-2,-4-2 0,4-5-67,1 5 1,-1-5 73,-4 6 1,0-4-8,0-1 1,0 1 0,0-1 1,0 0 4,0 0 1,0 0-13,0 1 0,-4-1 16,-1 0 0,1 2-13,4 2 1,-4-3-1,0 4 1,0-8-17,4-1 1,-4 0 19,0 5 1,-5-3-202,5-2 0,-1-1 115,1-3 0,1-1-194,-5 5 1,3-2 61,-3 2 1,4 3-4,-4-3 1,4 3-39,-5 1 0,7 6-610,-3 2 327,4-2 1,1 5-145,0-2 695,0 8 0,6-9 0,0 3 0</inkml:trace>
  <inkml:trace contextRef="#ctx0" brushRef="#br0">15246 9302 8194,'-7'0'-172,"-4"0"1,6-2 219,-3-2-52,-4 3 53,6-5 0,-7 6-118,1 0 0,4-1 93,-1-3 94,1 2 0,-4-3-53,-1 5 0,-3 0 34,-1 0 1,1-1-94,3-4-1,-3 4 70,-1-3 0,-5 3-93,1 1 0,2 1 11,-2 3 0,1-1-9,-5 5 1,4 2-62,1 6 1,-1-1 106,-4 6 0,4 1-94,1 7 0,5-1 76,-2 5 1,0 1-106,5 8 0,-3-3 76,7 7 0,2-6 39,2 1 0,3 2 16,1-2 1,5 1 115,3-5 1,3-1 34,2-3 1,5 1-94,2-5 1,4 0 90,1-4 0,-1-7-112,1-6 1,4-5 39,0-7 0,6 0-12,-2 0 1,3-7-59,1-5 1,4-7 11,0-10 0,1 1-24,-5-5 1,-5 0-257,-3-4 1,-5 1 92,-3 3 0,1-6-75,-5 6 0,-2-5 112,-7 4 1,-2 4-82,-6 1 0,-6-1 85,-2 1 1,-9 6-251,-3 6 1,-4 5-123,-1 3 0,1 5 461,-1 8 0,0 3 0,0 6 0</inkml:trace>
  <inkml:trace contextRef="#ctx0" brushRef="#br0">14986 10480 7670,'0'-12'-698,"0"3"357,0 1 286,0 0 1,0-5-18,0 1 0,0 4 123,0-1 1,-2 3-12,-2-3 1,1 0 2,-5 4 1,4-3 116,-4 4 1,4-1-57,-5 0 1,1 4 6,-4-3 1,-1 3-11,1 1 1,4-5-17,-1 1 0,1 0 37,-4 4 0,-1 0 59,1 0-153,-1 0 0,1 2 60,0 2 0,1-2-137,2 7 0,-2 3 25,3 5 1,3 6-48,0 2 1,0 5 2,1 7 1,0 6 86,4 3 0,0 2 0,0 1 1,6 2-21,7 3 0,1-7 307,6 3 0,1-10-84,4-3 1,0-7 160,-1-9 0,3-5-40,2-7 0,-2-5-117,6-8 1,2-9-240,6-7 0,-2-9 119,2-5 1,-2-3-225,-2-4 0,-4 1 192,0-5-1,-10 0-450,2 0 0,-10 2 189,-2 6 0,-6 0-335,-7 0 0,-3 9-19,-5 3 0,-2 5-712,-11-1 1254,1 8 0,0-3 0,2 2 0</inkml:trace>
  <inkml:trace contextRef="#ctx0" brushRef="#br0">9850 4738 8001,'-6'-7'0,"4"1"-882,-7 6 607,7-5 335,-9 3 0,8-3 3,-5 5 123,5 0-154,-3 0 51,6 0 1,0 5-31,0 4 0,0 3 20,0 5 1,0-2-24,0 5 1,0 2-7,0 7 0,2-1-10,2 5 1,-1 4-100,5 5 1,-4 6 115,4 1 0,0 2-363,5 7 1,-5 0 343,0 4 0,-3 2-72,3 2 1,-5-3 50,1 3 1,1-1-27,-1 1 0,0-1 6,-4 5 1,0-5-3,0 1 1,0-7 16,0-1 0,0 0-5,0 4 1,-4-3 8,0-5 0,0 0-8,4-9 1,0-2-5,0-2 0,0-3 5,0-5 0,0-3-143,0-5 0,4 0 68,0-1 0,2-4-12,-2-4 0,-3-2-541,4-2 647,-4 1-22,-1-6 0,0 4 0,0-4 0</inkml:trace>
  <inkml:trace contextRef="#ctx0" brushRef="#br0">22417 5705 8431,'-9'0'-913,"1"0"0,4 0 815,-4 0 1,3 0 149,-3 0 0,1-1 93,-1-3-39,-3 2-164,4-3 0,-4 3 149,3-2-120,-3 3 20,4-5-20,-6 6 25,1 0 1,0 0 14,-1 0 0,1 0-4,-1 0 1,1 2-3,0 2 0,-2 1 6,-3 4 0,2 3 4,-6 0 1,1 1 4,-5 3 0,0-1 40,0 2 1,-1 1 4,-3 3 1,3 2-31,-3-2 1,3 2 7,1 2 0,0 1-6,0 3 0,6-7 3,3 3 1,6-3 8,2 3 0,5-5-8,-1 1 0,2-2-15,2 2 0,6 2 56,2-2 0,3 0 1,2 4 0,0-3 27,4 7 1,1-2 16,3 2 1,2 0-85,-2 8 0,-3-5 26,-2 9 1,-2-4-144,-2 9 0,-5 5 141,-3 7 0,-2 2-446,-2 2 1,-11 0 391,-6 1 0,-5-1-21,-3 0 0,0-5 42,1 1 1,0-4-30,4 4 0,-4-2-198,3 2 0,4-7 204,0-5 1,3-1-90,2 5 1,1 2 85,3-2 0,2-2-25,6-7 0,0-1-26,0 6 0,6-6-7,2 1 0,7-2-8,1-2 0,2 0 30,-1 0 1,-2 1 42,6-1 1,-2-4-42,2 0 1,2 0-35,-2 4 0,-3 5 38,-2-1 1,2-1-12,-1-7 0,-1 3 239,-3-3 0,-1-2-279,1 3 0,-1-11-351,0 2 424,1-3 0,-2 0 0,-3-6 0,-2-5 0</inkml:trace>
  <inkml:trace contextRef="#ctx0" brushRef="#br0">22243 11063 7831,'-7'0'-1390,"0"4"1415,3 0 112,3 0 0,-9-2-99,6 2 0,-6-1 49,2 5 1,-3-4-43,-2 4 1,0 1 31,-4 3 1,2 0-35,-6 1 0,-1 5 7,-7 2 0,2 11-88,-6 6 1,0 1 82,-5 8 0,7 3-257,2 5 1,2 5 249,3-1 1,4 2 16,4-3 0,8-3-33,3-8 0,4 2 87,1-3 0,0 4-35,0 0 1,6 1 105,2-1 0,3 1 38,1 0 1,1-5-138,-1 1 0,-1-1 38,-3 5 0,2-1-15,-6 1 1,4 4-47,-3-1 0,-1 7 59,-4-2 1,-6 5 119,-2-1 1,-3 3-79,-2-7 0,-3 2 123,-1 2 0,-3 4-235,3 1 0,-4-1 89,5-4 1,-1-6-146,5-2 0,-3 1 85,2-1 1,4-6-114,9-7 1,0-3 138,0-5 1,5 1-250,4-5 0,3-1-67,5-8 0,-2 2-96,5-5 0,0-1 110,0-3 0,4-1 135,-4 1 0,0 3 302,0 1 0,5-1-313,4-3 0,0-2 84,-4-3 1,5 2-84,3-6 1,2 4-343,-2-4 1,3-1 416,-3-7 0,3-3 0,1-6 0</inkml:trace>
  <inkml:trace contextRef="#ctx0" brushRef="#br0">8349 13258 8803,'7'0'667,"0"4"-622,-3 0 1,-3 6 98,3-2 1,3 3-66,1 2 1,-1 5 75,2 2 1,-1 4-147,4 1 0,-1 5 84,-2 3 1,0 3-63,-5 1 1,5-4 9,-5 0 0,0-4-156,-4 4 0,0-5-15,0 1 0,0-5 51,0-3 0,-2 1-179,-2-5 0,3-1 69,-3-3 1,2-5-661,2 0 176,0-5-69,0 2 198,0-5 544,0 0 0,0-5 0,0-2 0</inkml:trace>
  <inkml:trace contextRef="#ctx0" brushRef="#br0">8398 13866 8270,'-6'0'-595,"0"5"1370,6-3-216,0 3-96,0-5 1,1 2-140,4 2 0,-3-3 85,7 3 1,0-2-94,8-2 1,-2 0 36,6 0 0,3 0-134,5 0 0,7 0 0,1 0 0,6 0-98,7 0 0,-1-6 148,1-2 1,1 1-290,3-1 1,-7-1 48,2-3 0,-7 4-299,-1-1 1,-7 3 147,-1-3 0,-6 2-1009,-3 3 116,-4 3-298,-8-5-260,-5 6 487,-1 0-27,-6 0 979,0 0 1,-6-5 0,-1-2 0</inkml:trace>
  <inkml:trace contextRef="#ctx0" brushRef="#br0">8324 13295 7974,'0'13'42,"0"-6"526,0 4-222,0-10-130,0 5 0,6-6 108,2 0 0,8 1-101,5 3 1,2-3 4,2 4 0,10-4 29,2-1 1,10 4 65,2 0-1264,1 0 956,11 2 70,-5-5 126,12 5 21,-10-6-356,2 0 140,-10 0 37,0 0 0,-1 0-171,1 0 1,-10 0 78,-3 0 1,-4 0-88,0 0 1,-3 0 34,-5 0-22,-5-6 0,-7 5-142,-4-3 1254,-7 2-1024,4 2 0,-8 0 20,-2 0-197,3 0 130,-5 0-429,1 0-129,4 0 323,-5 0-447,1 0 429,3 0 1,-3-1-333,5-3 72,0 2-56,-6-3 263,5 5 378,-5 0 0,1 0 0,-2 0 0</inkml:trace>
  <inkml:trace contextRef="#ctx0" brushRef="#br0">9230 13345 8270,'-6'19'732,"-2"-2"1,1 2-208,-1 2 0,4 2-27,-5 2 0,5 5-245,-4 3 1,5 10-311,-1 7 0,3 5-132,1 7 1,5 4 188,3 0 0,9-5 0,2-6 0</inkml:trace>
  <inkml:trace contextRef="#ctx0" brushRef="#br0">8820 17611 7652,'0'7'304,"0"4"1,0-8 293,0 5-74,0-5 1,0 3-264,0-6 1,4-2 116,0-2 0,6-3 35,-2-5 0,5-1-164,3 1 1,-2-2-157,3-2 1,2-5 73,2-8 0,-2 1-135,2-5 1,-5 0-176,5-4 1,-5-4-296,5-1 1,-6-3-50,2 4 0,-5-1 196,-4 5 1,2-3 226,-6 3 0,0-2-55,-4 10 1,0 0 316,0 5 1,-4 0-106,0 4 1,-6 3 58,2 9 1,1-2 32,-1 6 1,4 1 44,-4 7 1,1 5-170,-2 7 1,0 5 44,5 8 0,-5 2-168,5 7 1,0 4 68,4 4 1,0 2-121,0 2 0,0 3 21,0 1 0,1 1-332,4-1 1,6-3 117,5 3 1,6-1-32,-1-3 0,4-4-664,4-13 0,-2-4-11,6-9 1012,0-2 0,6-7 0,2 0 0,5 2 0,2 2 0</inkml:trace>
  <inkml:trace contextRef="#ctx0" brushRef="#br0">9825 17351 7652,'-18'-6'0,"3"4"560,-6-7 1,5 5-149,-5-4 0,5 5-15,-5-1 1,6-1-178,-2 0 0,5 3-152,3 6 1,0 4 23,5 9 1,0 3-90,4 9 0,0-1-99,0 5 1,5 1 110,3 8 1,5-4-21,3 4 0,4-5-33,4-4 0,3-3-41,2-5 1,-3-7 70,3-6 0,-3-5-88,-1-7 1,1-1 55,3-3 0,-9-5-106,1-7 0,-6-3-56,-2-6 0,-6-1 52,-3-3 0,-3 2-63,-1-1 1,-1-3 66,-3 2 1,-5 0-180,-7 5 1,1 0 43,-6 3 1,4 1-55,-3 7 0,-1 2-15,-4 7 0,6 3 350,2-3 0,-2 13 0,0 5 0</inkml:trace>
  <inkml:trace contextRef="#ctx0" brushRef="#br0">10507 17500 7627,'-12'-11'386,"0"2"1,3-2-27,1 3 0,0-3 170,-5-1 1,5-1-171,0 1 0,0-1-138,-5 1 0,5 4 4,0 0-229,-1 5-3,-3-3 1,-1 13 86,1 6 0,5 4-125,3 8 1,1 0 12,-1 0 0,3 0-122,-3 0 0,4-5 52,4 1 1,-1-6 26,5 2 1,0-5 62,4-4 0,1-2-2,-1-6 1,5 0-97,-1 0 0,1-2 91,-5-2 1,1-7-125,-1-5 0,1-5 65,-1 4 1,-1-3 57,-3 3 1,-2-3 15,-6 3 0,0 1 181,0 3-175,0 1 0,-2 5 89,-2 3 0,1 4 115,-5 4 0,1 4-39,-1 9 0,-2 2-291,6 6 1,0 1 89,4 3 0,2-3-147,2 3 0,4-3-378,8-1 1,4 0-490,5 0 1,1-6 23,3-3 1023,-3-2 0,10 4 0,-5 1 0</inkml:trace>
  <inkml:trace contextRef="#ctx0" brushRef="#br0">10966 17525 7627,'-5'-18'24,"-3"-3"0,-8-2 229,0-2 0,-6 0 399,1 0 1,3 2-494,2 2 1,2 4 266,1 9-464,1 3 1,5 7 76,3 7 1,3 6-43,1 14 0,0 1 39,0 3 0,1 7-101,3-3 0,3 3-26,5-2 1,1-1-74,-1 0 1,1-5 36,-1-3 0,5-9 69,-1-3 0,5-5 115,-5-4 0,6-2-72,-1-6 1,-2-10-19,2-2 0,-6-10 17,2-3 1,-3-5-105,-2-7 1,-1-5 61,-3 1 0,2-6-80,-6 2 0,0-4-44,-4 0 0,0-2 127,0-3 0,-5-5 466,-4-3 1,-2-3-199,-1 7 0,0 3 255,-1 1 1,5 7 50,0 10-214,5 8 1,-3 31 38,6 10 0,5 9-172,-1 16 0,5-1-50,0 9 1,-3 1-90,3 3 0,3 5-676,5 0 1,1-1 250,-2-3 0,3 1-773,6 3 0,4-7 122,0 2 1043,6-7 0,-5 2 0,6-6 0,-2-1 0,1-5 0,-2-4 0</inkml:trace>
  <inkml:trace contextRef="#ctx0" brushRef="#br0">11760 17115 7638,'7'-8'0,"-3"0"0,2-1-286,-2-3 1,0 0 231,-4-1 1,0 1 169,0-1 0,0 1 126,0 0 1,0-2-60,0-3 1,0 2 44,0-6 0,-4 5-68,0-5 0,0 6-46,4-1 0,0 2 246,0 1-214,0 1-18,0 5 0,1 3 5,3 8 0,2 8-59,2 9 0,3 4-114,-3 4 0,3 3 58,2 5 0,-1-1 29,1-3 1,-1-2-103,0-2 0,1-7 76,-1 3 1,1-8-145,-1-1 0,5-3 12,-1-5 0,6-4-68,-1-8 1,2-4-33,2-9 1,-4-6 111,-1-6 0,1-4-123,4 4 1,-4-6 15,-1 2 1,-5 3 149,2 1 0,-7 3-78,-2 1 0,-4 0 436,4 0 65,-5 6-125,3 1 0,-6 13-34,0 5 1,0 7-52,0 9 0,0 9 84,0 8 1,-5 3-11,1 1 0,-1 4-27,1 1 0,1 0-51,-5 0 1,5 0-455,-1 4 0,2-3-114,2-6 0,0 1-895,0 4 1310,0-9 0,11 8 0,3-9 0</inkml:trace>
  <inkml:trace contextRef="#ctx0" brushRef="#br0">12616 17587 7619,'-11'-25'523,"3"0"0,2 0-144,6 0 1,0 2-40,0 2 0,0-1-152,0 6 1,6 0-58,2 8 0,3 3 8,2 5 0,0 7-145,4 5 0,-3 6 100,2 7 0,-2 1 72,-1 3 0,-1 3-522,0 5 0,1 0 233,-1 0 1,1-4-168,-1 0 1,0 0 127,1 5 1,-1-7-784,1-2 0,-5-3 945,0-1 0,0 0 0,5 0 0</inkml:trace>
  <inkml:trace contextRef="#ctx0" brushRef="#br0">13187 17686 7619,'4'20'629,"0"1"0,0 1-266,-4 7 1,0-1-107,0 5 0,0 0 156,0 4 0,0 4-409,0 1 1,0 3-670,0-4 0,0 1-511,0-5 0,0-1 1176,0-3 0,0 3 0,0-5 0</inkml:trace>
  <inkml:trace contextRef="#ctx0" brushRef="#br0">13708 17078 7612,'0'-12'5,"0"-5"77,0 1 1,0-1 188,0 5 1,1-1 445,3 1-414,-2 5 0,5 0 23,-3 3 1,-1 3-136,5-4 1,-4 7-87,4 6 0,-4 2 64,5 10 1,-7 2 46,3 7 0,0 0-57,-1 8 1,2-1-88,-2 10 0,-1-6 76,5 1 1,-4-2-87,4-2 1,1-1-32,3-3 0,0-3 63,1-5 0,-1-2-531,1-2 0,3-7 262,1-6 0,3-5-492,-3 1 0,1-3 182,-2-1 0,0-5-42,4-3 0,-5-5 40,2-3 1,-3 2 486,-2-3 0,6-2 0,1 0 0</inkml:trace>
  <inkml:trace contextRef="#ctx0" brushRef="#br0">13733 16966 7631,'0'-6'1350,"-6"-6"-885,5 6 0,-1-7-97,7 1 0,6-1-500,1 1 0,2-5 145,7 1 0,5-2-906,7 1 0,3 4 518,1-4 0,4 5-772,1 3 936,4 4 1,-1-1 0,4 0 0</inkml:trace>
  <inkml:trace contextRef="#ctx0" brushRef="#br0">14254 17066 7617,'0'-7'-56,"0"-4"244,0 4 1,1-6 14,3 1 1,-1 4-21,5-1 1,-4 1 30,5-4 0,-5 1 0,4 3 0,-1-4-12,1 4 0,3-3 26,-2-1 0,2 1-70,1 3 1,0-2-61,1 6 1,-1 0 47,1 4 1,-1 2-145,0 7 1,1 0-78,-1 12 1,-3 5 57,-1 7 1,-4 2-124,4-2 0,-5 3 70,1-3 0,2-2-31,-2 2 0,0-9 14,-4 1 0,4-9-36,0 1 0,2-5-111,-2-4 207,-3-2 1,6-9-101,-3-5 1,-1-2 48,5-10 0,-4 3 26,5-4 1,-7 1-19,3-5 0,0 1-1,-1 4 1,4-4 123,-3 4 1,3 2 190,-4 1 1,2-1 389,-2 2-284,-3-1-142,5 10 1,-2 3-39,0 8 1,1 5-101,-1 7 0,-1 5 84,5 8 1,-3-2-287,3 6 1,0-1-154,5 1 1,0 2-183,4-6 1,-2-1 45,6-3 0,-5-1-315,5-4 0,-5-2 33,5-5 0,-2-2 703,2-3 0,-3-8 0,-6-7 0</inkml:trace>
  <inkml:trace contextRef="#ctx0" brushRef="#br0">14924 16768 8928,'0'-7'970,"5"-3"-728,3 6 0,3-4-321,2 4 1,5-4 108,2 3 0,4-3-36,1 4 1,4 0 53,0 4 1,1-4-148,-1 0 1,-3 0 10,3 4 0,1 4 19,-1 0 0,0 7 47,-4 1 1,-2 6-64,-2 7 1,3 5 81,-4 3 0,-2 5 8,-1 3 1,1 4 173,-2 9 1,1-3-245,-5 3 0,1-5 310,-1-3 0,0-2-58,1-3 1,-5-6 63,0 2 1,-5-8-50,1 0 1,-2-7-27,-2-1 0,-6-2-159,-2 2 1,-5-3 90,-3-6 1,-3 0-182,-6 1 1,-4-5 182,0 0 1,-10-4-460,2 5 1,-14-1 185,-3 4 0,-1 1-1045,-3-1 0,-5 6 872,28-8 1,0 1 0,-2 0-1,-1 1-241,-1 0 0,0 1 577,1 2 0,0 0 0,-3-2 0,-1 0 0,2 3 0,0 0 0,-1 0 0,-1 0 0,2 0 0,0 1 0</inkml:trace>
  <inkml:trace contextRef="#ctx0" brushRef="#br0">8374 16718 7901,'-9'0'0,"1"0"0,4-4 321,-4 0 0,4 0 1280,-5 4-1094,7 0-345,-4 11 1,6 4-174,0 14 1,1 8 74,4 9 1,3 14-56,0-25 1,0 1 0,2 5-1,0 3-262,2 5 1,0 1 0,1 5 0,-2 1 233,0 3 1,-1 1 0,-1-1 0,-1 0-364,-1-1 0,-1-1 0,0 0 0,0-1 325,0 0 1,1 0 0,-1-3-1,0-1 53,0-2 1,0-1 0,1-7 0,-1-1-86,0-5 1,0-2 0,12 25 204,3-5 0,6-5 129,2-3 1,13-5-66,3-8 1,10 2-128,-22-20 1,1-1 0,4 2 0,2-1-320,3-2 0,1-1 1,7 2-1,1-2 308,3-2 0,2-3 0,5 0 0,1-2-148,-15-1 1,0-1 0,1-1 0,2-1 0,1 0 0,1-1 97,3 2 1,0-1 0,1 1 0,3-2-1,-1 1 1,2-1-186,0 0 0,1 0 1,1 0-1,3-1 0,1-1 1,1 1 184,2 0 0,0-1 0,1 1 0,-15-1 0,0 0 0,0-1 1,1 1-25,-3 1 1,1 0-1,0 0 1,0 0-1,1-1 1,2 0-1,-1 0 1,-1 0-21,-2 1 0,0 0 0,-1 0 1,1 0-1,1-1 0,0-1 0,0 1 1,1-1 9,-1 1 1,1 0 0,0 0 0,0 0-1,0 0 1,1-1 0,0 1 0,-1-1 24,0 1 0,0 0 1,0 0-1,-1 0 1,1-1-1,-1 1 1,0-1-1,0 0 0,-2 1 0,-1 0 0,1 0 0,0 0 0,1-1 0,0 1 0,0-1 0,0 1 37,1 0 1,-1 0-1,1 0 1,0 0 0,2-1-1,0 1 1,0-1 0,0 1-15,-1 1 0,0 0 1,-1 0-1,1 0 1,0 0-1,0 0 1,0 0-1,-1 0 15,15 1 1,-1 0 0,-1 0 0,0-1-1,-1-1 1,1 1-24,-2 0 0,0-1 0,0 1 0,-1-2 0,0 0 0,0 0-155,-4 2 0,-1-1 0,1 1 0,-3 0 0,1-1 0,-1 1 152,-5 1 1,-1 0 0,0 0 0,-1 0 0,1 0 0,-1 0-27,-1 0 0,0 0 1,-1 0-1,18 0 1,-2 0 152,-2 0 1,-2 0 0,-5 0 0,-3 0 168,-2 0 0,-3 0 1,-5 0-1,-1 0-55,-4 0 1,-2 0 0,19 0 844,-5 0 0,-14 0-806,-8 0 0,-3-1 869,-4-3 1,-4 1-968,-9-5 0,-1 3 774,-3-3 0,-3 3-745,3-8 1,-2 2 87,-2-9 1,-2-7-382,-2-6 1,-3-8-253,-5-5 1,0-6 52,-1-2 0,1-5-410,-1 1 1,-1-8 518,6 31 0,0 0 0,1-1 1,0 0 46,-1 1 1,0 0-1,1-1 1,0 0-36,-6-30 0,7 30 0,0 0 20,0 1 1,0 0-1,-7-32 62,1 0 1,-1 5-63,1 5 1,0-4 144,-1 3 1,1 4-15,-1 5 0,-5 0 57,-2 8 0,-4 0-82,0 4 1,-7 5 141,-2 3 0,-4 4-151,-4 4 1,-9-1 18,-8 6 1,-4 1-140,-4 6 0,31 4 0,0-1 213,-4 2 0,-1 0 0,-1 1 0,-1 1 47,-3 0 0,-1 0 0,2-1 1,0 0-48,-1 1 0,-1 0 1,-1-2-1,0 0-262,0 2 1,-1-1 0,-4-1 0,0 0 217,-4 2 0,0 0 1,2-2-1,0 0-259,-1 1 1,-1 2 0,-1-2 0,-1 2 200,-1 1 0,-2 0 0,-4-2 0,-1-1 36,1 1 1,-2 0 0,-2 0-1,-1 0-23,2 2 1,-1 0 0,21 0 0,-1 0-1,-1 0-218,-2 0 1,0 0 0,-1 0 0,-4 0 0,-1 0 0,1 0 196,-1 0 0,0 0 0,0 0 0,-1 0 1,0 0-1,0 0-132,3 0 1,0 0-1,-1 0 1,-1 0-1,0 0 1,-1 0 175,-3 0 0,0 0 0,0 0 0,-1 0 0,1 0 0,-1 0 63,2 0 1,1 0-1,-1 0 1,1 0-1,-1 0 1,2 0-21,3 0 0,1 0 0,0 0 1,-1 1-1,0 1 0,0-1-40,2 1 1,1-1 0,-1 0 0,-2 1 0,1-1 0,-1 1 57,3-2 1,1 0 0,0 0 0,0 0 0,-1 0 0,1 0-47,2 0 1,1 0 0,-1 0 0,-1 0 0,-1 0 0,1 0-2,-2-1 0,1 1 0,0 1 0,-1-1 0,0 0 1,0 1 1,1 0 0,-1 1 1,1-1-1,0 0 0,0 0 1,0 0-22,1 1 0,0 1 0,0 0 0,1 0 0,-1 0 0,1 1-61,-3 1 0,1 1 0,-1-1 0,2 0 0,-1-1 0,1 1-149,0 0 1,0 1 0,0 0 0,3-1-1,0 0 1,1 0-87,-20 3 0,1 0 322,3-1 0,0 0 0,-2 4 0,0 1 0,4-2 0,1-2 0</inkml:trace>
  <inkml:trace contextRef="#ctx0" brushRef="#br0">5768 13184 8011,'-12'0'564,"0"0"-523,-1 0 1,6 1 265,3 3-399,3-2 0,1 9-5,0-3 0,4-1-35,0 1 0,6 0 252,-2 5 0,-1-2 120,1-3 1,-4 3 119,5-3 0,-5 3-126,4 2 1,-5-1-28,1 1 1,-1-1-52,1 0 1,-3 2 30,3 3 0,-2-4-82,-2 4 0,0 1-138,0-2 0,-2 5 49,-2-4 0,3 1-145,-3-2 1,2-1-33,2 6 0,0-5 129,0 5 0,0-6-40,0 2 1,0-2 67,0 1 0,0-2-12,0 3 0,0-2 35,0 2 0,0-4 4,0 4 1,0-3 32,0-2 1,2 0 12,2 1 0,-3-1-26,3 1 1,-2-1-18,-2 0 0,1-1-2,3-2 0,-2 2 37,2-3-23,3 3 7,0 1 0,5-3-7,0-1 0,1-5 44,-1 1 0,1-1 10,-1 1 1,2-3 51,2 3 0,-1-2-91,6-2 1,0 0 23,4 0 0,-1 0-12,1 0 0,1 0-13,3 0 0,-2 0 39,1 0 0,4 1-13,1 3 1,4-2 23,5 2 0,-4-3 11,4-1 0,5 0-77,-2 0 0,6 0 37,-5 0 0,2 0-77,1 0 1,5 0 73,0 0 0,-4 0 26,-5 0 1,-4 0-9,5 0 1,-2-4-11,2 0 0,0 0 12,-4 4 0,0 0 26,0 0 0,-2-4-63,5-1 0,-5 1 31,2 4 1,-8 0-106,-1 0 1,-1 0 92,1 0 0,-3 0-109,-5 0 0,0 0 34,0 0 0,-6 0-25,-2 0 82,-4-5-11,-6 3-177,-1-3 156,-6 5 799,0 0-799,-6 0-192,5 0 159,-5 0 1,5 0-35,-3 0-122,2 0 91,-3 0 47,5 0 0,0-2-10,0-2 0,-1 3 123,-4-3-194,4 2 61,-4-3 1,5 2-1,0-5 1,0 4-108,0-5 0,0 1 6,0-4 1,4-5 96,0 1 1,5-6-173,0 1 0,-2-8 74,1-4 0,0-3 22,5-1 1,-5-2 66,0-2 1,-4 2 117,4-2 1,-5 3-96,1 0 1,2 3 123,-2 1 1,0 4-33,-4 5 1,0 6-75,0 2 1,0 4 155,0 0 0,-1 2-122,-3 3 0,2-3 56,-2 3 1,-1-3-64,0-2 0,0 5-2,1 0 0,2-1-43,-2-3 12,-3 0 1,5 3 11,-7 1 0,5 5 14,-4-1 1,0-1-8,-5 1 1,1-1-3,0 5 1,-5 0 109,0 0 0,-5 2-46,2 2 0,-4-1 116,-1 5 0,-1-4-92,-3 4 0,3-1 106,-3 2 1,-3 2-200,-1-3 0,2-1 92,-2 1 0,-5-1-141,-3 1 0,0 3 127,3-3 1,0-1-231,-3 2 1,-2-7 5,-3 3 1,-3-4 99,-1-1 1,-1 0-66,-7 0 1,0 0 155,-4 0 1,0 0-198,0 0 0,0-6 209,0-2 0,-3 1-20,3-1 0,-1 4-33,9-4 1,-4 5-2,5-1 1,-5 2-111,4 2 0,6 0-28,6 0 1,4 0 108,0 0 0,-1 4-101,1 1 0,4-1-82,9-4 0,0 1 238,0 3 1,6-2-1142,3 2 937,2-3-1069,7-1 1164,1 0 0,23-5 1,4-2-1</inkml:trace>
  <inkml:trace contextRef="#ctx0" brushRef="#br0">3411 13593 8122,'-19'-7'-531,"1"-3"-197,6 6 1,-1-4 830,1 4 0,4-2 605,0 2-515,5 3 1,-3-6-165,6 3 19,0 2-12,0-3 287,0 5-115,0 0 85,6 0 0,-3 4-144,5 0 0,0 4 146,4-3 0,1 4-83,-1 0 0,2 2-65,3 1 0,2 0-214,6 1 1,0-1 146,-1 1 1,7-1-357,2 0 1,3-1 82,1-2 1,1 2-26,4-3 1,0 3-43,4 1 0,-2-5-138,-3-3 0,-2-2 47,2-2 1,-2 0-36,-2 0 0,-5-3 386,-3-5 0,-3 0 0,-1-9 0,5-8 0,2-1 0</inkml:trace>
  <inkml:trace contextRef="#ctx0" brushRef="#br0">4416 13320 8139,'-7'0'2052,"2"6"-1800,5 2 0,0-1-337,0 1 0,1 6 94,3 7 1,-2 3-437,2 5 1,-3 8 242,-1 9 1,-9 2-28,-4 2 0,-13-1-191,-3 1 1,-7 0-35,-5-1 0,-5 2 53,20-24 1,-1 0-1,0-1 1,0 0 382,-4 3 0,0 0 0,1 0 0,1 0 0,-5 2 0,0 0 0</inkml:trace>
  <inkml:trace contextRef="#ctx0" brushRef="#br0">6649 13221 8066,'-11'-13'-144,"3"1"1,-3-4 100,3-1 1,-3 0 656,-2 5-298,1 0 0,-1-1 78,1 1-486,-6-1 232,4 1 0,-4 1 40,6 3 1,-5-2 31,1 6-258,-1 0 62,5 4 0,0 0 159,-1 0 0,1 1-167,-1 3 0,1-1 119,0 5 1,-1 1-118,1 3 1,-1 0-102,1 1 1,0 1 119,-1 2 1,-3-2-11,-1 3 0,0 0 34,5 0 0,0-1-49,-1-3 1,1 3 0,-1 2 27,1 2 0,1-5 0,3 1 0,-3-2 91,2-1-79,4 4-16,-6-3 0,8 4 2,-5-5 5,5-1 0,-4 2-31,3 2 0,3-2-16,-3 3 1,2-4 38,2 0 1,-1 1 19,-3 2 32,2-2 0,-3 5-35,5-2 38,0-4 1,4 10 17,0-7 0,4 5-41,-4-5 184,6 1-192,-3 1 1,5-3 140,1 6 0,-5-6-114,0 1 1,1-1 149,3 2 1,2-3-72,2 2 1,-2-2 98,3-2 1,1 1-65,-2-1 1,2 1-119,-1-1 1,1-4-83,2 1 1,4-3 98,-4 3 1,0 0-92,0-4 0,0 3 55,0-4 1,2 4-103,-5-4 0,5 2 109,-1-2 1,-2-3-27,2 3 1,-5-2 50,5-2 1,-5 0 4,5 0 0,-4-2 76,3-2 0,-5-3-96,2-5 1,-2 0 50,2-1 1,-6-1-40,5-2 0,-8 1-11,9-6 0,-10 0 23,5-3 1,-2-1 3,2 0 1,-3-1-42,-1-3 1,-4 1-9,4-5 1,-5 4-29,1-4 1,-2 4 0,-2-4 33,0-1 1,-6 3-207,-2 3 188,2 1 1,-5-2-104,3 0 1,-3 1 95,-1 3 0,-1 5-183,1 4 0,-2 2 102,-3 2 0,4 1-130,-4 2 1,2 4-427,-2 5 0,2 0 229,-5 0 0,0 0-393,0 0 1,-2 1 295,5 3 1,-5 3-429,1 6 0,3-1 369,2 1 1,-2 0-375,1 4 0,1-2 8,3 6 898,1-1 0,0 5 0,-1 0 0</inkml:trace>
  <inkml:trace contextRef="#ctx0" brushRef="#br0">7530 13407 7176,'0'-8'1202,"0"-1"-799,0 7-61,0-9-308,0 4 1,0-2 216,0 1-34,0 5 1,-1-6-121,-3 5 0,2-2 129,-2 2-298,-3 3 136,0-10 1,-5 5-146,-1-2 118,1-3 0,-5 4 4,1-5 1,-2 3 14,1 1 0,0 0 123,-4-5 1,-3 1-124,4-1 0,-4 1 21,0 0 0,-1-1-116,0 1 1,0 1 110,0 3 1,0-2 29,1 6 0,-1 0-35,0 4 0,4 0-16,1 0 0,5 0 2,-2 0 1,-1 1-37,2 3 0,-1-2-6,5 2 0,-1 3 7,1 1 1,-1 2-80,1-2 1,4 3 100,-1-3 1,5 3-44,-4 1 1,5 1 20,-1-1 0,-1 1 11,0-1 0,1 5-14,4-1 0,0 5-4,0-5 0,0 6 67,0-1 0,0 3 9,0 0 1,0 0 69,0-4 0,0 4-108,0-3 1,0-2 65,0 1 1,0-3-54,0 4 0,0-6 19,0 1 1,4 2 4,1-1 1,4 4-2,0-5 1,-3 1 5,3-5 0,-1 2-3,4 2 0,1-2-4,-1 3 0,1-4-4,-1 0 0,0-1 64,1 1 1,3-5-63,1 0 0,1-1 75,-2 1 0,2 2-57,3-6 1,2 2 86,-2-2 0,1-3-68,-1 3 0,2-2 10,-2-2 1,2 0 2,2 0 0,0 0-4,0 0 0,0-5-20,-1 1 0,0-4 11,-4 4 0,4-6-145,-3 2 1,-2-3 135,2-1 0,-6-1-156,1 1 1,-2-1 29,-2 1 0,-3-2 31,-1-2 1,0 1-89,5-6 1,-5 4 59,0-3 0,-4-1-33,5-4 0,-7 5 49,3-1 1,-4 4-9,-1-3 0,0-1 19,0-4 1,-1 4 3,-4 1 1,0 1-26,-3-2 1,-6-5-3,6 5 1,-8-5 7,4 5 0,0 2 10,-5-2 0,3 2-90,2-2 1,-1 3 75,1 6 0,-2-1-116,-2 1 0,2 0-50,-3-1-50,4 6 0,0 2-19,1 5-8,-1 0 1,1 0 103,0 0 0,3 4 19,1 0 0,4 4-52,-4-3 0,3 4 42,-3-1 0,4-1-45,-4 2 0,5-5-93,-1 4-77,-3 0 1,6 5-49,-3-1 0,-2 1-26,2-1 1,0-4-139,4 0 1,0 1-314,0 3 460,0 1 0,0-1-173,0 0-41,0 1 1,0-1 628,0 1 0,0-1 0,0 0 0</inkml:trace>
  <inkml:trace contextRef="#ctx0" brushRef="#br0">5922 13362 7994,'-12'-4'0,"0"1"0,4-5-381,1 4 0,3 0-114,-4 4-93,5-5 588,-7 3 0,8-3 0,-8 0 0,3-2 0</inkml:trace>
  <inkml:trace contextRef="#ctx0" brushRef="#br0">14923 12596 8022,'0'-7'-573,"0"-3"898,0 3-273,0-4 0,-1 0 68,-3 3 0,1-1 46,-5 5 1,4-4-104,-4 4 1,1-4-15,-5 5 1,0-5-145,0 4 0,0-5 121,1 1 0,-3 1-87,-1-1 1,0 2 122,-4-2 1,3-3-165,-4 4 0,4-3 51,-3 2 1,0-1 26,0 5 0,-3-3 28,2 3 1,-2 0 5,-2 4 0,2 0 63,2 0 0,-6 1-55,2 3 0,-2 1 67,2 3 0,1 2-55,-1-2 1,1 4 26,-1 4 0,4-3-6,1 3 1,4 1 6,0-2 0,-2 6-40,1-1 1,0 2-3,4 2 0,4 1-62,1 2 1,3-2 74,-4 3 0,5 1-74,-1-2 0,3 1 57,1-5 0,0 5-5,0-1 1,4 1 44,0-5 0,5-3 5,-1 0 0,2-1 20,2 5 1,0-2 11,0-2 0,5 2 78,2-2 0,2 1-69,-1-2 1,6 4 53,-2-4 1,2 0-59,-2 0 1,3 0-106,1 0 0,-1 4 20,-3-4 0,-1 0-4,1 0 1,-2-3 3,-2 4 1,1-6-102,-5 2 0,3-7 130,-3-1 1,4 0-38,-5 4 1,5-6 112,-4-2 1,0-3-100,-5-1 0,5 0 116,0 0 1,0 0-23,-5 0 1,2-1-13,3-3 1,-1-2 16,4-6 0,-3-1-31,4-3 0,-6 1-127,2-4 0,1 0 67,-1 0 1,3-3-115,-3 2 0,0-2 82,-5-2 0,5 0-69,0 1 1,-2 1 65,-6 2 0,3-4-1,-3 1 0,-2-1 16,2-3 0,-4 0 7,4 0 1,-4 1-3,4-6 1,-6 6-5,2-1 1,-3 0-3,-1 0 0,4 2 5,0-3 0,0 3-3,-4 2 1,0-1 28,0 1 0,-4 3 3,0 0 0,-5 2-32,1-2 1,-1 3 1,1 6 0,-6 3-122,2 0 0,-4 5 77,1-1 1,2 2-211,-3-2 1,-3 2 65,0-2 1,2 3-134,1 1 0,-1 0-68,1 0 1,-3 4-153,3 0 1,-4 5-747,4-1 1282,-5 3 0,3 0 0,-5 1 0</inkml:trace>
  <inkml:trace contextRef="#ctx0" brushRef="#br0">17259 12572 8081,'0'-8'-1123,"0"1"1117,-5-1 117,3-4-48,-3 0 0,4 2 8,-3 2 1,1-3 2,-5 3 0,4 2 2,-3-2 1,3 4-24,-4-4 1,0 2-12,-4-2 1,-1-1 17,-3 5 0,-1-1 10,-2 1 0,-8 1-19,4-5 1,-5 5-2,1 0 0,-3 0-18,-6-1 1,1 3 17,-1-3 0,1 2-100,0 2 1,-1 0 93,1 0 1,-3 0-103,2 0 0,-2 0 84,7 0 0,-3 0-72,-2 0 1,1 0 47,0 0 0,-1 0 0,1 0 0,3 2 16,1 2 0,-3-3 11,-1 3 0,-3-3 42,6-1 0,-2 0-54,-1 0 0,-1 0 57,1 0 1,1 0-48,2 0 1,0 0 39,4 0 0,-2 2-39,6 1 0,-2-1 0,6 2 1,2 1-29,-2-1 1,2 5-11,-2-1 1,3-2-34,5 2 0,2-4 61,2 4 0,-2-1-81,2 1 1,-3 2 62,0-2 0,-1-2-15,0 2 0,-4-1 10,0 1 1,-1 2 2,2-2 1,2 1 7,-3-1 1,1 3-10,0-4 0,2 0 43,-3 1 1,3-4-37,1 4 0,1-4-2,4 3 0,-4-3-1,3 4 1,-2-1-3,-2 1 1,4 2 1,0-2 1,4-1-2,-4 0 0,5 0-2,-5 1 1,4 2 1,-4-2 0,5-1-5,-1 1 0,3-4 6,1 3-2,0 1 1,0 4 0,0 0 0,0 0 0,0-1 0,0-3 0,0 0 0,0 0-1,0 4 1,4 0 0,0-1 0,1 0 0,-1-3 0,-1 2 0,5-2 0,-5 3 0,5 0 0,-5 1 1,6 0-1,-5 0 1,5-2 35,-1-2 1,-1 3-14,0-4 0,0 0 4,1 1 1,2-4-1,-2 4 1,-1-2 2,1 2 0,0 1 6,3-5 1,0 1-15,-3-1 1,2-1 24,-2 5 0,1-4-10,-1 4 0,3-6-1,-4 2 1,4 1 15,1-1 1,-4 2 7,-1-2 0,1-3 12,4 3 0,0-2-33,0 2 0,0-2-55,-1 2 0,1-2 55,0 2 0,4-3-46,-1 3 0,1-1 7,-4 1 0,4-3-13,-1 3 0,5-1 36,-4 1 1,1-3-3,-1 3 0,2 1 39,5-1 1,-3 0-46,0-4 0,-1 4 63,5 0 1,0 0-52,-1-4 1,2 0 2,3 0 0,-2 0-9,5 0 1,-1 0-6,2 0 0,2 0-4,-3 0 0,0 0-2,0 0 1,-1 0 3,2 0 0,-3 0-5,-6 0 0,1 0 57,-1 0 0,1 0-47,-1 0 0,-3 0 9,0 0 0,-1 0-1,5 0 1,0 0-6,-1 0 0,1 0-20,-1 0 0,1 0 1,0 0 1,-1 0-18,1 0 0,-1 0 30,1 0 0,0 0-31,-1 0 0,1-1 22,-1-3 1,-3 2-13,0-2 1,-6 3 21,2 1 1,-3-1-1,-1-3 0,0 3 11,-1-3 1,2 1 4,3-1 1,-5 3-40,4-3 0,-7-1 21,8 1 0,-8-2-30,8 2 0,-6 2 27,6-6 1,-3 4-30,-1-4 0,3 0-6,1-3 0,4 3-5,-4 0 1,1-1 7,-2-7 0,0 3-2,4-3 0,-4 2-23,1-2 1,-7 3 28,-1-3 1,-1-2 25,5-2 0,-5 2-27,-3-2 1,-2 2 34,2-2 0,-2-2-26,2 2 0,-3-1 4,-1 2 0,-1-2-22,-3 5 1,2-1-1,-2 1 1,-1 3-136,1-3 0,-4 3 86,4 1 0,-3 1-165,3-1 0,-4 0 51,4 0 0,-5 2-250,1 2 0,-3-3-24,-1 3 0,1 2-535,-1-2 998,0 5 0,-5-7 0,-1 3 0</inkml:trace>
  <inkml:trace contextRef="#ctx0" brushRef="#br0">26024 2489 6683,'-7'-5'-909,"1"3"919,2-1 12,3 1-24,-5 2 0,1 0 0,4 5-4,-3 3 0,1 3 6,-1 1 0,3 5 0,-4 1 0</inkml:trace>
  <inkml:trace contextRef="#ctx0" brushRef="#br0">25505 10993 7848,'-7'1'-52,"3"3"157,3-3 1,0 4-91,-3-5 277,2 0-3,-3 6 17,0-5-172,4 4 1,-5-3-95,6 1 0,-1-1 231,-3 2-104,3-3-49,-4 4 1,5-2 148,0 5-175,0 0 1,0 3-4,0 1 0,0 0-32,0 0 1,1 0-16,3-1 0,-3 5 29,3 0 0,1 5 22,-1-2 0,4 5-75,-4 4 0,4-4 61,-4 4 0,4-2-35,-4 2 0,4-3-12,-5 2 0,3-2 1,-2-1 1,-2-1-41,6 1 0,-5-5 64,1 1 0,-2-5-161,2 0 1,-2-2 56,1-1-395,-1 0 347,3 0 1,-4-4-361,3-1 68,-2-4-117,-2 2-2337,0-5 2348,-6 0 493,5 0 0,-9 0 0,8 0 0,-8 0 0,3 0 0,-5 0 0</inkml:trace>
  <inkml:trace contextRef="#ctx0" brushRef="#br0">25540 11677 8454,'1'6'0,"3"-2"-32,-2 3 497,3-6-197,0 4 0,-2-5 12,5 0 0,-4 0 349,4 0-225,-1 0 0,5 0-89,0 0 1,0 0 136,0 0 1,1 0-132,2 0 0,0 0 6,4 0 1,-3-4-22,4 0 1,0 0-36,3 4 1,1 0-81,-1 0 0,1-3-129,0-1 0,3 0-44,1 4 0,-1 0 52,-3 0 1,-2 0-83,-2 0 1,2 4 81,-2 0 0,1-1-33,-2-3 1,2 2 58,-5 2 0,4-3-104,-5 3 0,1-3 37,-4-1 1,0 0-168,-1 0-67,1 0 298,0 0-226,-5 0 149,3 6 1,-7-5 62,5 3-71,-6-3 1,9-1 51,-3 0 1,-2 0 18,2 0 1,0 0 145,4 0 1,-5-4-34,1 0 1,0 0-70,4 4 1,1-1-35,3-3 1,-3 3 10,3-3 0,-3-1-151,-1 1 1,-1 0 91,1 4 1,0-2-74,0-2 1,0 3 22,-1-3 1,-3 3-29,0 1 1,-4 0-104,4 0 144,-6 0 0,5 0-309,-3 0 185,-3 0-245,5 0 11,-6 0 128,-6 0-54,5 0 343,-4 0-234,-1 0 282,5 0-125,-4 0 1,4 0 75,-3 0-109,2 0-164,-3 0-15,5 0 256,-5 0-46,4 0-4,-5 0 1153,6 0-1009,6 0-120,-5 0 10,4 0-5,0 0 1,-2 0-17,5 0 26,-6 0-29,9 0 0,-8 0 40,4 0 1,-3 0 0,4 0 0,-4 0 12,4 0 1,-4 0-33,4 0 1,-4 0-9,4 0 0,-4 0 18,3 0 0,-3 0-53,4 0 49,0 0 1,4 0-357,0 0 1,-4 0-635,-1 0 314,1 0 0,4 0-554,0 0 1,-4 0 504,0 0 1,-4 0-645,3 0 1,-3-1 1351,4-3 0,0-3 0,4-5 0</inkml:trace>
  <inkml:trace contextRef="#ctx0" brushRef="#br0">25469 11052 8454,'-7'0'-1220,"-1"0"962,5 0 621,-7 0 0,4-2 255,-2-2-269,3 3 244,5-4-54,0 5 1,5 0-198,3 0 0,3 0-49,1 0 1,5 0-29,2 0 1,5-4 5,3 0 1,4-1-274,4 1 0,0 2 171,1-1 1,4 1-281,4 2 0,-2 0 66,1 0 1,-5 0-73,1 0 1,-1 0-28,2 0 1,-5 0 26,0 0 1,1 0 79,-5 0 0,-1 0 25,2 0 1,-2 0-21,1 0 0,-2 0 27,-5 0 1,-1 0-173,1 0 1,-6-4 100,-2 0 1,-3 0-41,-1 4 1,-4-1 18,0-3-6,-6 3 190,4-4-186,-6 5 189,0 0-101,5 0 75,-4 0-59,10 0-26,-10 0 1,5 0 19,-2 0-7,-2 0 15,3 0-18,-5-6 21,0 5-17,0-4 2896,0 5-2592,0 5-169,0-4-4,0 10-38,0-5 0,0 6 14,0 0 0,0 0 1,0 0 1,1 1 95,3 2 0,-2-1-64,1 1 1,-1 2 5,-2-1 1,1 5-41,3-1 0,-3-2 10,3 2 0,-1-5-108,1 5 0,-3-4 111,3 3 0,-3-3-45,-1 4 1,2-4 27,2 3 0,-3-3-12,3 4 0,-3-5-29,-1 5 1,0-6 0,0 2 0,0 1 26,0-1 0,0 4-5,0-5 0,0 5 20,0-4 1,0 1-12,0-2 0,0 0-33,0 4 0,0-4 28,0 1 0,4 1-55,0-2 1,0 2 7,-4-1 1,0-3-3,0 3 1,0-2-43,0 2 0,0-1 58,0 4 1,1-4-65,3 0 0,-3 4 56,3 0 0,-2-2-94,-2-1 1,0 1 80,0-1 0,0 5-58,0-2 1,0 0 3,0 0 0,4-3-11,0 4 0,0-2 30,-4 2 0,0 2-8,0-2 1,0-2-1,0 2 1,0-2 6,0 2 0,0 2-48,0-2 1,0-2 44,0 2 0,0-2-59,0 2 1,0 1 61,0-6 1,0 5-9,0-4 0,0 3 19,0-3 1,-2 4-3,-2-4 1,3 1 84,-3-2 1,3-2-93,1 3 0,0-1 88,0 0 1,-2-2-69,-2 3 1,3-1-61,-3 0 1,3-2 10,1 3 1,-4-1-115,0 0 0,0-2 126,4 3 1,0-2 4,0 2 0,-4-3 20,0 3 0,0-3-41,4-1 1,0 0 74,0 0 0,0-1-68,0 1 0,0 0 123,0 0-62,0 0 1,0-1 36,0 1-54,0 5 0,0 0-6,0 3 1,0-3-130,0-5 0,0 1 120,0 2 1,0-1-148,0 1 1,0 0 122,0 0 1,2-1 39,2 1 0,-3 2-16,3-1 1,-3 1 2,-1-1 0,0-3-22,0 3 0,0 1 7,0-2 0,0 2-80,0-1 0,0-3 83,0 3 1,0-3-127,0-1 0,0 1 104,0 3 0,0-3 24,0 3 0,0-3-25,0-2 1,0 1 4,0 0 1,0 0 82,0 0 0,0-1-89,0 1 0,0 0-29,0 0 0,0-4 52,0 0 0,-1-2-38,-3 2 1,3 2 23,-3-2 1,2-1-59,2 1 115,0-6-10,0 9 1,0-9-12,0 6 18,0-5 417,0 2-275,0-5 87,-5 0-201,4 0 0,-6 0-103,3 0 73,3 0-30,-9 0-82,3 0 0,-5 0 118,0 0 0,4 0-77,1 0 1,-1 0 43,-4 0 0,0 0-14,0 0 1,-3 0 7,-1 0 1,-5 0-235,1 0 1,-2 0 89,-2 0 0,-4 0 56,-4 0 1,-2 0 49,-1 0 1,-2 0-30,-2 0 1,-2-1 148,-2-3 0,2 3-354,6-3 0,-1 1-85,1-1 0,1 3 138,2-3 1,4 3-111,4 1 1,0 0 116,1 0 0,0 3 83,4 1 0,3 2 258,8-2 0,-2-3-129,2 3 348,3-3-123,-1-1 923,6 0-770,6 0-148,-5 0 1,4 0-36,-5 0-181,0-5 1,0-2 31,0-4 0,0-3-164,0-1 0,0-1 182,0-8 0,-5 2-20,-3-9 0,-2-2-322,-2-6 0,-1-3 93,-3-5 1,2-5-200,-6 1 0,5-4 215,0 4 1,2 0 37,1 4 1,0 0 41,0 0 1,4-1 5,0 1 0,6 5 145,-2 3 0,3-3-104,1-1 1,-4-3 85,0-1 0,0-1-82,4 1 1,-1-1-48,-3-3 0,1 7 58,-5 1 1,5 5 69,0 3 1,-3-1-40,2 1 0,-1 5 3,1 2 1,3 2 93,-3-1 1,3 0-117,1-4 0,0 4 93,0-5 1,0 6 97,0-2 0,0 2-164,0-1 1,0 2 17,0-3 1,5 3-110,3 2 0,-2-1 63,2 1 1,0 0-9,4 4 0,-4-4 18,0 4 0,-2 0-9,2 0 0,1 4 48,-5 0 1,1 0-47,-1-1 1,-1 3 51,5-2 0,-6-2-41,2 1 1,2-1-52,-3 1 1,3 2 14,-2-6 0,-3 2-9,3-2 1,-3-2-17,-1 2 0,0-2 41,0-2 1,0 2-73,0 2 0,0-1 53,0 6 0,0-5 9,0 4 0,0 0-13,0 5 1,0 3 159,0 0-87,0 5 15,0-2-479,0 5 514,5 0 0,2-1-54,5-3 1,0 2 9,-1-1 1,2-4-245,3-1 0,4-2 79,7-2 0,0 0-268,4 0 0,2 0 146,6 1 1,3-5 262,5 0 0,1-5 0,-1 3 0</inkml:trace>
  <inkml:trace contextRef="#ctx0" brushRef="#br0">20669 12608 8068,'5'-6'409,"-4"0"0,6 6-227,-3 0 0,-2-1-1,6-3 1,1 3 16,7-3 1,-2 3-211,6 1 1,1 0 106,7 0 1,2 0-275,5 0 1,4 0 89,1 0 0,3 0-120,-4 0 1,5 4-55,-5-1 1,-1 1-12,-7-4 0,-3 0 67,-8 0 0,-3 0-340,-6 0-490,-4 6 1037,-2-5 0,-15 9 0,-3-3 0</inkml:trace>
  <inkml:trace contextRef="#ctx0" brushRef="#br0">21306 12207 7100,'-7'0'1033,"1"-4"-518,2 0-165,3 0 421,-5 4-505,12 0 0,1 0 80,9 0 0,2 1-176,6 3 0,1 3 36,2 5 0,4-1-61,4 1 1,0 4-193,1 0 1,-1 5-181,1-2 1,-1 7 152,0 2 0,-4 0-75,-4-5 1,-7 1 33,-5-1 1,-7 2 81,-4 3 0,-2-3 41,-2 2 1,-10-1-10,-1 2 1,-10 2-7,-3 5 0,-1 1 18,-6-1 0,3 4-288,-3 1 1,3 0 100,-3 0 1,4-4-2074,0 4 2249,2-4 0,1 2 0,1-2 0,2-3 0,5 1 0,6 2 0</inkml:trace>
  <inkml:trace contextRef="#ctx0" brushRef="#br0">7567 13171 7555,'-5'-7'328,"3"1"-136,-2 1 1,1 3-257,-1-7 142,3 7 0,-9-9-146,6 2 1,-1 2 68,1-1 1,1 4-65,-5-4 1,3 1 18,-3-1 0,0-3 57,-5 2 1,5-2 37,0-1 0,0 4-27,-5-1 0,1 2 130,-1-1 1,1-1-73,0 4 0,-5 1-19,1 4 0,-2 0 8,1 0 0,3 0-129,-2 0 0,-2 0 44,1 0 0,-1 4 62,2 1 1,2 4-104,-3-1 1,4 3 82,0 2 1,1-1-50,-1 1 0,1-1 25,0 0 1,-1 1-121,1-1 1,-1 1 56,1-1 1,4 0 32,0 1 0,1-1 15,-2 1 1,0-1 4,5 0 1,-5 1 48,5-1 0,-1-3-59,1-1 0,1-1 39,-6 1 1,7 3-27,-2-3 1,2-1 34,2 1 1,-4 1-23,0 3 1,-2-1-3,2-3 1,3 3 21,-3-2-17,-3 2 0,4 1 141,-5 1-141,5-1 0,-4 0 120,3 1 0,3-5-107,-3 0 1,1 1 62,-1 3 0,2 0-44,-2 1 1,1-4-23,-1 4 0,3-4-19,-3 8 1,1-3-13,-1-2 1,2 5-48,-2-1 1,3 1 81,1-5 0,0 5-58,0-1 1,0 1 36,0-5 0,0 2 9,0 3 0,0-4 42,0 4 1,1 1 9,3-2 1,-1 1-1,6-5 1,-1 5 10,4-1 1,-4 1 44,1-5 0,-1 1-69,4-1 0,5 0 134,-1 1 1,1-5-122,-5 0 1,1-1 94,-1 2 0,5 2-77,-1-3 0,1-1 5,-5 1 1,1-4-42,-1 4 1,5-5 39,-1 1 0,1-2-32,-5-2 1,1 0 35,-1 0 1,4 0 22,1 0 1,0 0-34,-5 0 0,0-6-23,1-2 1,3-3-4,1-2 0,-1 1 5,-3 0 0,3-1 0,1 1 1,4-1-11,-5 1 1,1 0-25,-5-1 1,0-1 36,1-2 1,-1 2-76,1-2 0,-5 2 63,0 1 0,0-3-42,5-1 0,-5-3 31,0 3 0,-3-4 0,3 5 0,-4-6-47,4 1 1,-5-1-8,1 1 0,-3-2-86,-1 2 0,5 2 113,-1-2 0,0 2-50,-4-2 1,0-2 35,0 2 1,-6 2-16,-2-2 0,1 2 2,-1-2 1,0-1 3,-5 6 0,5-6-60,0 1 0,-1-1-4,-3 1 1,0-1-78,-1 6 1,1-2 70,-1 1 1,5 4 19,0-4 0,0 5-4,-5 3 1,1-2 61,-1 3 1,1 1-20,0-1 1,-1 5 8,1-1 1,-2 1 61,-3-1 0,4 3-76,-4-3 1,-1 2 35,2 2 1,-1 0-20,5 0 0,-1 0 19,1 0 0,0 4-21,-1 1 0,2 4 12,3-1 1,-3 2-4,3-2 1,-2 3-2,2-2 1,-3 2-70,2 1 1,-2 0 61,-1 1 0,-1-1-49,1 1 0,0-1 41,-1 0 1,5 1-47,0-1 1,1 1 32,-1-1 0,-2 1 51,6-1 1,-5 0-48,5 1 1,-4-1 1,4 1 1,-4-1-6,4 0 0,-1 1 2,5-1 1,-1 1 5,-3-1 0,3 0 5,-4 1 0,4-1 37,1 1 1,0-1-47,0 0 0,0 1 50,0-1 1,0 1-6,0-1 0,0 2 11,0 2 1,0-2-28,0 3 0,1-4 3,4 0 0,-4 3 101,3 1 0,2 4-97,-2-5 1,4 2 71,-4-1 1,6-4-55,-2 4 0,-1 1 127,1-2 0,-1 1-104,1-5 0,3 1 15,-2-1 0,-2 0-94,1 1 0,0-5 84,4 0 0,-2 1-74,3 3 1,-8-4 52,7 1 1,-2-5 49,2 4 1,1-5-61,-1 1 0,1 1 101,-1 0 1,5-1-38,-1-4 0,1 0 14,-5 0 0,2 0-143,2 0 0,-2 0 105,3 0 1,-2-2-127,1-2 0,-2 3 105,3-3 1,-3-2 53,-2 2 0,0-6-66,1 2-1,-1-3 29,1-1 1,-1 3-5,0 1 1,1-2 9,-1-6 1,-3 2 17,-1-2 0,0 2-24,4 1 1,-3 1-15,-1 0 1,-1-5 13,1 1 0,2-2-36,-6 1 1,4 2 27,-4-6 1,5 5-19,-5-5 0,0 5 7,-4-5 0,0 4-2,0-3 0,4-1-67,0-4 1,0 4 66,-4 1 1,0-1-111,0-4 1,-4 1 94,0-1 1,-1 0-178,0 0 0,3-1 94,-7-3 1,2 7-19,-1-3 1,-3 4 36,3 1 0,-3-2-9,-2 5 1,1 2 74,0 7 0,-1-3-68,1 2 1,-5 0 5,1 1 1,-2 2 9,1 6 0,4 0-74,-4 0 1,-1 0 71,2 0 1,-5 1-190,4 4 0,-1 0 34,2 3 0,2 3-45,-2-2 0,0 0-369,0 0 1,2 2 183,-3-3 1,4 4-519,0 5 0,5-3 68,0 2 861,5 3 0,-8-5 0,4 4 0</inkml:trace>
  <inkml:trace contextRef="#ctx0" brushRef="#br0">22292 11832 7849,'6'7'-666,"-3"-2"589,5-5 0,-4 0 267,4 0 0,-3 0-40,3 0 1,-4 2 121,4 2 1,0-3-72,5 3 0,-1-2-49,1-2 0,0 0 29,4 0 0,2 0-33,6 0 0,1 0 55,3 0 1,0 0-42,8 0 0,-1 0 33,10 0 0,-5 0-146,5 0 0,0 0 112,8 0 1,-3 0-286,3 0 0,-3 0 273,-1 0 1,1 0-157,2 0 1,-2 0 62,3 0 0,-3-2-135,-1-2 0,-5 3 84,1-3 0,-5-2-88,5 2 0,-6 0 16,1 4 1,2 0 39,-2 0 0,0 0-25,-3 0 0,3 0 55,0 0 1,1 0-111,-5 0 0,4 4 90,0 0 1,2 4 63,-1-3 1,-2 0-63,5-1 0,-5-1 112,1 5 0,-2-5-30,-2 1 1,0 2-24,1-2 1,-3 0-23,-1-4 0,1 4 13,-2 0 1,3 0 110,1-4 1,1 0-117,-1 0 0,-4 2-56,0 2 0,3-3 23,1 3 0,2-2-5,-10-2 0,1 0 44,-1 0 1,-3 0 0,3 0 1,-3 0-157,-1 0 0,0 0 127,0 0 0,-2 0-454,-2 0 136,-3 5-1030,-6-3 767,-5 9 0,-3-5-84,-8 7 0,-3-5 302,-5 0 1,-6-1 354,-3 2 0,-2 2 0,-2-5 0</inkml:trace>
  <inkml:trace contextRef="#ctx0" brushRef="#br0">22553 12241 7849,'-7'0'-636,"0"0"1101,3 0-163,3 6-270,-5-5 12,6 5 1,0-5 43,0 3 36,0-3 0,2 6 5,2-3 0,3-2 97,5 2 1,0 1-97,1 0 0,5 0 184,2-1 1,5-2-43,4 2 0,3-3 3,5-1 1,7 2-41,6 2 1,5-3-234,7 3 1,5-2 47,4-2 0,-35 0 0,-1 0 80,36 0 1,-35 0 0,-1 0-120,32 0 1,3-2 77,-4-2 1,0 3-134,-4-3 0,-5 2 102,-3 2 0,3 0-261,-3 0 1,1 0 165,-13 0 1,-1 0-26,-4 0 1,0 0 5,1 0 0,-5 0 82,0 0 1,-4 0 22,4 0 1,-1 0-37,1 0 0,-2 0 342,-2 0 1,-3-4-330,3 0 0,-2 0 231,-3 4 1,1 0-234,0 0 0,-4 0 5,-1 0 0,1 0-4,4 0 1,0 0-9,-1 0 1,1 0-22,0 0 0,0 0 36,0 0 0,0 0-120,-1 0 1,1 0 99,0 0 0,0 0-74,0 0 0,-1 0 52,1 0 1,0 0 2,0 0 0,-2 0 3,-2 0 0,1 0 0,-5 0 1,3 0 3,-3 0 0,-1 0-5,-3 0 1,-1 0 15,1 0 0,-1 4-9,0 0 0,-3 0 24,-1-4-9,0 0 3,5 0-19,-1 0 2,0 0-10,1 0 14,-1 0-57,1 0 50,-1 0 0,-4 0 96,1 0 98,-7 0 313,4 0-295,-6-5-86,0 3-176,0-3 1,-4 3 103,0-2-102,-1 3 1,1-6 104,0 3 0,0 1-213,4-5 1,-4 4-26,0-5 0,0 5-53,4-4 0,0 0 127,0-5 40,-6 1 0,5 0 199,-3-1-188,2-5 1,2 4 109,0-2 1,0-2-51,0 1 0,0 1 23,0 3 1,0 4-72,0-4 0,0 4 5,0-8 1,0 3-70,0 2 1,0 0 67,0-1 1,0 1-17,0-1 18,0 1 0,0 0 69,0-1 0,0 1-69,0-1 1,0 5 64,0 0 1,0 4-76,0-4 208,0 5 0,0-4-86,0 3 1,-1 2-42,-3-2 1,1 3-9,-5 1 1,-1 0 0,-3 0 0,0 0-48,-1 0 1,-1 0 41,-2 0 0,1 0-30,-6 0 0,-1 0-26,-7 0 1,1 0-10,-5 0 1,0 0-49,-4 0 0,0-2 79,0-2 0,-5 3-54,1-3 0,0 1 45,3-1 0,-3 3-42,0-4 0,-1 3 30,5-2 1,0 2-65,0-2 0,1 3 42,3 1 0,-6-2 1,6-2 1,-1 3 4,5-3 1,1 2-1,-5 2 0,5 0-7,-1 0 1,3 0 2,1 0 1,1 0-43,-1 0 1,0 0 41,0 0 0,0 0-19,1 0 0,2 0 5,-3 0 0,7 0 0,-7 0 0,3 0-58,-3 0 0,-4 0 54,0 0 0,-5 0-93,1 0 1,-2 4 78,2 0 0,-7 1 61,3-5 0,-3 1-59,3 3 1,0-1 33,-1 5 1,0-5 13,-4 1 0,5 2 14,0-2 0,0 4 0,4-4 0,1 2-28,-1-2 0,4-3-14,-4 3 0,5-2 12,-1-2 0,3 1-89,1 3 0,1-2 86,-1 2 0,0-3-46,0-1 1,0 0 72,0 0 1,1 0 5,-1 0 1,0 0 78,0 0 1,0 0-116,1 0 0,3 0 78,0 0 1,1 0-53,-5 0 0,4 1 33,0 4 1,1-4-14,-5 3 1,4-1-37,1 1 1,3-3 34,-4 3 1,6 2-5,-1-2 0,2 2 19,1-2 1,2-1-25,3 5 1,-3-5 24,3 1 0,1-3-23,-1-1 0,4 4 103,-5 0 0,5 0-87,-4-4 82,5 0 1,-4 0-32,3 0 3,3 0 46,-5 0-54,1 0 132,3 0-115,-3 6 82,5-5-76,0 10 112,0-4 1,0 6-117,0-1 0,4 0 9,0 1 0,6 3-120,-2 1 1,3 5 106,1-1 0,1 1-165,-1-2 0,1 4 94,-1-4 1,0 4-80,1 1 1,-5-5 47,0 1 1,-5-4-140,1 3 1,-1-5 9,1 2 1,-2-3-377,2-2-78,-3 1 407,-6-1 1,2-5-379,-5-3 600,5-3 0,-4-1 0,3 0 0,2 0 0,-9-11 0,4-2 0</inkml:trace>
  <inkml:trace contextRef="#ctx0" brushRef="#br0">22292 12316 7849,'13'0'-28,"-1"0"1,2 4 126,3 0 0,3 0 209,9-4 0,6 0-87,10 0 0,9 1-518,-20 1 1,2 0-1,2-1 1,0 0-50,5 1 0,1 0 0,-1-1 0,1-1 0,-1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D8C63D3E-5435-421A-B6F7-705351D56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95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122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04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Page table can allow several processes to share the same physical memory frame</a:t>
            </a:r>
          </a:p>
          <a:p>
            <a:pPr lvl="1"/>
            <a:r>
              <a:rPr lang="en-US" altLang="en-US" dirty="0"/>
              <a:t>Use the same physical frame number in the page table entries</a:t>
            </a:r>
          </a:p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dirty="0"/>
              <a:t>Possible usage:</a:t>
            </a:r>
          </a:p>
          <a:p>
            <a:pPr lvl="1"/>
            <a:r>
              <a:rPr lang="en-US" altLang="en-US" dirty="0"/>
              <a:t>Shared code page:</a:t>
            </a:r>
          </a:p>
          <a:p>
            <a:pPr lvl="2"/>
            <a:r>
              <a:rPr lang="en-US" altLang="en-US" dirty="0"/>
              <a:t>Some code are being used by many processes, e.g. C standard library, system calls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Implement Copy-On-Write:</a:t>
            </a:r>
          </a:p>
          <a:p>
            <a:pPr lvl="2"/>
            <a:r>
              <a:rPr lang="en-US" altLang="en-US" dirty="0"/>
              <a:t>As discussed in "Process Abstraction", parent and child process can share a page until one tries to update a value in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420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13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7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UPDATE: Reverse</a:t>
            </a:r>
            <a:r>
              <a:rPr lang="en-US" baseline="0" dirty="0"/>
              <a:t> the memory range?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54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13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16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dirty="0"/>
              <a:t>Possible usage:</a:t>
            </a:r>
          </a:p>
          <a:p>
            <a:pPr lvl="1"/>
            <a:r>
              <a:rPr lang="en-US" altLang="en-US" dirty="0"/>
              <a:t>Shared code page:</a:t>
            </a:r>
          </a:p>
          <a:p>
            <a:pPr lvl="2"/>
            <a:r>
              <a:rPr lang="en-US" altLang="en-US" dirty="0"/>
              <a:t>Some code are being used by many processes, e.g. C standard library, system calls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Implement Copy-On-Write:</a:t>
            </a:r>
          </a:p>
          <a:p>
            <a:pPr lvl="2"/>
            <a:r>
              <a:rPr lang="en-US" altLang="en-US" dirty="0"/>
              <a:t>As discussed in "Process Abstraction", parent and child process can share a page until one tries to update a value in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38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55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53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31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36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31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10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62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78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2B9BC0BA-7162-46C8-A117-543B5FF937FE}" type="slidenum">
              <a:rPr lang="en-US" altLang="en-US" sz="1400" b="1">
                <a:latin typeface="Garamond" pitchFamily="18" charset="0"/>
              </a:rPr>
              <a:pPr algn="r"/>
              <a:t>‹#›</a:t>
            </a:fld>
            <a:endParaRPr lang="en-US" altLang="en-US" sz="1400" b="1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4C580-959A-4DCA-AC37-879387F403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108604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4"/>
            <a:ext cx="2743200" cy="6199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6199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D0C08E-D693-46C9-A6E9-2EECB9F459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5656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12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480800" y="6400800"/>
            <a:ext cx="711200" cy="457200"/>
          </a:xfrm>
        </p:spPr>
        <p:txBody>
          <a:bodyPr/>
          <a:lstStyle>
            <a:lvl1pPr>
              <a:defRPr/>
            </a:lvl1pPr>
          </a:lstStyle>
          <a:p>
            <a:fld id="{63A473AF-C3EB-4885-86D1-A60D69D2DE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521450"/>
            <a:ext cx="599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66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77D97-4823-4F7B-8850-314FB921F4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936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B78E5-7CBB-416F-85A9-6A6E33CFDE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478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3F01D5-1E4D-4AB2-BA30-06DD7E1CE6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005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AA9961-5DF7-4572-9C10-2FA82B8B52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382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48CA81-7D9B-4EB8-93B9-0D05F3834E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35688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1C99A1-EC1E-46F1-8A80-869AC29E4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427815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C73B67-0DE8-4D98-BAAA-91C5FDC1FF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02584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EE1922-6EFC-498D-A404-600BF5AADB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241057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 i="1">
                <a:solidFill>
                  <a:srgbClr val="C00000"/>
                </a:solidFill>
                <a:latin typeface="+mn-lt"/>
              </a:defRPr>
            </a:lvl1pPr>
          </a:lstStyle>
          <a:p>
            <a:fld id="{4511BD33-39C3-401A-9196-1A39F03979B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173" name="Freeform 5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6521450"/>
            <a:ext cx="2946400" cy="22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r>
              <a:rPr lang="en-US" altLang="en-US"/>
              <a:t>[ CS2106 L10 - AY2122 S2 ]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prstClr val="black"/>
                </a:solidFill>
              </a:rPr>
              <a:t>Memory Management</a:t>
            </a:r>
            <a:br>
              <a:rPr lang="en-US" altLang="en-US" dirty="0">
                <a:solidFill>
                  <a:prstClr val="black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Disjoint Memory Schemes</a:t>
            </a:r>
            <a:endParaRPr lang="en-US" altLang="en-US" sz="4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Lecture 10 </a:t>
            </a:r>
            <a:r>
              <a:rPr lang="en-US" dirty="0"/>
              <a:t>(</a:t>
            </a:r>
            <a:r>
              <a:rPr lang="en-US" b="1" dirty="0">
                <a:solidFill>
                  <a:srgbClr val="660066"/>
                </a:solidFill>
              </a:rPr>
              <a:t>L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006600"/>
                </a:solidFill>
              </a:rPr>
              <a:t>v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/>
              <a:t> Version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/>
              <a:t>Address Translation: </a:t>
            </a:r>
            <a:r>
              <a:rPr lang="en-US" altLang="en-US" sz="3800" b="1" dirty="0">
                <a:solidFill>
                  <a:srgbClr val="C00000"/>
                </a:solidFill>
              </a:rPr>
              <a:t>Essential Tricks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59644"/>
            <a:ext cx="11353800" cy="2043112"/>
          </a:xfrm>
        </p:spPr>
        <p:txBody>
          <a:bodyPr/>
          <a:lstStyle/>
          <a:p>
            <a:r>
              <a:rPr lang="en-US" altLang="en-US" dirty="0"/>
              <a:t>Two important design decisions to simplify address translation: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en-US" dirty="0"/>
              <a:t>Keep frame size (page size) as a power-of-2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en-US" dirty="0"/>
              <a:t>Physical frame size == Logical page size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76800" y="4433888"/>
            <a:ext cx="1752600" cy="1890713"/>
            <a:chOff x="3352800" y="4433887"/>
            <a:chExt cx="1752600" cy="1890713"/>
          </a:xfrm>
        </p:grpSpPr>
        <p:sp>
          <p:nvSpPr>
            <p:cNvPr id="771084" name="Line 12"/>
            <p:cNvSpPr>
              <a:spLocks noChangeShapeType="1"/>
            </p:cNvSpPr>
            <p:nvPr/>
          </p:nvSpPr>
          <p:spPr bwMode="auto">
            <a:xfrm>
              <a:off x="4191000" y="4433887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1085" name="Text Box 13"/>
            <p:cNvSpPr txBox="1">
              <a:spLocks noChangeArrowheads="1"/>
            </p:cNvSpPr>
            <p:nvPr/>
          </p:nvSpPr>
          <p:spPr bwMode="auto">
            <a:xfrm>
              <a:off x="3429000" y="4573012"/>
              <a:ext cx="1524000" cy="584775"/>
            </a:xfrm>
            <a:prstGeom prst="rect">
              <a:avLst/>
            </a:prstGeom>
            <a:solidFill>
              <a:schemeClr val="bg1">
                <a:alpha val="85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C00000"/>
                  </a:solidFill>
                </a:rPr>
                <a:t>Translation mechanism</a:t>
              </a:r>
            </a:p>
          </p:txBody>
        </p:sp>
        <p:sp>
          <p:nvSpPr>
            <p:cNvPr id="771086" name="Rectangle 14"/>
            <p:cNvSpPr>
              <a:spLocks noChangeArrowheads="1"/>
            </p:cNvSpPr>
            <p:nvPr/>
          </p:nvSpPr>
          <p:spPr bwMode="auto">
            <a:xfrm>
              <a:off x="3352800" y="5424487"/>
              <a:ext cx="17526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i="1"/>
                <a:t>f</a:t>
              </a:r>
            </a:p>
          </p:txBody>
        </p:sp>
        <p:sp>
          <p:nvSpPr>
            <p:cNvPr id="771088" name="Text Box 16"/>
            <p:cNvSpPr txBox="1">
              <a:spLocks noChangeArrowheads="1"/>
            </p:cNvSpPr>
            <p:nvPr/>
          </p:nvSpPr>
          <p:spPr bwMode="auto">
            <a:xfrm>
              <a:off x="3352800" y="5957887"/>
              <a:ext cx="1752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Frame Number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1470" y="3138488"/>
            <a:ext cx="5492931" cy="1281113"/>
            <a:chOff x="1517469" y="3138487"/>
            <a:chExt cx="5492931" cy="1281113"/>
          </a:xfrm>
        </p:grpSpPr>
        <p:sp>
          <p:nvSpPr>
            <p:cNvPr id="771076" name="Rectangle 4"/>
            <p:cNvSpPr>
              <a:spLocks noChangeArrowheads="1"/>
            </p:cNvSpPr>
            <p:nvPr/>
          </p:nvSpPr>
          <p:spPr bwMode="auto">
            <a:xfrm>
              <a:off x="3352800" y="3519487"/>
              <a:ext cx="1752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i="1" dirty="0"/>
                <a:t>p</a:t>
              </a:r>
            </a:p>
          </p:txBody>
        </p:sp>
        <p:sp>
          <p:nvSpPr>
            <p:cNvPr id="771077" name="Rectangle 5"/>
            <p:cNvSpPr>
              <a:spLocks noChangeArrowheads="1"/>
            </p:cNvSpPr>
            <p:nvPr/>
          </p:nvSpPr>
          <p:spPr bwMode="auto">
            <a:xfrm>
              <a:off x="5105400" y="3519487"/>
              <a:ext cx="19050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i="1" dirty="0"/>
                <a:t>o</a:t>
              </a:r>
            </a:p>
          </p:txBody>
        </p:sp>
        <p:sp>
          <p:nvSpPr>
            <p:cNvPr id="771078" name="Text Box 6"/>
            <p:cNvSpPr txBox="1">
              <a:spLocks noChangeArrowheads="1"/>
            </p:cNvSpPr>
            <p:nvPr/>
          </p:nvSpPr>
          <p:spPr bwMode="auto">
            <a:xfrm>
              <a:off x="3352800" y="3138487"/>
              <a:ext cx="1752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Page Number</a:t>
              </a:r>
            </a:p>
          </p:txBody>
        </p:sp>
        <p:sp>
          <p:nvSpPr>
            <p:cNvPr id="771079" name="Text Box 7"/>
            <p:cNvSpPr txBox="1">
              <a:spLocks noChangeArrowheads="1"/>
            </p:cNvSpPr>
            <p:nvPr/>
          </p:nvSpPr>
          <p:spPr bwMode="auto">
            <a:xfrm>
              <a:off x="5181600" y="3138487"/>
              <a:ext cx="1752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Offset</a:t>
              </a:r>
            </a:p>
          </p:txBody>
        </p:sp>
        <p:sp>
          <p:nvSpPr>
            <p:cNvPr id="771081" name="Text Box 9"/>
            <p:cNvSpPr txBox="1">
              <a:spLocks noChangeArrowheads="1"/>
            </p:cNvSpPr>
            <p:nvPr/>
          </p:nvSpPr>
          <p:spPr bwMode="auto">
            <a:xfrm>
              <a:off x="5181600" y="4052887"/>
              <a:ext cx="1752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n bits</a:t>
              </a:r>
            </a:p>
          </p:txBody>
        </p:sp>
        <p:sp>
          <p:nvSpPr>
            <p:cNvPr id="771082" name="Text Box 10"/>
            <p:cNvSpPr txBox="1">
              <a:spLocks noChangeArrowheads="1"/>
            </p:cNvSpPr>
            <p:nvPr/>
          </p:nvSpPr>
          <p:spPr bwMode="auto">
            <a:xfrm>
              <a:off x="3352800" y="4052887"/>
              <a:ext cx="1752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(m – n) bits</a:t>
              </a:r>
            </a:p>
          </p:txBody>
        </p:sp>
        <p:sp>
          <p:nvSpPr>
            <p:cNvPr id="771090" name="Text Box 18"/>
            <p:cNvSpPr txBox="1">
              <a:spLocks noChangeArrowheads="1"/>
            </p:cNvSpPr>
            <p:nvPr/>
          </p:nvSpPr>
          <p:spPr bwMode="auto">
            <a:xfrm>
              <a:off x="1517469" y="3457971"/>
              <a:ext cx="17526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3300"/>
                  </a:solidFill>
                </a:rPr>
                <a:t>Logical Address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4433888"/>
            <a:ext cx="5486400" cy="1890713"/>
            <a:chOff x="1524000" y="4433887"/>
            <a:chExt cx="5486400" cy="1890713"/>
          </a:xfrm>
        </p:grpSpPr>
        <p:sp>
          <p:nvSpPr>
            <p:cNvPr id="771083" name="Line 11"/>
            <p:cNvSpPr>
              <a:spLocks noChangeShapeType="1"/>
            </p:cNvSpPr>
            <p:nvPr/>
          </p:nvSpPr>
          <p:spPr bwMode="auto">
            <a:xfrm>
              <a:off x="6096000" y="4433887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1087" name="Rectangle 15"/>
            <p:cNvSpPr>
              <a:spLocks noChangeArrowheads="1"/>
            </p:cNvSpPr>
            <p:nvPr/>
          </p:nvSpPr>
          <p:spPr bwMode="auto">
            <a:xfrm>
              <a:off x="5105400" y="5424487"/>
              <a:ext cx="19050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i="1" dirty="0"/>
                <a:t>o</a:t>
              </a:r>
            </a:p>
          </p:txBody>
        </p:sp>
        <p:sp>
          <p:nvSpPr>
            <p:cNvPr id="771089" name="Text Box 17"/>
            <p:cNvSpPr txBox="1">
              <a:spLocks noChangeArrowheads="1"/>
            </p:cNvSpPr>
            <p:nvPr/>
          </p:nvSpPr>
          <p:spPr bwMode="auto">
            <a:xfrm>
              <a:off x="5181600" y="5957887"/>
              <a:ext cx="1752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Offset</a:t>
              </a:r>
            </a:p>
          </p:txBody>
        </p:sp>
        <p:sp>
          <p:nvSpPr>
            <p:cNvPr id="771091" name="Text Box 19"/>
            <p:cNvSpPr txBox="1">
              <a:spLocks noChangeArrowheads="1"/>
            </p:cNvSpPr>
            <p:nvPr/>
          </p:nvSpPr>
          <p:spPr bwMode="auto">
            <a:xfrm>
              <a:off x="1524000" y="5348287"/>
              <a:ext cx="17526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660066"/>
                  </a:solidFill>
                </a:rPr>
                <a:t>Physical Address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007607" y="2567122"/>
            <a:ext cx="7942217" cy="512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>
                <a:sym typeface="Wingdings" panose="05000000000000000000" pitchFamily="2" charset="2"/>
              </a:rPr>
              <a:t>PA   = </a:t>
            </a:r>
            <a:r>
              <a:rPr lang="en-US" altLang="en-US" b="1" kern="0" dirty="0">
                <a:sym typeface="Wingdings" panose="05000000000000000000" pitchFamily="2" charset="2"/>
              </a:rPr>
              <a:t>F x </a:t>
            </a:r>
            <a:r>
              <a:rPr lang="en-US" altLang="en-US" b="1" kern="0" dirty="0" err="1">
                <a:sym typeface="Wingdings" panose="05000000000000000000" pitchFamily="2" charset="2"/>
              </a:rPr>
              <a:t>sizeof</a:t>
            </a:r>
            <a:r>
              <a:rPr lang="en-US" altLang="en-US" b="1" kern="0" dirty="0">
                <a:sym typeface="Wingdings" panose="05000000000000000000" pitchFamily="2" charset="2"/>
              </a:rPr>
              <a:t>(</a:t>
            </a:r>
            <a:r>
              <a:rPr lang="en-US" altLang="en-US" b="1" kern="0" dirty="0" err="1">
                <a:sym typeface="Wingdings" panose="05000000000000000000" pitchFamily="2" charset="2"/>
              </a:rPr>
              <a:t>physical_frame</a:t>
            </a:r>
            <a:r>
              <a:rPr lang="en-US" altLang="en-US" b="1" kern="0" dirty="0">
                <a:sym typeface="Wingdings" panose="05000000000000000000" pitchFamily="2" charset="2"/>
              </a:rPr>
              <a:t>) + offset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1C7710-6AC8-F14F-844E-BC78A37C0317}"/>
                  </a:ext>
                </a:extLst>
              </p14:cNvPr>
              <p14:cNvContentPartPr/>
              <p14:nvPr/>
            </p14:nvContentPartPr>
            <p14:xfrm>
              <a:off x="424440" y="1915560"/>
              <a:ext cx="11057760" cy="405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1C7710-6AC8-F14F-844E-BC78A37C0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80" y="1906200"/>
                <a:ext cx="1107648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5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Address Translation: </a:t>
            </a:r>
            <a:r>
              <a:rPr lang="en-US" altLang="en-US" sz="3800" b="1" dirty="0">
                <a:solidFill>
                  <a:srgbClr val="C00000"/>
                </a:solidFill>
              </a:rPr>
              <a:t>Formula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Given:</a:t>
            </a:r>
          </a:p>
          <a:p>
            <a:pPr lvl="1"/>
            <a:r>
              <a:rPr lang="en-US" altLang="en-US" dirty="0"/>
              <a:t>Page/Frame size of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b="1" baseline="30000" dirty="0">
                <a:solidFill>
                  <a:srgbClr val="0033CC"/>
                </a:solidFill>
                <a:latin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dirty="0"/>
              <a:t> bits of logical address</a:t>
            </a:r>
          </a:p>
          <a:p>
            <a:r>
              <a:rPr lang="en-US" altLang="en-US" dirty="0"/>
              <a:t>Logical Address </a:t>
            </a:r>
            <a:r>
              <a:rPr lang="en-US" altLang="en-US" sz="2600" b="1" dirty="0">
                <a:solidFill>
                  <a:srgbClr val="0033CC"/>
                </a:solidFill>
                <a:latin typeface="Courier New" panose="02070309020205020404" pitchFamily="49" charset="0"/>
              </a:rPr>
              <a:t>LA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/>
              <a:t> = Most significant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m-n</a:t>
            </a:r>
            <a:r>
              <a:rPr lang="en-US" altLang="en-US" dirty="0"/>
              <a:t> bits of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LA</a:t>
            </a:r>
          </a:p>
          <a:p>
            <a:pPr lvl="1"/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o</a:t>
            </a:r>
            <a:r>
              <a:rPr lang="en-US" altLang="en-US" dirty="0"/>
              <a:t> = Remaining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dirty="0"/>
              <a:t> bits of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LA</a:t>
            </a:r>
          </a:p>
          <a:p>
            <a:r>
              <a:rPr lang="en-US" altLang="en-US" dirty="0"/>
              <a:t>Use </a:t>
            </a:r>
            <a:r>
              <a:rPr lang="en-US" altLang="en-US" sz="2600" b="1" dirty="0">
                <a:solidFill>
                  <a:srgbClr val="0033CC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/>
              <a:t> to find frame number </a:t>
            </a:r>
            <a:r>
              <a:rPr lang="en-US" altLang="en-US" sz="2600" b="1" dirty="0">
                <a:solidFill>
                  <a:srgbClr val="0033CC"/>
                </a:solidFill>
                <a:latin typeface="Courier New" panose="02070309020205020404" pitchFamily="49" charset="0"/>
              </a:rPr>
              <a:t>f</a:t>
            </a:r>
          </a:p>
          <a:p>
            <a:pPr lvl="1"/>
            <a:r>
              <a:rPr lang="en-US" altLang="en-US" dirty="0"/>
              <a:t>from mapping mechanism like page table</a:t>
            </a:r>
          </a:p>
          <a:p>
            <a:r>
              <a:rPr lang="en-US" altLang="en-US" dirty="0"/>
              <a:t>Physical Address </a:t>
            </a:r>
            <a:r>
              <a:rPr lang="en-US" altLang="en-US" sz="2600" b="1" dirty="0">
                <a:solidFill>
                  <a:srgbClr val="0033CC"/>
                </a:solidFill>
                <a:latin typeface="Courier New" panose="02070309020205020404" pitchFamily="49" charset="0"/>
              </a:rPr>
              <a:t>PA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PA = f*2</a:t>
            </a:r>
            <a:r>
              <a:rPr lang="en-US" altLang="en-US" b="1" baseline="30000" dirty="0">
                <a:solidFill>
                  <a:srgbClr val="0033CC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+ o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04F9B6-E047-9A40-88AF-E456B469CF9C}"/>
                  </a:ext>
                </a:extLst>
              </p14:cNvPr>
              <p14:cNvContentPartPr/>
              <p14:nvPr/>
            </p14:nvContentPartPr>
            <p14:xfrm>
              <a:off x="830520" y="1495800"/>
              <a:ext cx="5265360" cy="46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04F9B6-E047-9A40-88AF-E456B469C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486440"/>
                <a:ext cx="528408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3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/>
              <a:t>Example: 4 Logical Pages, 8 Physical Frames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grpSp>
        <p:nvGrpSpPr>
          <p:cNvPr id="772100" name="Group 4"/>
          <p:cNvGrpSpPr>
            <a:grpSpLocks/>
          </p:cNvGrpSpPr>
          <p:nvPr/>
        </p:nvGrpSpPr>
        <p:grpSpPr bwMode="auto">
          <a:xfrm>
            <a:off x="2790553" y="1638300"/>
            <a:ext cx="838200" cy="3810000"/>
            <a:chOff x="672" y="672"/>
            <a:chExt cx="720" cy="1536"/>
          </a:xfrm>
        </p:grpSpPr>
        <p:sp>
          <p:nvSpPr>
            <p:cNvPr id="772101" name="Rectangle 5"/>
            <p:cNvSpPr>
              <a:spLocks noChangeArrowheads="1"/>
            </p:cNvSpPr>
            <p:nvPr/>
          </p:nvSpPr>
          <p:spPr bwMode="auto">
            <a:xfrm>
              <a:off x="672" y="1824"/>
              <a:ext cx="720" cy="3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m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o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772102" name="Rectangle 6"/>
            <p:cNvSpPr>
              <a:spLocks noChangeArrowheads="1"/>
            </p:cNvSpPr>
            <p:nvPr/>
          </p:nvSpPr>
          <p:spPr bwMode="auto">
            <a:xfrm>
              <a:off x="672" y="1440"/>
              <a:ext cx="720" cy="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 err="1">
                  <a:latin typeface="Courier New" panose="02070309020205020404" pitchFamily="49" charset="0"/>
                </a:rPr>
                <a:t>i</a:t>
              </a:r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j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k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772103" name="Rectangle 7"/>
            <p:cNvSpPr>
              <a:spLocks noChangeArrowheads="1"/>
            </p:cNvSpPr>
            <p:nvPr/>
          </p:nvSpPr>
          <p:spPr bwMode="auto">
            <a:xfrm>
              <a:off x="672" y="1056"/>
              <a:ext cx="720" cy="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</a:t>
              </a:r>
            </a:p>
          </p:txBody>
        </p:sp>
        <p:sp>
          <p:nvSpPr>
            <p:cNvPr id="77210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720" cy="3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a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b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c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772105" name="Rectangle 9"/>
          <p:cNvSpPr>
            <a:spLocks noChangeArrowheads="1"/>
          </p:cNvSpPr>
          <p:nvPr/>
        </p:nvSpPr>
        <p:spPr bwMode="auto">
          <a:xfrm>
            <a:off x="2532562" y="5520691"/>
            <a:ext cx="146739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/>
              <a:t>logical memory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04952" y="1638300"/>
            <a:ext cx="1552847" cy="1266962"/>
            <a:chOff x="2180953" y="1638300"/>
            <a:chExt cx="1295400" cy="990600"/>
          </a:xfrm>
        </p:grpSpPr>
        <p:sp>
          <p:nvSpPr>
            <p:cNvPr id="772193" name="Rectangle 97"/>
            <p:cNvSpPr>
              <a:spLocks noChangeArrowheads="1"/>
            </p:cNvSpPr>
            <p:nvPr/>
          </p:nvSpPr>
          <p:spPr bwMode="auto">
            <a:xfrm>
              <a:off x="2409553" y="1866899"/>
              <a:ext cx="1066800" cy="557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dirty="0"/>
                <a:t>page size = </a:t>
              </a:r>
              <a:r>
                <a:rPr lang="en-US" altLang="en-US" sz="1600" b="1" dirty="0"/>
                <a:t>4 bytes </a:t>
              </a:r>
              <a:r>
                <a:rPr lang="en-US" altLang="en-US" sz="1600" dirty="0"/>
                <a:t>(n=2)</a:t>
              </a:r>
            </a:p>
          </p:txBody>
        </p:sp>
        <p:sp>
          <p:nvSpPr>
            <p:cNvPr id="772194" name="AutoShape 98"/>
            <p:cNvSpPr>
              <a:spLocks/>
            </p:cNvSpPr>
            <p:nvPr/>
          </p:nvSpPr>
          <p:spPr bwMode="auto">
            <a:xfrm flipH="1">
              <a:off x="2180953" y="1638300"/>
              <a:ext cx="152400" cy="990600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05400" y="3267212"/>
            <a:ext cx="1193800" cy="1809750"/>
            <a:chOff x="3771900" y="3149237"/>
            <a:chExt cx="1193800" cy="1809750"/>
          </a:xfrm>
        </p:grpSpPr>
        <p:sp>
          <p:nvSpPr>
            <p:cNvPr id="772138" name="Rectangle 42"/>
            <p:cNvSpPr>
              <a:spLocks noChangeArrowheads="1"/>
            </p:cNvSpPr>
            <p:nvPr/>
          </p:nvSpPr>
          <p:spPr bwMode="auto">
            <a:xfrm>
              <a:off x="3771900" y="4654187"/>
              <a:ext cx="1193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/>
                <a:t>page table</a:t>
              </a:r>
            </a:p>
          </p:txBody>
        </p:sp>
        <p:grpSp>
          <p:nvGrpSpPr>
            <p:cNvPr id="66" name="Group 29"/>
            <p:cNvGrpSpPr>
              <a:grpSpLocks/>
            </p:cNvGrpSpPr>
            <p:nvPr/>
          </p:nvGrpSpPr>
          <p:grpSpPr bwMode="auto">
            <a:xfrm>
              <a:off x="3771900" y="3149237"/>
              <a:ext cx="1193800" cy="1524000"/>
              <a:chOff x="2112" y="2160"/>
              <a:chExt cx="752" cy="960"/>
            </a:xfrm>
          </p:grpSpPr>
          <p:grpSp>
            <p:nvGrpSpPr>
              <p:cNvPr id="67" name="Group 30"/>
              <p:cNvGrpSpPr>
                <a:grpSpLocks/>
              </p:cNvGrpSpPr>
              <p:nvPr/>
            </p:nvGrpSpPr>
            <p:grpSpPr bwMode="auto">
              <a:xfrm>
                <a:off x="2112" y="2160"/>
                <a:ext cx="752" cy="240"/>
                <a:chOff x="2208" y="3648"/>
                <a:chExt cx="752" cy="240"/>
              </a:xfrm>
            </p:grpSpPr>
            <p:sp>
              <p:nvSpPr>
                <p:cNvPr id="77" name="Rectangle 31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78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i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68" name="Group 33"/>
              <p:cNvGrpSpPr>
                <a:grpSpLocks/>
              </p:cNvGrpSpPr>
              <p:nvPr/>
            </p:nvGrpSpPr>
            <p:grpSpPr bwMode="auto">
              <a:xfrm>
                <a:off x="2112" y="2400"/>
                <a:ext cx="752" cy="240"/>
                <a:chOff x="2208" y="3648"/>
                <a:chExt cx="752" cy="240"/>
              </a:xfrm>
            </p:grpSpPr>
            <p:sp>
              <p:nvSpPr>
                <p:cNvPr id="75" name="Rectangle 34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76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i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69" name="Group 36"/>
              <p:cNvGrpSpPr>
                <a:grpSpLocks/>
              </p:cNvGrpSpPr>
              <p:nvPr/>
            </p:nvGrpSpPr>
            <p:grpSpPr bwMode="auto">
              <a:xfrm>
                <a:off x="2112" y="2640"/>
                <a:ext cx="752" cy="240"/>
                <a:chOff x="2208" y="3648"/>
                <a:chExt cx="752" cy="240"/>
              </a:xfrm>
            </p:grpSpPr>
            <p:sp>
              <p:nvSpPr>
                <p:cNvPr id="73" name="Rectangle 37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74" name="Rectangle 38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i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0" name="Group 39"/>
              <p:cNvGrpSpPr>
                <a:grpSpLocks/>
              </p:cNvGrpSpPr>
              <p:nvPr/>
            </p:nvGrpSpPr>
            <p:grpSpPr bwMode="auto">
              <a:xfrm>
                <a:off x="2112" y="2880"/>
                <a:ext cx="752" cy="240"/>
                <a:chOff x="2208" y="3648"/>
                <a:chExt cx="752" cy="240"/>
              </a:xfrm>
            </p:grpSpPr>
            <p:sp>
              <p:nvSpPr>
                <p:cNvPr id="71" name="Rectangle 40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i="1" dirty="0">
                    <a:latin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7979229" y="1143000"/>
            <a:ext cx="1143000" cy="5181600"/>
            <a:chOff x="6455229" y="1143000"/>
            <a:chExt cx="1143000" cy="5181600"/>
          </a:xfrm>
        </p:grpSpPr>
        <p:sp>
          <p:nvSpPr>
            <p:cNvPr id="772107" name="Rectangle 11"/>
            <p:cNvSpPr>
              <a:spLocks noChangeArrowheads="1"/>
            </p:cNvSpPr>
            <p:nvPr/>
          </p:nvSpPr>
          <p:spPr bwMode="auto">
            <a:xfrm>
              <a:off x="6455229" y="3943350"/>
              <a:ext cx="1143000" cy="10096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m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o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772110" name="Rectangle 14"/>
            <p:cNvSpPr>
              <a:spLocks noChangeArrowheads="1"/>
            </p:cNvSpPr>
            <p:nvPr/>
          </p:nvSpPr>
          <p:spPr bwMode="auto">
            <a:xfrm>
              <a:off x="6455229" y="2057400"/>
              <a:ext cx="11430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a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b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c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772114" name="Rectangle 18"/>
            <p:cNvSpPr>
              <a:spLocks noChangeArrowheads="1"/>
            </p:cNvSpPr>
            <p:nvPr/>
          </p:nvSpPr>
          <p:spPr bwMode="auto">
            <a:xfrm>
              <a:off x="6455229" y="49530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772115" name="Rectangle 19"/>
            <p:cNvSpPr>
              <a:spLocks noChangeArrowheads="1"/>
            </p:cNvSpPr>
            <p:nvPr/>
          </p:nvSpPr>
          <p:spPr bwMode="auto">
            <a:xfrm>
              <a:off x="6455229" y="58674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/>
                <a:t>physical memory</a:t>
              </a:r>
            </a:p>
          </p:txBody>
        </p:sp>
        <p:sp>
          <p:nvSpPr>
            <p:cNvPr id="772154" name="Rectangle 58"/>
            <p:cNvSpPr>
              <a:spLocks noChangeArrowheads="1"/>
            </p:cNvSpPr>
            <p:nvPr/>
          </p:nvSpPr>
          <p:spPr bwMode="auto">
            <a:xfrm>
              <a:off x="6455229" y="54102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772155" name="Rectangle 59"/>
            <p:cNvSpPr>
              <a:spLocks noChangeArrowheads="1"/>
            </p:cNvSpPr>
            <p:nvPr/>
          </p:nvSpPr>
          <p:spPr bwMode="auto">
            <a:xfrm>
              <a:off x="6455229" y="30480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772156" name="Rectangle 60"/>
            <p:cNvSpPr>
              <a:spLocks noChangeArrowheads="1"/>
            </p:cNvSpPr>
            <p:nvPr/>
          </p:nvSpPr>
          <p:spPr bwMode="auto">
            <a:xfrm>
              <a:off x="6455229" y="35052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772157" name="Rectangle 61"/>
            <p:cNvSpPr>
              <a:spLocks noChangeArrowheads="1"/>
            </p:cNvSpPr>
            <p:nvPr/>
          </p:nvSpPr>
          <p:spPr bwMode="auto">
            <a:xfrm>
              <a:off x="6455229" y="11430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772158" name="Rectangle 62"/>
            <p:cNvSpPr>
              <a:spLocks noChangeArrowheads="1"/>
            </p:cNvSpPr>
            <p:nvPr/>
          </p:nvSpPr>
          <p:spPr bwMode="auto">
            <a:xfrm>
              <a:off x="6455229" y="16002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...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46030" y="1143000"/>
            <a:ext cx="1088571" cy="5143500"/>
            <a:chOff x="7522029" y="1143000"/>
            <a:chExt cx="1088571" cy="5143500"/>
          </a:xfrm>
        </p:grpSpPr>
        <p:sp>
          <p:nvSpPr>
            <p:cNvPr id="772179" name="Rectangle 83"/>
            <p:cNvSpPr>
              <a:spLocks noChangeArrowheads="1"/>
            </p:cNvSpPr>
            <p:nvPr/>
          </p:nvSpPr>
          <p:spPr bwMode="auto">
            <a:xfrm>
              <a:off x="7620000" y="5418297"/>
              <a:ext cx="9906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111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772180" name="Rectangle 84"/>
            <p:cNvSpPr>
              <a:spLocks noChangeArrowheads="1"/>
            </p:cNvSpPr>
            <p:nvPr/>
          </p:nvSpPr>
          <p:spPr bwMode="auto">
            <a:xfrm>
              <a:off x="7620000" y="4984436"/>
              <a:ext cx="990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110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772181" name="Rectangle 85"/>
            <p:cNvSpPr>
              <a:spLocks noChangeArrowheads="1"/>
            </p:cNvSpPr>
            <p:nvPr/>
          </p:nvSpPr>
          <p:spPr bwMode="auto">
            <a:xfrm>
              <a:off x="7598229" y="4038600"/>
              <a:ext cx="99060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101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00</a:t>
              </a:r>
            </a:p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101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01</a:t>
              </a:r>
            </a:p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101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10</a:t>
              </a:r>
            </a:p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101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11</a:t>
              </a:r>
            </a:p>
          </p:txBody>
        </p:sp>
        <p:sp>
          <p:nvSpPr>
            <p:cNvPr id="772182" name="Rectangle 86"/>
            <p:cNvSpPr>
              <a:spLocks noChangeArrowheads="1"/>
            </p:cNvSpPr>
            <p:nvPr/>
          </p:nvSpPr>
          <p:spPr bwMode="auto">
            <a:xfrm>
              <a:off x="7620000" y="3449683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100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772183" name="Rectangle 87"/>
            <p:cNvSpPr>
              <a:spLocks noChangeArrowheads="1"/>
            </p:cNvSpPr>
            <p:nvPr/>
          </p:nvSpPr>
          <p:spPr bwMode="auto">
            <a:xfrm>
              <a:off x="7620000" y="3071946"/>
              <a:ext cx="9906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011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772185" name="Rectangle 89"/>
            <p:cNvSpPr>
              <a:spLocks noChangeArrowheads="1"/>
            </p:cNvSpPr>
            <p:nvPr/>
          </p:nvSpPr>
          <p:spPr bwMode="auto">
            <a:xfrm>
              <a:off x="7620000" y="1581150"/>
              <a:ext cx="990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001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772186" name="Rectangle 90"/>
            <p:cNvSpPr>
              <a:spLocks noChangeArrowheads="1"/>
            </p:cNvSpPr>
            <p:nvPr/>
          </p:nvSpPr>
          <p:spPr bwMode="auto">
            <a:xfrm>
              <a:off x="7620000" y="1143000"/>
              <a:ext cx="990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000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00</a:t>
              </a:r>
            </a:p>
          </p:txBody>
        </p:sp>
        <p:sp>
          <p:nvSpPr>
            <p:cNvPr id="772187" name="Rectangle 91"/>
            <p:cNvSpPr>
              <a:spLocks noChangeArrowheads="1"/>
            </p:cNvSpPr>
            <p:nvPr/>
          </p:nvSpPr>
          <p:spPr bwMode="auto">
            <a:xfrm>
              <a:off x="7598229" y="2133600"/>
              <a:ext cx="99060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010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00</a:t>
              </a:r>
            </a:p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010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01</a:t>
              </a:r>
            </a:p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010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10</a:t>
              </a:r>
            </a:p>
            <a:p>
              <a:r>
                <a:rPr lang="en-US" alt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010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11</a:t>
              </a:r>
            </a:p>
          </p:txBody>
        </p:sp>
        <p:sp>
          <p:nvSpPr>
            <p:cNvPr id="772189" name="Rectangle 93"/>
            <p:cNvSpPr>
              <a:spLocks noChangeArrowheads="1"/>
            </p:cNvSpPr>
            <p:nvPr/>
          </p:nvSpPr>
          <p:spPr bwMode="auto">
            <a:xfrm>
              <a:off x="7522029" y="5905500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dirty="0"/>
                <a:t>physical address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22029" y="1600200"/>
              <a:ext cx="914400" cy="3810000"/>
              <a:chOff x="7315200" y="1600200"/>
              <a:chExt cx="1447800" cy="3810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315200" y="1600200"/>
                <a:ext cx="1447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315200" y="3048000"/>
                <a:ext cx="1447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315200" y="3505200"/>
                <a:ext cx="1447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315200" y="3962400"/>
                <a:ext cx="1447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7315200" y="4953000"/>
                <a:ext cx="1447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315200" y="5410200"/>
                <a:ext cx="1447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818459" y="1066801"/>
            <a:ext cx="1600200" cy="4834891"/>
            <a:chOff x="294459" y="1066800"/>
            <a:chExt cx="1600200" cy="4834891"/>
          </a:xfrm>
        </p:grpSpPr>
        <p:sp>
          <p:nvSpPr>
            <p:cNvPr id="772188" name="Rectangle 92"/>
            <p:cNvSpPr>
              <a:spLocks noChangeArrowheads="1"/>
            </p:cNvSpPr>
            <p:nvPr/>
          </p:nvSpPr>
          <p:spPr bwMode="auto">
            <a:xfrm>
              <a:off x="352154" y="5520691"/>
              <a:ext cx="10668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dirty="0"/>
                <a:t>logical address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4459" y="1066800"/>
              <a:ext cx="1600200" cy="4381500"/>
              <a:chOff x="294459" y="1066800"/>
              <a:chExt cx="1600200" cy="4381500"/>
            </a:xfrm>
          </p:grpSpPr>
          <p:sp>
            <p:nvSpPr>
              <p:cNvPr id="772148" name="Rectangle 52"/>
              <p:cNvSpPr>
                <a:spLocks noChangeArrowheads="1"/>
              </p:cNvSpPr>
              <p:nvPr/>
            </p:nvSpPr>
            <p:spPr bwMode="auto">
              <a:xfrm>
                <a:off x="428353" y="4495800"/>
                <a:ext cx="838200" cy="95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11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00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11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01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11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10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11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772149" name="Rectangle 53"/>
              <p:cNvSpPr>
                <a:spLocks noChangeArrowheads="1"/>
              </p:cNvSpPr>
              <p:nvPr/>
            </p:nvSpPr>
            <p:spPr bwMode="auto">
              <a:xfrm>
                <a:off x="428353" y="3543300"/>
                <a:ext cx="838200" cy="95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00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01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10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10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772150" name="Rectangle 54"/>
              <p:cNvSpPr>
                <a:spLocks noChangeArrowheads="1"/>
              </p:cNvSpPr>
              <p:nvPr/>
            </p:nvSpPr>
            <p:spPr bwMode="auto">
              <a:xfrm>
                <a:off x="428353" y="2590800"/>
                <a:ext cx="838200" cy="95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>
                    <a:latin typeface="Courier New" panose="02070309020205020404" pitchFamily="49" charset="0"/>
                  </a:rPr>
                  <a:t>.</a:t>
                </a:r>
              </a:p>
              <a:p>
                <a:pPr algn="r"/>
                <a:r>
                  <a:rPr lang="en-US" altLang="en-US" sz="1600" b="1">
                    <a:latin typeface="Courier New" panose="02070309020205020404" pitchFamily="49" charset="0"/>
                  </a:rPr>
                  <a:t>.</a:t>
                </a:r>
              </a:p>
              <a:p>
                <a:pPr algn="r"/>
                <a:r>
                  <a:rPr lang="en-US" altLang="en-US" sz="1600" b="1">
                    <a:latin typeface="Courier New" panose="02070309020205020404" pitchFamily="49" charset="0"/>
                  </a:rPr>
                  <a:t>.</a:t>
                </a:r>
              </a:p>
              <a:p>
                <a:pPr algn="r"/>
                <a:r>
                  <a:rPr lang="en-US" altLang="en-US" sz="1600" b="1">
                    <a:latin typeface="Courier New" panose="02070309020205020404" pitchFamily="49" charset="0"/>
                  </a:rPr>
                  <a:t>.</a:t>
                </a:r>
              </a:p>
            </p:txBody>
          </p:sp>
          <p:sp>
            <p:nvSpPr>
              <p:cNvPr id="772151" name="Rectangle 55"/>
              <p:cNvSpPr>
                <a:spLocks noChangeArrowheads="1"/>
              </p:cNvSpPr>
              <p:nvPr/>
            </p:nvSpPr>
            <p:spPr bwMode="auto">
              <a:xfrm>
                <a:off x="428353" y="1638300"/>
                <a:ext cx="838200" cy="95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00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00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00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01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00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10</a:t>
                </a:r>
              </a:p>
              <a:p>
                <a:pPr algn="r"/>
                <a:r>
                  <a:rPr lang="en-US" altLang="en-US" sz="1600" b="1" dirty="0">
                    <a:solidFill>
                      <a:srgbClr val="C00000"/>
                    </a:solidFill>
                    <a:latin typeface="Courier New" panose="02070309020205020404" pitchFamily="49" charset="0"/>
                  </a:rPr>
                  <a:t>00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772192" name="AutoShape 96"/>
              <p:cNvSpPr>
                <a:spLocks/>
              </p:cNvSpPr>
              <p:nvPr/>
            </p:nvSpPr>
            <p:spPr bwMode="auto">
              <a:xfrm rot="16200000">
                <a:off x="904059" y="1295400"/>
                <a:ext cx="76200" cy="381000"/>
              </a:xfrm>
              <a:prstGeom prst="righ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2195" name="Rectangle 99"/>
              <p:cNvSpPr>
                <a:spLocks noChangeArrowheads="1"/>
              </p:cNvSpPr>
              <p:nvPr/>
            </p:nvSpPr>
            <p:spPr bwMode="auto">
              <a:xfrm>
                <a:off x="294459" y="1066800"/>
                <a:ext cx="16002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dirty="0"/>
                  <a:t>m = </a:t>
                </a:r>
                <a:r>
                  <a:rPr lang="en-US" altLang="en-US" sz="1600" b="1" dirty="0"/>
                  <a:t>4 bits</a:t>
                </a:r>
              </a:p>
            </p:txBody>
          </p:sp>
        </p:grpSp>
        <p:cxnSp>
          <p:nvCxnSpPr>
            <p:cNvPr id="91" name="Straight Connector 90"/>
            <p:cNvCxnSpPr/>
            <p:nvPr/>
          </p:nvCxnSpPr>
          <p:spPr>
            <a:xfrm>
              <a:off x="609600" y="25908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0415" y="3540036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09600" y="44958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103222" y="3267212"/>
            <a:ext cx="1193800" cy="1809750"/>
            <a:chOff x="3771900" y="3149237"/>
            <a:chExt cx="1193800" cy="1809750"/>
          </a:xfrm>
        </p:grpSpPr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3771900" y="4654187"/>
              <a:ext cx="1193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/>
                <a:t>page table</a:t>
              </a:r>
            </a:p>
          </p:txBody>
        </p:sp>
        <p:grpSp>
          <p:nvGrpSpPr>
            <p:cNvPr id="81" name="Group 29"/>
            <p:cNvGrpSpPr>
              <a:grpSpLocks/>
            </p:cNvGrpSpPr>
            <p:nvPr/>
          </p:nvGrpSpPr>
          <p:grpSpPr bwMode="auto">
            <a:xfrm>
              <a:off x="3771900" y="3149237"/>
              <a:ext cx="1193800" cy="1524000"/>
              <a:chOff x="2112" y="2160"/>
              <a:chExt cx="752" cy="960"/>
            </a:xfrm>
          </p:grpSpPr>
          <p:grpSp>
            <p:nvGrpSpPr>
              <p:cNvPr id="82" name="Group 30"/>
              <p:cNvGrpSpPr>
                <a:grpSpLocks/>
              </p:cNvGrpSpPr>
              <p:nvPr/>
            </p:nvGrpSpPr>
            <p:grpSpPr bwMode="auto">
              <a:xfrm>
                <a:off x="2112" y="2160"/>
                <a:ext cx="752" cy="240"/>
                <a:chOff x="2208" y="3648"/>
                <a:chExt cx="752" cy="240"/>
              </a:xfrm>
            </p:grpSpPr>
            <p:sp>
              <p:nvSpPr>
                <p:cNvPr id="101" name="Rectangle 31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00</a:t>
                  </a:r>
                </a:p>
              </p:txBody>
            </p:sp>
            <p:sp>
              <p:nvSpPr>
                <p:cNvPr id="102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i="1" dirty="0">
                      <a:latin typeface="Courier New" panose="02070309020205020404" pitchFamily="49" charset="0"/>
                    </a:rPr>
                    <a:t>010</a:t>
                  </a:r>
                </a:p>
              </p:txBody>
            </p:sp>
          </p:grpSp>
          <p:grpSp>
            <p:nvGrpSpPr>
              <p:cNvPr id="89" name="Group 33"/>
              <p:cNvGrpSpPr>
                <a:grpSpLocks/>
              </p:cNvGrpSpPr>
              <p:nvPr/>
            </p:nvGrpSpPr>
            <p:grpSpPr bwMode="auto">
              <a:xfrm>
                <a:off x="2112" y="2400"/>
                <a:ext cx="752" cy="240"/>
                <a:chOff x="2208" y="3648"/>
                <a:chExt cx="752" cy="240"/>
              </a:xfrm>
            </p:grpSpPr>
            <p:sp>
              <p:nvSpPr>
                <p:cNvPr id="99" name="Rectangle 34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01</a:t>
                  </a:r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i="1" dirty="0">
                      <a:latin typeface="Courier New" panose="02070309020205020404" pitchFamily="49" charset="0"/>
                    </a:rPr>
                    <a:t>111</a:t>
                  </a:r>
                </a:p>
              </p:txBody>
            </p:sp>
          </p:grpSp>
          <p:grpSp>
            <p:nvGrpSpPr>
              <p:cNvPr id="90" name="Group 36"/>
              <p:cNvGrpSpPr>
                <a:grpSpLocks/>
              </p:cNvGrpSpPr>
              <p:nvPr/>
            </p:nvGrpSpPr>
            <p:grpSpPr bwMode="auto">
              <a:xfrm>
                <a:off x="2112" y="2640"/>
                <a:ext cx="752" cy="240"/>
                <a:chOff x="2208" y="3648"/>
                <a:chExt cx="752" cy="240"/>
              </a:xfrm>
            </p:grpSpPr>
            <p:sp>
              <p:nvSpPr>
                <p:cNvPr id="97" name="Rectangle 37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10</a:t>
                  </a:r>
                </a:p>
              </p:txBody>
            </p:sp>
            <p:sp>
              <p:nvSpPr>
                <p:cNvPr id="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i="1" dirty="0">
                      <a:latin typeface="Courier New" panose="02070309020205020404" pitchFamily="49" charset="0"/>
                    </a:rPr>
                    <a:t>001</a:t>
                  </a:r>
                </a:p>
              </p:txBody>
            </p:sp>
          </p:grpSp>
          <p:grpSp>
            <p:nvGrpSpPr>
              <p:cNvPr id="94" name="Group 39"/>
              <p:cNvGrpSpPr>
                <a:grpSpLocks/>
              </p:cNvGrpSpPr>
              <p:nvPr/>
            </p:nvGrpSpPr>
            <p:grpSpPr bwMode="auto">
              <a:xfrm>
                <a:off x="2112" y="2880"/>
                <a:ext cx="752" cy="240"/>
                <a:chOff x="2208" y="3648"/>
                <a:chExt cx="752" cy="240"/>
              </a:xfrm>
            </p:grpSpPr>
            <p:sp>
              <p:nvSpPr>
                <p:cNvPr id="95" name="Rectangle 40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11</a:t>
                  </a:r>
                </a:p>
              </p:txBody>
            </p:sp>
            <p:sp>
              <p:nvSpPr>
                <p:cNvPr id="96" name="Rectangle 41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464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i="1" dirty="0">
                      <a:latin typeface="Courier New" panose="02070309020205020404" pitchFamily="49" charset="0"/>
                    </a:rPr>
                    <a:t>101</a:t>
                  </a:r>
                </a:p>
              </p:txBody>
            </p:sp>
          </p:grp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C854E6-52A5-C049-AA6F-1D003E72DBBC}"/>
                  </a:ext>
                </a:extLst>
              </p14:cNvPr>
              <p14:cNvContentPartPr/>
              <p14:nvPr/>
            </p14:nvContentPartPr>
            <p14:xfrm>
              <a:off x="1192320" y="891720"/>
              <a:ext cx="8448480" cy="583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C854E6-52A5-C049-AA6F-1D003E72D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2960" y="882360"/>
                <a:ext cx="8467200" cy="58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11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Paging: Observations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External fragmentation? Not possible</a:t>
            </a:r>
          </a:p>
          <a:p>
            <a:pPr lvl="1"/>
            <a:r>
              <a:rPr lang="en-US" altLang="en-US" dirty="0"/>
              <a:t>No left-over physical memory region</a:t>
            </a:r>
          </a:p>
          <a:p>
            <a:pPr lvl="1"/>
            <a:r>
              <a:rPr lang="en-US" altLang="en-US" dirty="0"/>
              <a:t>Every single free frame can be used</a:t>
            </a:r>
          </a:p>
          <a:p>
            <a:pPr marL="344487" lvl="1" indent="0"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660066"/>
                </a:solidFill>
              </a:rPr>
              <a:t>Internal fragmentation? Yes, but insignificant</a:t>
            </a:r>
          </a:p>
          <a:p>
            <a:pPr lvl="1"/>
            <a:r>
              <a:rPr lang="en-US" altLang="en-US" dirty="0"/>
              <a:t>Logical memory space may not be multiple of page size</a:t>
            </a:r>
          </a:p>
          <a:p>
            <a:pPr lvl="1"/>
            <a:r>
              <a:rPr lang="en-US" altLang="en-US" dirty="0"/>
              <a:t>Max one page per process is not fully utilized</a:t>
            </a:r>
          </a:p>
          <a:p>
            <a:endParaRPr lang="en-US" altLang="en-US" dirty="0"/>
          </a:p>
          <a:p>
            <a:r>
              <a:rPr lang="en-US" altLang="en-US" dirty="0"/>
              <a:t>Clean separation of </a:t>
            </a:r>
            <a:r>
              <a:rPr lang="en-US" altLang="en-US" b="1" dirty="0">
                <a:solidFill>
                  <a:srgbClr val="C00000"/>
                </a:solidFill>
              </a:rPr>
              <a:t>logical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00"/>
                </a:solidFill>
              </a:rPr>
              <a:t>physical</a:t>
            </a:r>
            <a:r>
              <a:rPr lang="en-US" altLang="en-US" dirty="0">
                <a:solidFill>
                  <a:srgbClr val="006600"/>
                </a:solidFill>
              </a:rPr>
              <a:t> </a:t>
            </a:r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Allows great flexibility</a:t>
            </a:r>
          </a:p>
          <a:p>
            <a:pPr lvl="1"/>
            <a:r>
              <a:rPr lang="en-US" altLang="en-US" dirty="0"/>
              <a:t>Simple address translation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CF4885-7BD4-1941-8232-353CE6F563D1}"/>
                  </a:ext>
                </a:extLst>
              </p14:cNvPr>
              <p14:cNvContentPartPr/>
              <p14:nvPr/>
            </p14:nvContentPartPr>
            <p14:xfrm>
              <a:off x="1236960" y="1384200"/>
              <a:ext cx="4314600" cy="1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CF4885-7BD4-1941-8232-353CE6F56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600" y="1374840"/>
                <a:ext cx="433332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5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</a:t>
            </a:r>
            <a:r>
              <a:rPr lang="en-US" altLang="en-US" sz="3800" b="1" dirty="0"/>
              <a:t> </a:t>
            </a:r>
            <a:r>
              <a:rPr lang="en-US" altLang="en-US" sz="3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 Scheme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4102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pure-software</a:t>
            </a:r>
            <a:r>
              <a:rPr lang="en-US" altLang="en-US" dirty="0"/>
              <a:t> solution:</a:t>
            </a:r>
          </a:p>
          <a:p>
            <a:pPr lvl="1"/>
            <a:r>
              <a:rPr lang="en-US" altLang="en-US" dirty="0"/>
              <a:t>OS stores page table information </a:t>
            </a:r>
            <a:r>
              <a:rPr lang="en-US" altLang="en-US" b="1" dirty="0"/>
              <a:t>in PCB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understanding</a:t>
            </a:r>
            <a:r>
              <a:rPr lang="en-US" altLang="en-US" b="1" dirty="0">
                <a:solidFill>
                  <a:srgbClr val="C00000"/>
                </a:solidFill>
              </a:rPr>
              <a:t>: 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dirty="0"/>
              <a:t>Memory context of a process includes the page table</a:t>
            </a:r>
          </a:p>
          <a:p>
            <a:pPr lvl="2"/>
            <a:r>
              <a:rPr lang="en-US" altLang="en-US" b="1" dirty="0"/>
              <a:t>(or pointers to it; today’s page tables are quite big)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Issues:</a:t>
            </a:r>
          </a:p>
          <a:p>
            <a:pPr lvl="1"/>
            <a:r>
              <a:rPr lang="en-US" altLang="en-US" dirty="0"/>
              <a:t>Requires two memory access for every memory reference</a:t>
            </a:r>
          </a:p>
          <a:p>
            <a:pPr lvl="2"/>
            <a:r>
              <a:rPr lang="en-US" altLang="en-US" sz="2400" dirty="0"/>
              <a:t>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access is to read the indexed page table entry to get frame number</a:t>
            </a:r>
          </a:p>
          <a:p>
            <a:pPr lvl="2"/>
            <a:r>
              <a:rPr lang="en-US" altLang="en-US" sz="2400" dirty="0"/>
              <a:t>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access is to access the actual memory item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05D6B-3F6C-8743-AE1B-117F418FC42F}"/>
              </a:ext>
            </a:extLst>
          </p:cNvPr>
          <p:cNvSpPr txBox="1"/>
          <p:nvPr/>
        </p:nvSpPr>
        <p:spPr>
          <a:xfrm rot="19274807">
            <a:off x="10668000" y="56791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Archipelago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A6A9F4-B6BD-2249-8EB4-8DD643827220}"/>
                  </a:ext>
                </a:extLst>
              </p14:cNvPr>
              <p14:cNvContentPartPr/>
              <p14:nvPr/>
            </p14:nvContentPartPr>
            <p14:xfrm>
              <a:off x="2867040" y="-360"/>
              <a:ext cx="9325080" cy="367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A6A9F4-B6BD-2249-8EB4-8DD643827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680" y="-9720"/>
                <a:ext cx="9343800" cy="36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4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Paging Scheme: </a:t>
            </a:r>
            <a:r>
              <a:rPr lang="en-US" altLang="en-US" sz="3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Support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11811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Modern processors provide </a:t>
            </a:r>
            <a:r>
              <a:rPr lang="en-US" altLang="en-US" sz="2600" b="1" dirty="0">
                <a:solidFill>
                  <a:srgbClr val="C00000"/>
                </a:solidFill>
              </a:rPr>
              <a:t>T</a:t>
            </a:r>
            <a:r>
              <a:rPr lang="en-US" altLang="en-US" sz="2600" dirty="0">
                <a:solidFill>
                  <a:srgbClr val="C00000"/>
                </a:solidFill>
              </a:rPr>
              <a:t>ranslation </a:t>
            </a:r>
            <a:r>
              <a:rPr lang="en-US" altLang="en-US" sz="2600" b="1" dirty="0">
                <a:solidFill>
                  <a:srgbClr val="C00000"/>
                </a:solidFill>
              </a:rPr>
              <a:t>L</a:t>
            </a:r>
            <a:r>
              <a:rPr lang="en-US" altLang="en-US" sz="2600" dirty="0">
                <a:solidFill>
                  <a:srgbClr val="C00000"/>
                </a:solidFill>
              </a:rPr>
              <a:t>ook-Aside </a:t>
            </a:r>
            <a:r>
              <a:rPr lang="en-US" altLang="en-US" sz="2600" b="1" dirty="0">
                <a:solidFill>
                  <a:srgbClr val="C00000"/>
                </a:solidFill>
              </a:rPr>
              <a:t>B</a:t>
            </a:r>
            <a:r>
              <a:rPr lang="en-US" altLang="en-US" sz="2600" dirty="0">
                <a:solidFill>
                  <a:srgbClr val="C00000"/>
                </a:solidFill>
              </a:rPr>
              <a:t>uffer </a:t>
            </a:r>
            <a:r>
              <a:rPr lang="en-US" altLang="en-US" sz="2600" dirty="0"/>
              <a:t>(</a:t>
            </a:r>
            <a:r>
              <a:rPr lang="en-US" altLang="en-US" sz="2600" b="1" dirty="0">
                <a:solidFill>
                  <a:srgbClr val="C00000"/>
                </a:solidFill>
              </a:rPr>
              <a:t>TLB</a:t>
            </a:r>
            <a:r>
              <a:rPr lang="en-US" altLang="en-US" sz="2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Specialized on-chip component to support paging (how many?)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Speeds up address translation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TLB acts as a </a:t>
            </a:r>
            <a:r>
              <a:rPr lang="en-US" altLang="en-US" b="1" dirty="0"/>
              <a:t>cache </a:t>
            </a:r>
            <a:r>
              <a:rPr lang="en-US" altLang="en-US" dirty="0"/>
              <a:t>for the page table entries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Very small (tens of entries) and fast (&lt;= 1 clock cycle) 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Logical address translation with TLB: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page number to search TLB associatively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Entry found (</a:t>
            </a:r>
            <a:r>
              <a:rPr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TLB-Hit</a:t>
            </a:r>
            <a:r>
              <a:rPr lang="en-US" altLang="en-US" dirty="0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Frame number is retrieved to generate physical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Entry not found (</a:t>
            </a:r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TLB-Miss</a:t>
            </a:r>
            <a:r>
              <a:rPr lang="en-US" altLang="en-US" dirty="0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Memory access to access the page table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Retrieved frame number is used to generate physical address and update TLB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1BCD9A-389B-8B43-89DB-ABC7CFB03F9B}"/>
                  </a:ext>
                </a:extLst>
              </p14:cNvPr>
              <p14:cNvContentPartPr/>
              <p14:nvPr/>
            </p14:nvContentPartPr>
            <p14:xfrm>
              <a:off x="2974320" y="883800"/>
              <a:ext cx="7570080" cy="305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1BCD9A-389B-8B43-89DB-ABC7CFB0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4960" y="874440"/>
                <a:ext cx="7588800" cy="30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7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Look-Aside Buffer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1497" y="1671230"/>
            <a:ext cx="990600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72097" y="2128430"/>
            <a:ext cx="1828800" cy="304800"/>
            <a:chOff x="1648097" y="2128430"/>
            <a:chExt cx="1828800" cy="304800"/>
          </a:xfrm>
        </p:grpSpPr>
        <p:sp>
          <p:nvSpPr>
            <p:cNvPr id="9" name="Rectangle 8"/>
            <p:cNvSpPr/>
            <p:nvPr/>
          </p:nvSpPr>
          <p:spPr>
            <a:xfrm>
              <a:off x="2410097" y="2128430"/>
              <a:ext cx="533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3497" y="2128430"/>
              <a:ext cx="5334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>
              <a:stCxn id="7" idx="3"/>
              <a:endCxn id="9" idx="1"/>
            </p:cNvCxnSpPr>
            <p:nvPr/>
          </p:nvCxnSpPr>
          <p:spPr>
            <a:xfrm>
              <a:off x="1648097" y="228083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Elbow Connector 42"/>
          <p:cNvCxnSpPr>
            <a:stCxn id="10" idx="0"/>
            <a:endCxn id="42" idx="0"/>
          </p:cNvCxnSpPr>
          <p:nvPr/>
        </p:nvCxnSpPr>
        <p:spPr>
          <a:xfrm rot="5400000" flipH="1" flipV="1">
            <a:off x="6285441" y="559771"/>
            <a:ext cx="17417" cy="3119902"/>
          </a:xfrm>
          <a:prstGeom prst="bentConnector3">
            <a:avLst>
              <a:gd name="adj1" fmla="val 141251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34400" y="1355272"/>
            <a:ext cx="1524000" cy="50455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Memory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53999" y="2111013"/>
            <a:ext cx="1452098" cy="304800"/>
            <a:chOff x="5529999" y="2111013"/>
            <a:chExt cx="1452098" cy="304800"/>
          </a:xfrm>
        </p:grpSpPr>
        <p:sp>
          <p:nvSpPr>
            <p:cNvPr id="40" name="Rectangle 39"/>
            <p:cNvSpPr/>
            <p:nvPr/>
          </p:nvSpPr>
          <p:spPr>
            <a:xfrm>
              <a:off x="5529999" y="2111013"/>
              <a:ext cx="533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63399" y="2111013"/>
              <a:ext cx="5334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596799" y="2253070"/>
              <a:ext cx="3852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Elbow Connector 36"/>
          <p:cNvCxnSpPr>
            <a:stCxn id="14" idx="3"/>
            <a:endCxn id="40" idx="2"/>
          </p:cNvCxnSpPr>
          <p:nvPr/>
        </p:nvCxnSpPr>
        <p:spPr>
          <a:xfrm flipV="1">
            <a:off x="6567618" y="2415813"/>
            <a:ext cx="753081" cy="938077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919791" y="2934790"/>
            <a:ext cx="1647827" cy="1597152"/>
            <a:chOff x="3395790" y="2702378"/>
            <a:chExt cx="1647827" cy="1597152"/>
          </a:xfrm>
        </p:grpSpPr>
        <p:sp>
          <p:nvSpPr>
            <p:cNvPr id="11" name="Rectangle 10"/>
            <p:cNvSpPr/>
            <p:nvPr/>
          </p:nvSpPr>
          <p:spPr>
            <a:xfrm>
              <a:off x="3395791" y="2702378"/>
              <a:ext cx="769394" cy="12243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5185" y="2702378"/>
              <a:ext cx="878432" cy="12243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95790" y="2914649"/>
              <a:ext cx="769395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Page#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65185" y="2914649"/>
              <a:ext cx="878432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Frame #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07314" y="3847668"/>
              <a:ext cx="1008105" cy="4518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TLB</a:t>
              </a:r>
            </a:p>
          </p:txBody>
        </p:sp>
      </p:grpSp>
      <p:cxnSp>
        <p:nvCxnSpPr>
          <p:cNvPr id="64" name="Elbow Connector 63"/>
          <p:cNvCxnSpPr>
            <a:stCxn id="63" idx="3"/>
            <a:endCxn id="40" idx="2"/>
          </p:cNvCxnSpPr>
          <p:nvPr/>
        </p:nvCxnSpPr>
        <p:spPr>
          <a:xfrm flipV="1">
            <a:off x="6335547" y="2415813"/>
            <a:ext cx="985153" cy="2787558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247108" y="4580982"/>
            <a:ext cx="1303900" cy="1819818"/>
            <a:chOff x="3723108" y="4580982"/>
            <a:chExt cx="1303900" cy="1819818"/>
          </a:xfrm>
        </p:grpSpPr>
        <p:sp>
          <p:nvSpPr>
            <p:cNvPr id="61" name="Rectangle 60"/>
            <p:cNvSpPr/>
            <p:nvPr/>
          </p:nvSpPr>
          <p:spPr>
            <a:xfrm>
              <a:off x="3933114" y="4580982"/>
              <a:ext cx="878432" cy="14282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33114" y="4996542"/>
              <a:ext cx="878432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Frame #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23108" y="5948938"/>
              <a:ext cx="1303900" cy="4518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Page Table</a:t>
              </a:r>
            </a:p>
          </p:txBody>
        </p:sp>
      </p:grpSp>
      <p:cxnSp>
        <p:nvCxnSpPr>
          <p:cNvPr id="66" name="Elbow Connector 65"/>
          <p:cNvCxnSpPr>
            <a:stCxn id="9" idx="2"/>
            <a:endCxn id="63" idx="1"/>
          </p:cNvCxnSpPr>
          <p:nvPr/>
        </p:nvCxnSpPr>
        <p:spPr>
          <a:xfrm rot="16200000" flipH="1">
            <a:off x="3443886" y="3190142"/>
            <a:ext cx="2770141" cy="1256317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33969" y="4531448"/>
            <a:ext cx="541640" cy="465094"/>
            <a:chOff x="3309969" y="4531448"/>
            <a:chExt cx="541640" cy="304800"/>
          </a:xfrm>
        </p:grpSpPr>
        <p:sp>
          <p:nvSpPr>
            <p:cNvPr id="68" name="Left Brace 67"/>
            <p:cNvSpPr/>
            <p:nvPr/>
          </p:nvSpPr>
          <p:spPr>
            <a:xfrm>
              <a:off x="3667356" y="4571727"/>
              <a:ext cx="184253" cy="22642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09969" y="4531448"/>
              <a:ext cx="5334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40A78-1CC3-5046-9858-FAD220223545}"/>
              </a:ext>
            </a:extLst>
          </p:cNvPr>
          <p:cNvCxnSpPr>
            <a:cxnSpLocks/>
          </p:cNvCxnSpPr>
          <p:nvPr/>
        </p:nvCxnSpPr>
        <p:spPr>
          <a:xfrm>
            <a:off x="2914884" y="2520693"/>
            <a:ext cx="2004907" cy="40647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7E4AC5-07CE-854F-B348-AD0D3E573BDE}"/>
              </a:ext>
            </a:extLst>
          </p:cNvPr>
          <p:cNvCxnSpPr>
            <a:cxnSpLocks/>
          </p:cNvCxnSpPr>
          <p:nvPr/>
        </p:nvCxnSpPr>
        <p:spPr>
          <a:xfrm>
            <a:off x="2914885" y="2653120"/>
            <a:ext cx="2033209" cy="15275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0BDEB-1162-C74F-9EAA-9B6D03CDFE12}"/>
              </a:ext>
            </a:extLst>
          </p:cNvPr>
          <p:cNvSpPr/>
          <p:nvPr/>
        </p:nvSpPr>
        <p:spPr>
          <a:xfrm>
            <a:off x="2676797" y="2533105"/>
            <a:ext cx="218803" cy="133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3F8D87-0252-294F-8FE4-495BE06913BC}"/>
              </a:ext>
            </a:extLst>
          </p:cNvPr>
          <p:cNvGrpSpPr/>
          <p:nvPr/>
        </p:nvGrpSpPr>
        <p:grpSpPr>
          <a:xfrm>
            <a:off x="6363849" y="4580982"/>
            <a:ext cx="3694551" cy="1430792"/>
            <a:chOff x="6363849" y="4580982"/>
            <a:chExt cx="3694551" cy="143079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1FD183-3922-7C45-AAB9-66811067A638}"/>
                </a:ext>
              </a:extLst>
            </p:cNvPr>
            <p:cNvCxnSpPr>
              <a:cxnSpLocks/>
            </p:cNvCxnSpPr>
            <p:nvPr/>
          </p:nvCxnSpPr>
          <p:spPr>
            <a:xfrm>
              <a:off x="6363849" y="4580982"/>
              <a:ext cx="2178791" cy="60072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6373D7-19DE-7C44-AF90-CB1F3CA5B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3849" y="5410200"/>
              <a:ext cx="2142248" cy="60157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D28CB7-0DD0-C14B-AB65-204281C0741B}"/>
                </a:ext>
              </a:extLst>
            </p:cNvPr>
            <p:cNvSpPr/>
            <p:nvPr/>
          </p:nvSpPr>
          <p:spPr>
            <a:xfrm>
              <a:off x="8542640" y="5196819"/>
              <a:ext cx="1515760" cy="18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12362B-0A84-2E48-B4E6-25BF1281264F}"/>
                  </a:ext>
                </a:extLst>
              </p14:cNvPr>
              <p14:cNvContentPartPr/>
              <p14:nvPr/>
            </p14:nvContentPartPr>
            <p14:xfrm>
              <a:off x="2545560" y="1964520"/>
              <a:ext cx="7404840" cy="340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12362B-0A84-2E48-B4E6-25BF128126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200" y="1955160"/>
                <a:ext cx="7423560" cy="34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5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TLB: </a:t>
            </a:r>
            <a:r>
              <a:rPr lang="en-US" b="1" dirty="0"/>
              <a:t>Impact on Memory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2578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Suppose:</a:t>
            </a:r>
          </a:p>
          <a:p>
            <a:pPr lvl="1"/>
            <a:r>
              <a:rPr lang="en-US" dirty="0"/>
              <a:t>TLB access takes </a:t>
            </a:r>
            <a:r>
              <a:rPr lang="en-US" b="1" dirty="0">
                <a:solidFill>
                  <a:srgbClr val="C00000"/>
                </a:solidFill>
              </a:rPr>
              <a:t>1ns</a:t>
            </a:r>
          </a:p>
          <a:p>
            <a:pPr lvl="1"/>
            <a:r>
              <a:rPr lang="en-US" dirty="0"/>
              <a:t>Main memory access takes </a:t>
            </a:r>
            <a:r>
              <a:rPr lang="en-US" b="1" dirty="0">
                <a:solidFill>
                  <a:srgbClr val="C00000"/>
                </a:solidFill>
              </a:rPr>
              <a:t>50ns</a:t>
            </a:r>
          </a:p>
          <a:p>
            <a:pPr lvl="1"/>
            <a:r>
              <a:rPr lang="en-US" dirty="0"/>
              <a:t>What is the average memory access time if TLB hit ratio is 90%?</a:t>
            </a:r>
          </a:p>
          <a:p>
            <a:pPr lvl="1"/>
            <a:endParaRPr lang="en-US" dirty="0"/>
          </a:p>
          <a:p>
            <a:r>
              <a:rPr lang="en-US" sz="2600" dirty="0"/>
              <a:t>Average memory access time (AMAT):</a:t>
            </a:r>
          </a:p>
          <a:p>
            <a:pPr marL="0" indent="0">
              <a:buNone/>
            </a:pPr>
            <a:r>
              <a:rPr lang="en-US" sz="2600" dirty="0"/>
              <a:t>= P(</a:t>
            </a:r>
            <a:r>
              <a:rPr lang="en-US" sz="2600" b="1" dirty="0">
                <a:solidFill>
                  <a:srgbClr val="006600"/>
                </a:solidFill>
              </a:rPr>
              <a:t>TLB hit</a:t>
            </a:r>
            <a:r>
              <a:rPr lang="en-US" sz="2600" dirty="0"/>
              <a:t>) x latency(</a:t>
            </a:r>
            <a:r>
              <a:rPr lang="en-US" sz="2600" b="1" dirty="0">
                <a:solidFill>
                  <a:srgbClr val="006600"/>
                </a:solidFill>
              </a:rPr>
              <a:t>TLB hit</a:t>
            </a:r>
            <a:r>
              <a:rPr lang="en-US" sz="2600" dirty="0"/>
              <a:t>)</a:t>
            </a:r>
            <a:r>
              <a:rPr lang="en-US" sz="2600" b="1" dirty="0">
                <a:solidFill>
                  <a:srgbClr val="006600"/>
                </a:solidFill>
              </a:rPr>
              <a:t> </a:t>
            </a:r>
            <a:r>
              <a:rPr lang="en-US" sz="2600" dirty="0"/>
              <a:t>+ P(</a:t>
            </a:r>
            <a:r>
              <a:rPr lang="en-US" sz="2600" b="1" dirty="0">
                <a:solidFill>
                  <a:srgbClr val="C00000"/>
                </a:solidFill>
              </a:rPr>
              <a:t>TLB miss</a:t>
            </a:r>
            <a:r>
              <a:rPr lang="en-US" sz="2600" dirty="0"/>
              <a:t>) x latency(</a:t>
            </a:r>
            <a:r>
              <a:rPr lang="en-US" sz="2600" b="1" dirty="0">
                <a:solidFill>
                  <a:srgbClr val="C00000"/>
                </a:solidFill>
              </a:rPr>
              <a:t>TLB miss</a:t>
            </a:r>
            <a:r>
              <a:rPr lang="en-US" sz="2600" dirty="0"/>
              <a:t>)</a:t>
            </a:r>
            <a:endParaRPr lang="en-US" sz="2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dirty="0"/>
              <a:t>= </a:t>
            </a:r>
            <a:r>
              <a:rPr lang="en-US" sz="2600" b="1" dirty="0">
                <a:solidFill>
                  <a:srgbClr val="006600"/>
                </a:solidFill>
              </a:rPr>
              <a:t>90% </a:t>
            </a:r>
            <a:r>
              <a:rPr lang="en-US" sz="2600" dirty="0"/>
              <a:t>x</a:t>
            </a:r>
            <a:r>
              <a:rPr lang="en-US" sz="2600" dirty="0">
                <a:solidFill>
                  <a:srgbClr val="006600"/>
                </a:solidFill>
              </a:rPr>
              <a:t> (</a:t>
            </a:r>
            <a:r>
              <a:rPr lang="en-US" sz="2600" b="1" dirty="0">
                <a:solidFill>
                  <a:srgbClr val="006600"/>
                </a:solidFill>
              </a:rPr>
              <a:t>1ns </a:t>
            </a:r>
            <a:r>
              <a:rPr lang="en-US" sz="2600" dirty="0">
                <a:solidFill>
                  <a:srgbClr val="006600"/>
                </a:solidFill>
              </a:rPr>
              <a:t>+</a:t>
            </a:r>
            <a:r>
              <a:rPr lang="en-US" sz="2600" b="1" dirty="0">
                <a:solidFill>
                  <a:srgbClr val="006600"/>
                </a:solidFill>
              </a:rPr>
              <a:t> 50ns</a:t>
            </a:r>
            <a:r>
              <a:rPr lang="en-US" sz="2600" dirty="0"/>
              <a:t>)</a:t>
            </a:r>
            <a:r>
              <a:rPr lang="en-US" sz="2600" dirty="0">
                <a:solidFill>
                  <a:srgbClr val="006600"/>
                </a:solidFill>
              </a:rPr>
              <a:t> </a:t>
            </a:r>
            <a:r>
              <a:rPr lang="en-US" sz="2600" dirty="0"/>
              <a:t>+ </a:t>
            </a:r>
            <a:r>
              <a:rPr lang="en-US" sz="2600" b="1" dirty="0">
                <a:solidFill>
                  <a:srgbClr val="C00000"/>
                </a:solidFill>
              </a:rPr>
              <a:t>10% </a:t>
            </a:r>
            <a:r>
              <a:rPr lang="en-US" sz="2600" dirty="0"/>
              <a:t>x</a:t>
            </a:r>
            <a:r>
              <a:rPr lang="en-US" sz="2600" dirty="0">
                <a:solidFill>
                  <a:srgbClr val="006600"/>
                </a:solidFill>
              </a:rPr>
              <a:t> </a:t>
            </a:r>
            <a:r>
              <a:rPr lang="en-US" sz="2600" dirty="0"/>
              <a:t>(</a:t>
            </a:r>
            <a:r>
              <a:rPr lang="en-US" sz="2600" b="1" dirty="0">
                <a:solidFill>
                  <a:srgbClr val="C00000"/>
                </a:solidFill>
              </a:rPr>
              <a:t>1ns</a:t>
            </a:r>
            <a:r>
              <a:rPr lang="en-US" sz="2600" dirty="0">
                <a:solidFill>
                  <a:srgbClr val="C00000"/>
                </a:solidFill>
              </a:rPr>
              <a:t> + </a:t>
            </a:r>
            <a:r>
              <a:rPr lang="en-US" sz="2600" b="1" dirty="0">
                <a:solidFill>
                  <a:srgbClr val="C00000"/>
                </a:solidFill>
              </a:rPr>
              <a:t>50ns </a:t>
            </a:r>
            <a:r>
              <a:rPr lang="en-US" sz="2600" dirty="0">
                <a:solidFill>
                  <a:srgbClr val="C00000"/>
                </a:solidFill>
              </a:rPr>
              <a:t>+</a:t>
            </a:r>
            <a:r>
              <a:rPr lang="en-US" sz="2600" b="1" dirty="0">
                <a:solidFill>
                  <a:srgbClr val="C00000"/>
                </a:solidFill>
              </a:rPr>
              <a:t> 50ns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= </a:t>
            </a:r>
            <a:r>
              <a:rPr lang="en-US" sz="2600" b="1" dirty="0">
                <a:solidFill>
                  <a:srgbClr val="660066"/>
                </a:solidFill>
              </a:rPr>
              <a:t>56ns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Notes: Latency of filling in TLB entry can be hidden by the hardware. Impact of caches ignored</a:t>
            </a:r>
            <a:endParaRPr lang="en-US" sz="2400" i="1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0FBB3-EEB2-D34B-8EB9-5B013F354A87}"/>
              </a:ext>
            </a:extLst>
          </p:cNvPr>
          <p:cNvSpPr txBox="1"/>
          <p:nvPr/>
        </p:nvSpPr>
        <p:spPr>
          <a:xfrm rot="19274807">
            <a:off x="10668000" y="56791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Archipelago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70581B-5745-8242-8518-C69D681D3B1B}"/>
                  </a:ext>
                </a:extLst>
              </p14:cNvPr>
              <p14:cNvContentPartPr/>
              <p14:nvPr/>
            </p14:nvContentPartPr>
            <p14:xfrm>
              <a:off x="399600" y="896040"/>
              <a:ext cx="11135880" cy="421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70581B-5745-8242-8518-C69D681D3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" y="886680"/>
                <a:ext cx="1115460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3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</a:t>
            </a:r>
            <a:r>
              <a:rPr lang="en-US" altLang="en-US" sz="4000" dirty="0"/>
              <a:t> and </a:t>
            </a:r>
            <a:r>
              <a:rPr lang="en-US" altLang="en-US" sz="40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Switching</a:t>
            </a:r>
            <a:endParaRPr lang="en-US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41020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Understanding</a:t>
            </a:r>
            <a:r>
              <a:rPr lang="en-US" altLang="en-US" b="1" dirty="0">
                <a:solidFill>
                  <a:srgbClr val="C00000"/>
                </a:solidFill>
              </a:rPr>
              <a:t>: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TLB is part of the </a:t>
            </a:r>
            <a:r>
              <a:rPr lang="en-US" altLang="en-US" b="1" dirty="0"/>
              <a:t>hardware context</a:t>
            </a:r>
            <a:r>
              <a:rPr lang="en-US" altLang="en-US" dirty="0"/>
              <a:t> of a process? Yes? No?</a:t>
            </a:r>
          </a:p>
          <a:p>
            <a:endParaRPr lang="en-US" altLang="en-US" dirty="0"/>
          </a:p>
          <a:p>
            <a:r>
              <a:rPr lang="en-US" altLang="en-US" dirty="0"/>
              <a:t>When a context switch occurs:</a:t>
            </a:r>
          </a:p>
          <a:p>
            <a:pPr lvl="1"/>
            <a:r>
              <a:rPr lang="en-US" altLang="en-US" dirty="0"/>
              <a:t>TLB entries are flushed</a:t>
            </a:r>
          </a:p>
          <a:p>
            <a:pPr lvl="2"/>
            <a:r>
              <a:rPr lang="en-US" altLang="en-US" sz="2400" dirty="0"/>
              <a:t>So that new process will not get incorrect translation</a:t>
            </a:r>
          </a:p>
          <a:p>
            <a:pPr lvl="2"/>
            <a:r>
              <a:rPr lang="en-US" altLang="en-US" sz="2400" dirty="0"/>
              <a:t>Avoids correctness, security, and safety issues</a:t>
            </a:r>
          </a:p>
          <a:p>
            <a:endParaRPr lang="en-US" altLang="en-US" dirty="0"/>
          </a:p>
          <a:p>
            <a:r>
              <a:rPr lang="en-US" altLang="en-US" dirty="0"/>
              <a:t>Hence, when a process resume running:</a:t>
            </a:r>
          </a:p>
          <a:p>
            <a:pPr lvl="1"/>
            <a:r>
              <a:rPr lang="en-US" altLang="en-US" dirty="0"/>
              <a:t>Will encounter many TLB misses to fill the TLB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7472643" y="1820407"/>
            <a:ext cx="4524102" cy="2637064"/>
            <a:chOff x="657497" y="1355271"/>
            <a:chExt cx="7876903" cy="5045529"/>
          </a:xfrm>
        </p:grpSpPr>
        <p:sp>
          <p:nvSpPr>
            <p:cNvPr id="6" name="Rectangle 5"/>
            <p:cNvSpPr/>
            <p:nvPr/>
          </p:nvSpPr>
          <p:spPr>
            <a:xfrm>
              <a:off x="657497" y="1671230"/>
              <a:ext cx="990600" cy="1219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CPU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48097" y="2128430"/>
              <a:ext cx="1828800" cy="304800"/>
              <a:chOff x="1648097" y="2128430"/>
              <a:chExt cx="1828800" cy="304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10097" y="2128430"/>
                <a:ext cx="5334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43497" y="2128430"/>
                <a:ext cx="5334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" name="Straight Arrow Connector 9"/>
              <p:cNvCxnSpPr>
                <a:stCxn id="6" idx="3"/>
                <a:endCxn id="8" idx="1"/>
              </p:cNvCxnSpPr>
              <p:nvPr/>
            </p:nvCxnSpPr>
            <p:spPr>
              <a:xfrm>
                <a:off x="1648097" y="2280830"/>
                <a:ext cx="76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Elbow Connector 10"/>
            <p:cNvCxnSpPr>
              <a:stCxn id="9" idx="0"/>
              <a:endCxn id="15" idx="0"/>
            </p:cNvCxnSpPr>
            <p:nvPr/>
          </p:nvCxnSpPr>
          <p:spPr>
            <a:xfrm rot="5400000" flipH="1" flipV="1">
              <a:off x="4761440" y="559771"/>
              <a:ext cx="17417" cy="3119902"/>
            </a:xfrm>
            <a:prstGeom prst="bentConnector3">
              <a:avLst>
                <a:gd name="adj1" fmla="val 1412511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010400" y="1355271"/>
              <a:ext cx="1524000" cy="5045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Physical Memory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529999" y="2111013"/>
              <a:ext cx="1452098" cy="304800"/>
              <a:chOff x="5529999" y="2111013"/>
              <a:chExt cx="1452098" cy="304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529999" y="2111013"/>
                <a:ext cx="5334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063399" y="2111013"/>
                <a:ext cx="5334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6596799" y="2253070"/>
                <a:ext cx="38529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Elbow Connector 16"/>
            <p:cNvCxnSpPr>
              <a:stCxn id="22" idx="3"/>
              <a:endCxn id="14" idx="2"/>
            </p:cNvCxnSpPr>
            <p:nvPr/>
          </p:nvCxnSpPr>
          <p:spPr>
            <a:xfrm flipV="1">
              <a:off x="5043617" y="2415813"/>
              <a:ext cx="753082" cy="70566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395790" y="2702378"/>
              <a:ext cx="1647827" cy="1637210"/>
              <a:chOff x="3395790" y="2702378"/>
              <a:chExt cx="1647827" cy="163721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395791" y="2702378"/>
                <a:ext cx="769394" cy="12243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65185" y="2702378"/>
                <a:ext cx="878432" cy="12243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95790" y="2914649"/>
                <a:ext cx="769395" cy="4136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Page#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5185" y="2914649"/>
                <a:ext cx="878432" cy="4136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Frame #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30098" y="3887726"/>
                <a:ext cx="1008105" cy="4518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TLB</a:t>
                </a:r>
              </a:p>
            </p:txBody>
          </p:sp>
        </p:grpSp>
        <p:cxnSp>
          <p:nvCxnSpPr>
            <p:cNvPr id="24" name="Elbow Connector 23"/>
            <p:cNvCxnSpPr>
              <a:stCxn id="27" idx="3"/>
              <a:endCxn id="14" idx="2"/>
            </p:cNvCxnSpPr>
            <p:nvPr/>
          </p:nvCxnSpPr>
          <p:spPr>
            <a:xfrm flipV="1">
              <a:off x="4811546" y="2415813"/>
              <a:ext cx="985153" cy="258426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723108" y="4580982"/>
              <a:ext cx="1303900" cy="1819818"/>
              <a:chOff x="3723108" y="4580982"/>
              <a:chExt cx="1303900" cy="181981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933114" y="4580982"/>
                <a:ext cx="878432" cy="14282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33114" y="4793252"/>
                <a:ext cx="878432" cy="4136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Frame #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23108" y="5948938"/>
                <a:ext cx="1303900" cy="4518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Page Table</a:t>
                </a:r>
              </a:p>
            </p:txBody>
          </p:sp>
        </p:grpSp>
        <p:cxnSp>
          <p:nvCxnSpPr>
            <p:cNvPr id="29" name="Elbow Connector 28"/>
            <p:cNvCxnSpPr>
              <a:stCxn id="8" idx="2"/>
              <a:endCxn id="27" idx="1"/>
            </p:cNvCxnSpPr>
            <p:nvPr/>
          </p:nvCxnSpPr>
          <p:spPr>
            <a:xfrm rot="16200000" flipH="1">
              <a:off x="2021530" y="3088496"/>
              <a:ext cx="2566851" cy="125631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309969" y="4531448"/>
              <a:ext cx="541640" cy="304800"/>
              <a:chOff x="3309969" y="4531448"/>
              <a:chExt cx="541640" cy="304800"/>
            </a:xfrm>
          </p:grpSpPr>
          <p:sp>
            <p:nvSpPr>
              <p:cNvPr id="31" name="Left Brace 30"/>
              <p:cNvSpPr/>
              <p:nvPr/>
            </p:nvSpPr>
            <p:spPr>
              <a:xfrm>
                <a:off x="3667356" y="4571727"/>
                <a:ext cx="184253" cy="22642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09969" y="4531448"/>
                <a:ext cx="533400" cy="3048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4EE5B3D-569C-C544-93D3-C1F30286044F}"/>
              </a:ext>
            </a:extLst>
          </p:cNvPr>
          <p:cNvSpPr txBox="1"/>
          <p:nvPr/>
        </p:nvSpPr>
        <p:spPr>
          <a:xfrm rot="19274807">
            <a:off x="10668000" y="56791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Archipelago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E6E59-1D96-3242-850C-F9A740C8F439}"/>
              </a:ext>
            </a:extLst>
          </p:cNvPr>
          <p:cNvGrpSpPr/>
          <p:nvPr/>
        </p:nvGrpSpPr>
        <p:grpSpPr>
          <a:xfrm>
            <a:off x="7803739" y="2438849"/>
            <a:ext cx="1277745" cy="721026"/>
            <a:chOff x="7363556" y="2313948"/>
            <a:chExt cx="2271297" cy="165996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7F3B26-9C2D-3947-A07A-5FC74855740C}"/>
                </a:ext>
              </a:extLst>
            </p:cNvPr>
            <p:cNvCxnSpPr>
              <a:cxnSpLocks/>
            </p:cNvCxnSpPr>
            <p:nvPr/>
          </p:nvCxnSpPr>
          <p:spPr>
            <a:xfrm>
              <a:off x="7601644" y="2313948"/>
              <a:ext cx="2033209" cy="25541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B8FCA2-A3A6-E544-BA30-4EA2709AB6AF}"/>
                </a:ext>
              </a:extLst>
            </p:cNvPr>
            <p:cNvCxnSpPr>
              <a:cxnSpLocks/>
            </p:cNvCxnSpPr>
            <p:nvPr/>
          </p:nvCxnSpPr>
          <p:spPr>
            <a:xfrm>
              <a:off x="7601644" y="2446375"/>
              <a:ext cx="2033209" cy="152753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9AFC57-BDF1-AC46-8F2A-8F0071463BAA}"/>
                </a:ext>
              </a:extLst>
            </p:cNvPr>
            <p:cNvSpPr/>
            <p:nvPr/>
          </p:nvSpPr>
          <p:spPr>
            <a:xfrm>
              <a:off x="7363556" y="2326360"/>
              <a:ext cx="218803" cy="1338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F39215-721C-EF42-B282-3544DD1884EA}"/>
              </a:ext>
            </a:extLst>
          </p:cNvPr>
          <p:cNvGrpSpPr/>
          <p:nvPr/>
        </p:nvGrpSpPr>
        <p:grpSpPr>
          <a:xfrm>
            <a:off x="9858520" y="3512491"/>
            <a:ext cx="2137433" cy="740303"/>
            <a:chOff x="6413631" y="4556177"/>
            <a:chExt cx="3704712" cy="141900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9E939D-3250-964F-BE26-806352E124FB}"/>
                </a:ext>
              </a:extLst>
            </p:cNvPr>
            <p:cNvCxnSpPr>
              <a:cxnSpLocks/>
            </p:cNvCxnSpPr>
            <p:nvPr/>
          </p:nvCxnSpPr>
          <p:spPr>
            <a:xfrm>
              <a:off x="6413631" y="4556177"/>
              <a:ext cx="2129008" cy="62553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55A739-140A-1147-939C-220594E78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631" y="5410201"/>
              <a:ext cx="2092466" cy="56497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06A8D0-D19C-8B4F-A40A-AB1146CED031}"/>
                </a:ext>
              </a:extLst>
            </p:cNvPr>
            <p:cNvSpPr/>
            <p:nvPr/>
          </p:nvSpPr>
          <p:spPr>
            <a:xfrm>
              <a:off x="8602582" y="5199943"/>
              <a:ext cx="1515761" cy="18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F94C66-4B25-324E-B074-0ECD861C3E4A}"/>
                  </a:ext>
                </a:extLst>
              </p14:cNvPr>
              <p14:cNvContentPartPr/>
              <p14:nvPr/>
            </p14:nvContentPartPr>
            <p14:xfrm>
              <a:off x="7637400" y="71280"/>
              <a:ext cx="2621160" cy="813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F94C66-4B25-324E-B074-0ECD861C3E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8040" y="61920"/>
                <a:ext cx="2639880" cy="8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2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Paging Scheme: </a:t>
            </a:r>
            <a:r>
              <a:rPr lang="en-US" altLang="en-US" sz="3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1201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Paging can be easily extended to provide memory protection using: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C00000"/>
                </a:solidFill>
              </a:rPr>
              <a:t>Access-Right Bits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008000"/>
                </a:solidFill>
              </a:rPr>
              <a:t>Valid Bit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C00000"/>
                </a:solidFill>
              </a:rPr>
              <a:t>Access Right Bits: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Each Page Table Entry has { </a:t>
            </a:r>
            <a:r>
              <a:rPr lang="en-US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en-US" sz="2800" b="1" dirty="0"/>
              <a:t>ritable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sz="2800" b="1" dirty="0"/>
              <a:t>eadable</a:t>
            </a:r>
            <a:r>
              <a:rPr lang="en-US" altLang="en-US" sz="2800" dirty="0"/>
              <a:t>, </a:t>
            </a:r>
            <a:r>
              <a:rPr lang="en-US" altLang="en-US" sz="2800" b="1" dirty="0"/>
              <a:t>e</a:t>
            </a:r>
            <a:r>
              <a:rPr lang="en-US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sz="2800" b="1" dirty="0"/>
              <a:t>ecutable </a:t>
            </a:r>
            <a:r>
              <a:rPr lang="en-US" altLang="en-US" sz="2800" dirty="0"/>
              <a:t>} bits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E.g., page containing code should be executable and read only, page containing data should be readable and writable, etc.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C00000"/>
                </a:solidFill>
              </a:rPr>
              <a:t>Every</a:t>
            </a:r>
            <a:r>
              <a:rPr lang="en-US" altLang="en-US" sz="2800" dirty="0"/>
              <a:t> memory access is checked against the access right bits </a:t>
            </a:r>
            <a:r>
              <a:rPr lang="en-US" altLang="en-US" sz="2800" b="1" dirty="0">
                <a:solidFill>
                  <a:srgbClr val="0033CC"/>
                </a:solidFill>
              </a:rPr>
              <a:t>in hardware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Memory Management 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CA81-7D9B-4EB8-93B9-0D05F3834E01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B8430-C926-7C4E-84AF-8DC1BCE48AFA}"/>
              </a:ext>
            </a:extLst>
          </p:cNvPr>
          <p:cNvSpPr txBox="1"/>
          <p:nvPr/>
        </p:nvSpPr>
        <p:spPr>
          <a:xfrm>
            <a:off x="609600" y="1619018"/>
            <a:ext cx="1752600" cy="414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9980D-1C55-CD43-9B67-94FB699B9F38}"/>
              </a:ext>
            </a:extLst>
          </p:cNvPr>
          <p:cNvCxnSpPr>
            <a:cxnSpLocks/>
          </p:cNvCxnSpPr>
          <p:nvPr/>
        </p:nvCxnSpPr>
        <p:spPr>
          <a:xfrm>
            <a:off x="609600" y="4683330"/>
            <a:ext cx="17526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5E7AED-150B-2047-8219-EC2E7663B5C2}"/>
              </a:ext>
            </a:extLst>
          </p:cNvPr>
          <p:cNvCxnSpPr>
            <a:cxnSpLocks/>
          </p:cNvCxnSpPr>
          <p:nvPr/>
        </p:nvCxnSpPr>
        <p:spPr>
          <a:xfrm>
            <a:off x="609600" y="3608086"/>
            <a:ext cx="17526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C98F5-6548-6D40-9A8D-CDFF588E1946}"/>
              </a:ext>
            </a:extLst>
          </p:cNvPr>
          <p:cNvCxnSpPr>
            <a:cxnSpLocks/>
          </p:cNvCxnSpPr>
          <p:nvPr/>
        </p:nvCxnSpPr>
        <p:spPr>
          <a:xfrm>
            <a:off x="609600" y="2628783"/>
            <a:ext cx="17526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C470BB-84BE-2647-BF35-DB9833611B6F}"/>
              </a:ext>
            </a:extLst>
          </p:cNvPr>
          <p:cNvGrpSpPr/>
          <p:nvPr/>
        </p:nvGrpSpPr>
        <p:grpSpPr>
          <a:xfrm>
            <a:off x="2514600" y="1646322"/>
            <a:ext cx="1832811" cy="4144878"/>
            <a:chOff x="2514600" y="1646322"/>
            <a:chExt cx="1832811" cy="4144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81A2CD-CD8B-314F-A13D-C21BBB681932}"/>
                </a:ext>
              </a:extLst>
            </p:cNvPr>
            <p:cNvSpPr txBox="1"/>
            <p:nvPr/>
          </p:nvSpPr>
          <p:spPr>
            <a:xfrm>
              <a:off x="2620211" y="1646322"/>
              <a:ext cx="1727200" cy="41448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EE468-18C0-924A-8122-D0EFDFA09484}"/>
                </a:ext>
              </a:extLst>
            </p:cNvPr>
            <p:cNvSpPr txBox="1"/>
            <p:nvPr/>
          </p:nvSpPr>
          <p:spPr>
            <a:xfrm>
              <a:off x="2620211" y="4543733"/>
              <a:ext cx="1727200" cy="86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4E0DC-31D5-B240-9DF3-403C6B697EFE}"/>
                </a:ext>
              </a:extLst>
            </p:cNvPr>
            <p:cNvSpPr txBox="1"/>
            <p:nvPr/>
          </p:nvSpPr>
          <p:spPr>
            <a:xfrm>
              <a:off x="2620211" y="2031600"/>
              <a:ext cx="1727200" cy="86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72847B-AE75-754C-871C-6055E2FA22C3}"/>
                </a:ext>
              </a:extLst>
            </p:cNvPr>
            <p:cNvSpPr txBox="1"/>
            <p:nvPr/>
          </p:nvSpPr>
          <p:spPr>
            <a:xfrm>
              <a:off x="2620211" y="4114800"/>
              <a:ext cx="1727200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C6B1F-6166-A041-A41E-60F563A0584B}"/>
                </a:ext>
              </a:extLst>
            </p:cNvPr>
            <p:cNvSpPr txBox="1"/>
            <p:nvPr/>
          </p:nvSpPr>
          <p:spPr>
            <a:xfrm>
              <a:off x="2518611" y="47360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12DDBF-0A03-1F4F-A2C7-BD4D0C5991D5}"/>
                </a:ext>
              </a:extLst>
            </p:cNvPr>
            <p:cNvSpPr txBox="1"/>
            <p:nvPr/>
          </p:nvSpPr>
          <p:spPr>
            <a:xfrm>
              <a:off x="2569411" y="2286000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549592-EE95-8B44-A466-E611C086AAF2}"/>
                </a:ext>
              </a:extLst>
            </p:cNvPr>
            <p:cNvSpPr txBox="1"/>
            <p:nvPr/>
          </p:nvSpPr>
          <p:spPr>
            <a:xfrm>
              <a:off x="2514600" y="4169135"/>
              <a:ext cx="178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61491B-91AC-D840-AEB6-CF4DFBC567B6}"/>
              </a:ext>
            </a:extLst>
          </p:cNvPr>
          <p:cNvGrpSpPr/>
          <p:nvPr/>
        </p:nvGrpSpPr>
        <p:grpSpPr>
          <a:xfrm>
            <a:off x="406400" y="1752600"/>
            <a:ext cx="1955800" cy="4038600"/>
            <a:chOff x="406400" y="1752600"/>
            <a:chExt cx="1955800" cy="40386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96FD06-0FF6-C349-93DA-B7E2C79DDC19}"/>
                </a:ext>
              </a:extLst>
            </p:cNvPr>
            <p:cNvSpPr txBox="1"/>
            <p:nvPr/>
          </p:nvSpPr>
          <p:spPr>
            <a:xfrm>
              <a:off x="609600" y="1752600"/>
              <a:ext cx="1752600" cy="86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B1204C-EC79-D645-9444-B98526E7DC5C}"/>
                </a:ext>
              </a:extLst>
            </p:cNvPr>
            <p:cNvSpPr txBox="1"/>
            <p:nvPr/>
          </p:nvSpPr>
          <p:spPr>
            <a:xfrm>
              <a:off x="609600" y="3819330"/>
              <a:ext cx="1752600" cy="86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9DD8C-9E0B-8A4B-B066-D35123B4FD32}"/>
                </a:ext>
              </a:extLst>
            </p:cNvPr>
            <p:cNvSpPr txBox="1"/>
            <p:nvPr/>
          </p:nvSpPr>
          <p:spPr>
            <a:xfrm>
              <a:off x="609600" y="5323200"/>
              <a:ext cx="1752600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807A3C-FC14-BF4B-BABE-8FBE27B0C6CC}"/>
                </a:ext>
              </a:extLst>
            </p:cNvPr>
            <p:cNvSpPr txBox="1"/>
            <p:nvPr/>
          </p:nvSpPr>
          <p:spPr>
            <a:xfrm>
              <a:off x="508000" y="4063290"/>
              <a:ext cx="185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F96247-46D7-864F-8FB2-F9DFB473F68A}"/>
                </a:ext>
              </a:extLst>
            </p:cNvPr>
            <p:cNvSpPr txBox="1"/>
            <p:nvPr/>
          </p:nvSpPr>
          <p:spPr>
            <a:xfrm>
              <a:off x="406400" y="5372534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C8C83F-4721-E64C-B428-F672104D9AE2}"/>
                </a:ext>
              </a:extLst>
            </p:cNvPr>
            <p:cNvSpPr txBox="1"/>
            <p:nvPr/>
          </p:nvSpPr>
          <p:spPr>
            <a:xfrm>
              <a:off x="495300" y="2010506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Process A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80EF46-61F6-D64A-ABE5-397993ECE373}"/>
              </a:ext>
            </a:extLst>
          </p:cNvPr>
          <p:cNvSpPr txBox="1"/>
          <p:nvPr/>
        </p:nvSpPr>
        <p:spPr>
          <a:xfrm>
            <a:off x="838200" y="94844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Process fits in memory as a </a:t>
            </a:r>
            <a:r>
              <a:rPr lang="en-US" b="1" i="1" dirty="0">
                <a:solidFill>
                  <a:srgbClr val="C00000"/>
                </a:solidFill>
              </a:rPr>
              <a:t>contiguous</a:t>
            </a:r>
            <a:r>
              <a:rPr lang="en-US" i="1" dirty="0"/>
              <a:t> piece (</a:t>
            </a:r>
            <a:r>
              <a:rPr lang="en-US" b="1" i="1" dirty="0">
                <a:solidFill>
                  <a:srgbClr val="0033CC"/>
                </a:solidFill>
              </a:rPr>
              <a:t>week 8</a:t>
            </a:r>
            <a:r>
              <a:rPr lang="en-US" i="1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294C2-C661-0E48-90FB-87A01B147042}"/>
              </a:ext>
            </a:extLst>
          </p:cNvPr>
          <p:cNvSpPr txBox="1"/>
          <p:nvPr/>
        </p:nvSpPr>
        <p:spPr>
          <a:xfrm>
            <a:off x="8840579" y="907074"/>
            <a:ext cx="36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Process </a:t>
            </a:r>
            <a:r>
              <a:rPr lang="en-US" b="1" i="1" dirty="0">
                <a:solidFill>
                  <a:srgbClr val="C00000"/>
                </a:solidFill>
              </a:rPr>
              <a:t>doesn’t fit </a:t>
            </a:r>
          </a:p>
          <a:p>
            <a:pPr algn="ctr"/>
            <a:r>
              <a:rPr lang="en-US" i="1" dirty="0"/>
              <a:t>(&amp; split into chunks)</a:t>
            </a:r>
          </a:p>
          <a:p>
            <a:pPr algn="ctr"/>
            <a:r>
              <a:rPr lang="en-US" i="1" dirty="0"/>
              <a:t>(</a:t>
            </a:r>
            <a:r>
              <a:rPr lang="en-US" b="1" i="1" dirty="0">
                <a:solidFill>
                  <a:srgbClr val="0033CC"/>
                </a:solidFill>
              </a:rPr>
              <a:t>week 10</a:t>
            </a:r>
            <a:r>
              <a:rPr lang="en-US" i="1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8987-D2C1-4B44-9D36-8E5E7BEFB273}"/>
              </a:ext>
            </a:extLst>
          </p:cNvPr>
          <p:cNvSpPr txBox="1"/>
          <p:nvPr/>
        </p:nvSpPr>
        <p:spPr>
          <a:xfrm>
            <a:off x="4953000" y="610766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chunks are fixed or variable size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D8A22-7335-7643-939A-32F356F78599}"/>
              </a:ext>
            </a:extLst>
          </p:cNvPr>
          <p:cNvSpPr txBox="1"/>
          <p:nvPr/>
        </p:nvSpPr>
        <p:spPr>
          <a:xfrm>
            <a:off x="609600" y="609323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slots of fixed size and variable size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5B034F-4523-9848-A8E7-9B70E917C6E1}"/>
              </a:ext>
            </a:extLst>
          </p:cNvPr>
          <p:cNvSpPr txBox="1"/>
          <p:nvPr/>
        </p:nvSpPr>
        <p:spPr>
          <a:xfrm>
            <a:off x="4953000" y="1661228"/>
            <a:ext cx="1727200" cy="41448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2060ECB-D806-754D-B301-12EF9A3FCE4F}"/>
              </a:ext>
            </a:extLst>
          </p:cNvPr>
          <p:cNvGrpSpPr/>
          <p:nvPr/>
        </p:nvGrpSpPr>
        <p:grpSpPr>
          <a:xfrm>
            <a:off x="4953000" y="1752600"/>
            <a:ext cx="1727200" cy="3969686"/>
            <a:chOff x="4953000" y="1752600"/>
            <a:chExt cx="1727200" cy="396968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3FE39-0023-CD48-913A-A0D7AB84D9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75260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F98473-A7FC-1241-8BD7-A83685B7308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88948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E458FA-5364-984E-B39E-BE85899A843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02637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2F7203-91AD-6849-B423-157C2C0FB63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16325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AF71393-0E9D-AD4A-83C2-423875C261D9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30014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1FB43D-7FC8-864A-9FCE-08CACC5808C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43703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40FF8D-5D5D-9647-AA1C-BDEE65AE845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57391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4C1D6E-856A-BD43-A0DE-7ED30E4A2649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71080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376BFA-4B88-E940-8448-0A8F5597D4CB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84768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E7D301-3C91-004F-96A7-9E8196817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12146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E0F38FC-4BCD-8B47-854F-7A6264226E1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39523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A64F0F-2976-D24A-93FA-0B56026E8A3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66900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1405FD-5911-EF46-BDDD-AC957129B503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94277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9710E7-A8F5-BC4B-9FA7-8B89C358F79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21654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32E7A3-5221-D545-8EE7-7ECB52132744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49032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77533F-DBE8-584A-858F-5B3771624F1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62720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596F41-76C0-0C47-8570-66F090D4EE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409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C94D8E-1E0D-8A48-A536-33B1DA75AF2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90097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C5AF65-1978-CC42-A8C1-F12D7BCAF20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03786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BF70DA-E077-0148-88BD-2AB3B5AA5169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17475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7C92759-B0D9-6043-8329-5F304A63CA4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31163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6C9C88-7D2A-904D-A513-016071BA0AFC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44852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1EEEF7-D6BC-8140-8759-1BA23B3C266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58540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56834B-BF42-A347-92E0-795F6044FD01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72228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2B65E1F-93F9-A44E-A745-B5F8D22342F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98457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4EC1B2C-ACA3-294E-BF8C-38DADE1A801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25834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3D56C04-12EF-444E-B381-2C37EA039A0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53211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2D3319-C060-CB4C-8E1B-E52AD7F82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80589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20D262D-B7F9-8A4B-945B-8371BC2C183B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07966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93B2DC-A131-8D42-985C-C404192CE5B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35343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B89E3BC-2CC4-1B45-8CAD-BD4AFFE84439}"/>
              </a:ext>
            </a:extLst>
          </p:cNvPr>
          <p:cNvGrpSpPr/>
          <p:nvPr/>
        </p:nvGrpSpPr>
        <p:grpSpPr>
          <a:xfrm>
            <a:off x="4953000" y="1905000"/>
            <a:ext cx="1738923" cy="3414322"/>
            <a:chOff x="4953000" y="2148278"/>
            <a:chExt cx="1738923" cy="34143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AB7F78-12A0-A449-AA90-53962615F535}"/>
                </a:ext>
              </a:extLst>
            </p:cNvPr>
            <p:cNvSpPr txBox="1"/>
            <p:nvPr/>
          </p:nvSpPr>
          <p:spPr>
            <a:xfrm>
              <a:off x="4953000" y="2691974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C78F22-436D-5A48-8890-EC57260FB060}"/>
                </a:ext>
              </a:extLst>
            </p:cNvPr>
            <p:cNvSpPr txBox="1"/>
            <p:nvPr/>
          </p:nvSpPr>
          <p:spPr>
            <a:xfrm>
              <a:off x="4953000" y="2404066"/>
              <a:ext cx="1727200" cy="14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8C898E-3887-8942-AD8F-2C4C623071CC}"/>
                </a:ext>
              </a:extLst>
            </p:cNvPr>
            <p:cNvSpPr txBox="1"/>
            <p:nvPr/>
          </p:nvSpPr>
          <p:spPr>
            <a:xfrm>
              <a:off x="4953000" y="3374723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A8C1635-6020-2845-B37A-AD62077B954E}"/>
                </a:ext>
              </a:extLst>
            </p:cNvPr>
            <p:cNvSpPr txBox="1"/>
            <p:nvPr/>
          </p:nvSpPr>
          <p:spPr>
            <a:xfrm>
              <a:off x="4953000" y="5019036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A73650-A4A7-2C48-8A7B-0B38882F464D}"/>
                </a:ext>
              </a:extLst>
            </p:cNvPr>
            <p:cNvSpPr txBox="1"/>
            <p:nvPr/>
          </p:nvSpPr>
          <p:spPr>
            <a:xfrm>
              <a:off x="4953000" y="2148278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BDF4A24-622D-AD44-951A-D089197CBC4B}"/>
                </a:ext>
              </a:extLst>
            </p:cNvPr>
            <p:cNvSpPr txBox="1"/>
            <p:nvPr/>
          </p:nvSpPr>
          <p:spPr>
            <a:xfrm>
              <a:off x="4964723" y="4327509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EFF0C9-1F11-2347-AEA2-4277DEBECB35}"/>
                </a:ext>
              </a:extLst>
            </p:cNvPr>
            <p:cNvSpPr txBox="1"/>
            <p:nvPr/>
          </p:nvSpPr>
          <p:spPr>
            <a:xfrm>
              <a:off x="4953000" y="4742647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F8ECE-5EFD-214D-B996-DD9BAE6E7A27}"/>
                </a:ext>
              </a:extLst>
            </p:cNvPr>
            <p:cNvSpPr txBox="1"/>
            <p:nvPr/>
          </p:nvSpPr>
          <p:spPr>
            <a:xfrm>
              <a:off x="4953000" y="5418600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0391E3-CD9F-8B4C-A61C-65036CC3286C}"/>
                </a:ext>
              </a:extLst>
            </p:cNvPr>
            <p:cNvSpPr txBox="1"/>
            <p:nvPr/>
          </p:nvSpPr>
          <p:spPr>
            <a:xfrm>
              <a:off x="4953000" y="3812560"/>
              <a:ext cx="1727200" cy="144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6582BD-F5DC-2645-8065-12E1BFE97875}"/>
                </a:ext>
              </a:extLst>
            </p:cNvPr>
            <p:cNvSpPr txBox="1"/>
            <p:nvPr/>
          </p:nvSpPr>
          <p:spPr>
            <a:xfrm>
              <a:off x="4954254" y="4039546"/>
              <a:ext cx="1727200" cy="14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1F141FC-62DB-1E46-8E2C-3865C91834B4}"/>
              </a:ext>
            </a:extLst>
          </p:cNvPr>
          <p:cNvGrpSpPr/>
          <p:nvPr/>
        </p:nvGrpSpPr>
        <p:grpSpPr>
          <a:xfrm>
            <a:off x="6934200" y="1661228"/>
            <a:ext cx="1732410" cy="4144878"/>
            <a:chOff x="6934200" y="1661228"/>
            <a:chExt cx="1732410" cy="414487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9DBFAF-FE6A-2143-BF87-BE1D09A45350}"/>
                </a:ext>
              </a:extLst>
            </p:cNvPr>
            <p:cNvSpPr txBox="1"/>
            <p:nvPr/>
          </p:nvSpPr>
          <p:spPr>
            <a:xfrm>
              <a:off x="6939410" y="1661228"/>
              <a:ext cx="1727200" cy="41448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BD6D74-5444-C34B-99C2-69AE447FAEE4}"/>
                </a:ext>
              </a:extLst>
            </p:cNvPr>
            <p:cNvSpPr txBox="1"/>
            <p:nvPr/>
          </p:nvSpPr>
          <p:spPr>
            <a:xfrm>
              <a:off x="6939410" y="2286000"/>
              <a:ext cx="1727200" cy="39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D22B40-7727-814A-AB8C-EC5E1E1FF5AA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216325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CA6432D-6DD3-3E4A-B4F1-31B82A296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339523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BF1DE2-D162-BE40-A49A-DD6BC3D37D5F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216548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773753C-1477-3E48-94AF-ADDC52694C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62720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A222AB3-256B-3443-90B8-E97582A1EE04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764092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6134E8-4497-1346-B670-3BB94BFCBBED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531163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35815B-680C-A641-B538-EA9680E7717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3258346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0F4CAD-CDE9-BA4E-943E-8929B3579A4E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3805890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AA86035-AF1D-CD45-AA3D-2CEDABEF2717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10" y="4353434"/>
              <a:ext cx="172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964B7D5-EC34-EC45-ADF7-FF28E810F99F}"/>
                </a:ext>
              </a:extLst>
            </p:cNvPr>
            <p:cNvSpPr txBox="1"/>
            <p:nvPr/>
          </p:nvSpPr>
          <p:spPr>
            <a:xfrm>
              <a:off x="6939410" y="3256657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7DBFCAB-3E27-6749-B6CA-89298F8E958F}"/>
                </a:ext>
              </a:extLst>
            </p:cNvPr>
            <p:cNvSpPr txBox="1"/>
            <p:nvPr/>
          </p:nvSpPr>
          <p:spPr>
            <a:xfrm>
              <a:off x="6939410" y="2030212"/>
              <a:ext cx="1727200" cy="14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6AAC359-3F9D-E04A-9C6D-33A4014DA9A0}"/>
                </a:ext>
              </a:extLst>
            </p:cNvPr>
            <p:cNvSpPr txBox="1"/>
            <p:nvPr/>
          </p:nvSpPr>
          <p:spPr>
            <a:xfrm>
              <a:off x="6934200" y="4209443"/>
              <a:ext cx="1727200" cy="324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72F38A-8A60-8948-9225-75E9597618F3}"/>
                </a:ext>
              </a:extLst>
            </p:cNvPr>
            <p:cNvSpPr txBox="1"/>
            <p:nvPr/>
          </p:nvSpPr>
          <p:spPr>
            <a:xfrm>
              <a:off x="6939410" y="4624581"/>
              <a:ext cx="1727200" cy="28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B217BF-39D8-5B4E-A373-6B7C61550E42}"/>
                </a:ext>
              </a:extLst>
            </p:cNvPr>
            <p:cNvSpPr txBox="1"/>
            <p:nvPr/>
          </p:nvSpPr>
          <p:spPr>
            <a:xfrm>
              <a:off x="6939410" y="5300534"/>
              <a:ext cx="1727200" cy="28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D87929A-E074-5947-9A86-2FD225D19DBB}"/>
                </a:ext>
              </a:extLst>
            </p:cNvPr>
            <p:cNvSpPr txBox="1"/>
            <p:nvPr/>
          </p:nvSpPr>
          <p:spPr>
            <a:xfrm>
              <a:off x="6939410" y="3694494"/>
              <a:ext cx="1727200" cy="18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A5F2B1-983B-C140-9FDB-3AD1380EA9B2}"/>
                </a:ext>
              </a:extLst>
            </p:cNvPr>
            <p:cNvSpPr txBox="1"/>
            <p:nvPr/>
          </p:nvSpPr>
          <p:spPr>
            <a:xfrm>
              <a:off x="6934200" y="5145600"/>
              <a:ext cx="1727200" cy="72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BD014AF-1F42-1742-84A2-274AB498E7A0}"/>
              </a:ext>
            </a:extLst>
          </p:cNvPr>
          <p:cNvSpPr txBox="1"/>
          <p:nvPr/>
        </p:nvSpPr>
        <p:spPr>
          <a:xfrm>
            <a:off x="4724400" y="968153"/>
            <a:ext cx="395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Process fits in memory but split </a:t>
            </a:r>
          </a:p>
          <a:p>
            <a:pPr algn="ctr"/>
            <a:r>
              <a:rPr lang="en-US" i="1" dirty="0"/>
              <a:t>into </a:t>
            </a:r>
            <a:r>
              <a:rPr lang="en-US" b="1" i="1" dirty="0">
                <a:solidFill>
                  <a:srgbClr val="C00000"/>
                </a:solidFill>
              </a:rPr>
              <a:t>disjoint</a:t>
            </a:r>
            <a:r>
              <a:rPr lang="en-US" i="1" dirty="0"/>
              <a:t> chunks (</a:t>
            </a:r>
            <a:r>
              <a:rPr lang="en-US" b="1" i="1" dirty="0">
                <a:solidFill>
                  <a:srgbClr val="0033CC"/>
                </a:solidFill>
              </a:rPr>
              <a:t>week  9</a:t>
            </a:r>
            <a:r>
              <a:rPr lang="en-US" i="1" dirty="0"/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68355B-1529-9347-B4BB-ABB76B9C4F44}"/>
              </a:ext>
            </a:extLst>
          </p:cNvPr>
          <p:cNvSpPr txBox="1"/>
          <p:nvPr/>
        </p:nvSpPr>
        <p:spPr>
          <a:xfrm>
            <a:off x="9472478" y="2860460"/>
            <a:ext cx="193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memory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9B361A1-EE4F-3A49-B569-03F1F1D2A82D}"/>
              </a:ext>
            </a:extLst>
          </p:cNvPr>
          <p:cNvCxnSpPr/>
          <p:nvPr/>
        </p:nvCxnSpPr>
        <p:spPr>
          <a:xfrm>
            <a:off x="9144000" y="1447800"/>
            <a:ext cx="0" cy="464543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B685ECE-9FA9-9540-941B-E76AF872BA0E}"/>
              </a:ext>
            </a:extLst>
          </p:cNvPr>
          <p:cNvCxnSpPr/>
          <p:nvPr/>
        </p:nvCxnSpPr>
        <p:spPr>
          <a:xfrm>
            <a:off x="4572000" y="1368739"/>
            <a:ext cx="0" cy="464543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30699B7-7058-B44D-A26E-555D64A1D58E}"/>
              </a:ext>
            </a:extLst>
          </p:cNvPr>
          <p:cNvSpPr/>
          <p:nvPr/>
        </p:nvSpPr>
        <p:spPr>
          <a:xfrm>
            <a:off x="4800600" y="914400"/>
            <a:ext cx="4039979" cy="5634035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F8A019-2D3E-BB42-8DB5-34E122777385}"/>
                  </a:ext>
                </a:extLst>
              </p14:cNvPr>
              <p14:cNvContentPartPr/>
              <p14:nvPr/>
            </p14:nvContentPartPr>
            <p14:xfrm>
              <a:off x="352800" y="1576080"/>
              <a:ext cx="6266160" cy="470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F8A019-2D3E-BB42-8DB5-34E122777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440" y="1566720"/>
                <a:ext cx="6284880" cy="47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6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8" grpId="0"/>
      <p:bldP spid="39" grpId="0" animBg="1"/>
      <p:bldP spid="133" grpId="0"/>
      <p:bldP spid="134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Paging Scheme: </a:t>
            </a:r>
            <a:r>
              <a:rPr lang="en-US" altLang="en-US" sz="3800" b="1" dirty="0">
                <a:solidFill>
                  <a:srgbClr val="660066"/>
                </a:solidFill>
              </a:rPr>
              <a:t>Protection</a:t>
            </a:r>
            <a:r>
              <a:rPr lang="en-US" altLang="en-US" sz="3800" dirty="0"/>
              <a:t> (</a:t>
            </a:r>
            <a:r>
              <a:rPr lang="en-US" altLang="en-US" sz="3800" dirty="0" err="1"/>
              <a:t>cont</a:t>
            </a:r>
            <a:r>
              <a:rPr lang="en-US" altLang="en-US" sz="3800" dirty="0"/>
              <a:t>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Observation:</a:t>
            </a:r>
          </a:p>
          <a:p>
            <a:pPr lvl="1"/>
            <a:r>
              <a:rPr lang="en-US" altLang="en-US" dirty="0"/>
              <a:t>The logical memory range is usually the same for </a:t>
            </a:r>
            <a:r>
              <a:rPr lang="en-US" altLang="en-US" b="1" dirty="0"/>
              <a:t>all </a:t>
            </a:r>
            <a:r>
              <a:rPr lang="en-US" altLang="en-US" dirty="0"/>
              <a:t>processes</a:t>
            </a:r>
          </a:p>
          <a:p>
            <a:pPr lvl="1"/>
            <a:r>
              <a:rPr lang="en-US" altLang="en-US" dirty="0"/>
              <a:t>However, not all process utilize the whole range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Some pages are out-of-range for a particular process</a:t>
            </a:r>
          </a:p>
          <a:p>
            <a:pPr marL="671512" lvl="2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b="1" dirty="0">
                <a:solidFill>
                  <a:srgbClr val="008000"/>
                </a:solidFill>
              </a:rPr>
              <a:t>Valid bit:</a:t>
            </a:r>
            <a:endParaRPr lang="en-US" altLang="en-US" b="1" dirty="0">
              <a:solidFill>
                <a:srgbClr val="008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dirty="0"/>
              <a:t>Included in each page table entry</a:t>
            </a:r>
          </a:p>
          <a:p>
            <a:pPr lvl="2"/>
            <a:r>
              <a:rPr lang="en-US" altLang="en-US" sz="2400" dirty="0"/>
              <a:t>Indicates whether the page is valid to access by the process</a:t>
            </a:r>
            <a:endParaRPr lang="en-US" altLang="en-US" dirty="0"/>
          </a:p>
          <a:p>
            <a:pPr lvl="1"/>
            <a:r>
              <a:rPr lang="en-US" altLang="en-US" dirty="0"/>
              <a:t>OS will set the valid bits as memory is being allocated to the process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Every</a:t>
            </a:r>
            <a:r>
              <a:rPr lang="en-US" altLang="en-US" dirty="0"/>
              <a:t> memory access is checked against this bit </a:t>
            </a:r>
            <a:r>
              <a:rPr lang="en-US" altLang="en-US" b="1" dirty="0">
                <a:solidFill>
                  <a:srgbClr val="0033CC"/>
                </a:solidFill>
              </a:rPr>
              <a:t>in hardware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Out-of-range access will be caught by OS in this manner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B482E7-62A5-1B41-A574-3A7F025DC2D3}"/>
                  </a:ext>
                </a:extLst>
              </p14:cNvPr>
              <p14:cNvContentPartPr/>
              <p14:nvPr/>
            </p14:nvContentPartPr>
            <p14:xfrm>
              <a:off x="9708840" y="2161080"/>
              <a:ext cx="1005120" cy="213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B482E7-62A5-1B41-A574-3A7F025DC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9480" y="2151720"/>
                <a:ext cx="1023840" cy="21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2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Paging Scheme: </a:t>
            </a:r>
            <a:r>
              <a:rPr lang="en-US" altLang="en-US" sz="3800" b="1" dirty="0">
                <a:solidFill>
                  <a:srgbClr val="C00000"/>
                </a:solidFill>
              </a:rPr>
              <a:t>Page sharing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Page table can allow several processes to share the same physical memory frame</a:t>
            </a:r>
          </a:p>
          <a:p>
            <a:pPr lvl="1"/>
            <a:r>
              <a:rPr lang="en-US" altLang="en-US" dirty="0"/>
              <a:t>Use the same physical frame number in the page table entries</a:t>
            </a:r>
          </a:p>
          <a:p>
            <a:pPr marL="344487" lvl="1" indent="0">
              <a:buNone/>
            </a:pPr>
            <a:endParaRPr lang="en-US" altLang="en-US" sz="2800" dirty="0"/>
          </a:p>
          <a:p>
            <a:r>
              <a:rPr lang="en-US" altLang="en-US" sz="2800" u="sng" dirty="0"/>
              <a:t>Possible usage:</a:t>
            </a:r>
          </a:p>
          <a:p>
            <a:pPr lvl="1"/>
            <a:r>
              <a:rPr lang="en-US" altLang="en-US" sz="2800" dirty="0"/>
              <a:t>Shared code page:</a:t>
            </a:r>
          </a:p>
          <a:p>
            <a:pPr lvl="2"/>
            <a:r>
              <a:rPr lang="en-US" altLang="en-US" sz="2600" dirty="0"/>
              <a:t>Some code is being used by many processes, e.g., C standard library, system calls etc. </a:t>
            </a:r>
          </a:p>
          <a:p>
            <a:pPr lvl="1"/>
            <a:r>
              <a:rPr lang="en-US" altLang="en-US" sz="2800" dirty="0"/>
              <a:t>Implementing </a:t>
            </a:r>
            <a:r>
              <a:rPr lang="en-US" altLang="en-US" sz="2800" b="1" dirty="0">
                <a:solidFill>
                  <a:srgbClr val="0033CC"/>
                </a:solidFill>
              </a:rPr>
              <a:t>Copy-On-Write</a:t>
            </a:r>
            <a:r>
              <a:rPr lang="en-US" altLang="en-US" sz="2800" dirty="0"/>
              <a:t>:</a:t>
            </a:r>
          </a:p>
          <a:p>
            <a:pPr lvl="2"/>
            <a:r>
              <a:rPr lang="en-US" altLang="en-US" sz="2600" dirty="0"/>
              <a:t>As discussed in "Process Abstraction", parent and child process can share a page until one tries to change a value in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7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Paging Scheme: </a:t>
            </a:r>
            <a:r>
              <a:rPr lang="en-US" altLang="en-US" sz="3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8509" y="944678"/>
            <a:ext cx="1143000" cy="1828800"/>
            <a:chOff x="711926" y="1013764"/>
            <a:chExt cx="1143000" cy="24384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11926" y="28425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3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11926" y="22329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2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1926" y="16233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1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11926" y="10137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981200" y="2807285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solidFill>
                  <a:srgbClr val="C00000"/>
                </a:solidFill>
              </a:rPr>
              <a:t>Process P's</a:t>
            </a:r>
          </a:p>
          <a:p>
            <a:pPr algn="ctr"/>
            <a:r>
              <a:rPr lang="en-US" altLang="en-US" sz="1600" b="1" dirty="0"/>
              <a:t>logical memory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915400" y="9146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915400" y="45722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15400" y="27434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915400" y="33530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763000" y="5791405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/>
              <a:t>physical memory</a:t>
            </a:r>
          </a:p>
        </p:txBody>
      </p: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7924846" y="914195"/>
            <a:ext cx="990600" cy="4876800"/>
            <a:chOff x="3323" y="823"/>
            <a:chExt cx="624" cy="3072"/>
          </a:xfrm>
        </p:grpSpPr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323" y="3511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frame 7</a:t>
              </a: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3323" y="3127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6</a:t>
              </a: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323" y="2743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5</a:t>
              </a: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3323" y="2359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4</a:t>
              </a: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3323" y="1975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3</a:t>
              </a: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3323" y="1591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2</a:t>
              </a: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3323" y="1207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1</a:t>
              </a: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23" y="823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frame 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43077" y="1134976"/>
            <a:ext cx="1600200" cy="1905404"/>
            <a:chOff x="3446417" y="2906715"/>
            <a:chExt cx="1600200" cy="1905404"/>
          </a:xfrm>
        </p:grpSpPr>
        <p:grpSp>
          <p:nvGrpSpPr>
            <p:cNvPr id="25" name="Group 58"/>
            <p:cNvGrpSpPr>
              <a:grpSpLocks/>
            </p:cNvGrpSpPr>
            <p:nvPr/>
          </p:nvGrpSpPr>
          <p:grpSpPr bwMode="auto">
            <a:xfrm>
              <a:off x="3598862" y="2906715"/>
              <a:ext cx="990600" cy="1524001"/>
              <a:chOff x="2123" y="2407"/>
              <a:chExt cx="624" cy="960"/>
            </a:xfrm>
          </p:grpSpPr>
          <p:grpSp>
            <p:nvGrpSpPr>
              <p:cNvPr id="27" name="Group 48"/>
              <p:cNvGrpSpPr>
                <a:grpSpLocks/>
              </p:cNvGrpSpPr>
              <p:nvPr/>
            </p:nvGrpSpPr>
            <p:grpSpPr bwMode="auto">
              <a:xfrm>
                <a:off x="2123" y="2407"/>
                <a:ext cx="624" cy="240"/>
                <a:chOff x="2219" y="3895"/>
                <a:chExt cx="624" cy="240"/>
              </a:xfrm>
            </p:grpSpPr>
            <p:sp>
              <p:nvSpPr>
                <p:cNvPr id="37" name="Rectangle 21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38" name="Rectangle 47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</p:grpSp>
          <p:grpSp>
            <p:nvGrpSpPr>
              <p:cNvPr id="28" name="Group 49"/>
              <p:cNvGrpSpPr>
                <a:grpSpLocks/>
              </p:cNvGrpSpPr>
              <p:nvPr/>
            </p:nvGrpSpPr>
            <p:grpSpPr bwMode="auto">
              <a:xfrm>
                <a:off x="2123" y="2647"/>
                <a:ext cx="624" cy="240"/>
                <a:chOff x="2219" y="3895"/>
                <a:chExt cx="624" cy="240"/>
              </a:xfrm>
            </p:grpSpPr>
            <p:sp>
              <p:nvSpPr>
                <p:cNvPr id="35" name="Rectangle 50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36" name="Rectangle 51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29" name="Group 52"/>
              <p:cNvGrpSpPr>
                <a:grpSpLocks/>
              </p:cNvGrpSpPr>
              <p:nvPr/>
            </p:nvGrpSpPr>
            <p:grpSpPr bwMode="auto">
              <a:xfrm>
                <a:off x="2123" y="2887"/>
                <a:ext cx="624" cy="240"/>
                <a:chOff x="2219" y="3895"/>
                <a:chExt cx="624" cy="240"/>
              </a:xfrm>
            </p:grpSpPr>
            <p:sp>
              <p:nvSpPr>
                <p:cNvPr id="33" name="Rectangle 53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34" name="Rectangle 54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30" name="Group 55"/>
              <p:cNvGrpSpPr>
                <a:grpSpLocks/>
              </p:cNvGrpSpPr>
              <p:nvPr/>
            </p:nvGrpSpPr>
            <p:grpSpPr bwMode="auto">
              <a:xfrm>
                <a:off x="2123" y="3127"/>
                <a:ext cx="624" cy="240"/>
                <a:chOff x="2219" y="3895"/>
                <a:chExt cx="624" cy="240"/>
              </a:xfrm>
            </p:grpSpPr>
            <p:sp>
              <p:nvSpPr>
                <p:cNvPr id="31" name="Rectangle 56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32" name="Rectangle 57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5</a:t>
                  </a:r>
                </a:p>
              </p:txBody>
            </p:sp>
          </p:grpSp>
        </p:grpSp>
        <p:sp>
          <p:nvSpPr>
            <p:cNvPr id="26" name="Rectangle 59"/>
            <p:cNvSpPr>
              <a:spLocks noChangeArrowheads="1"/>
            </p:cNvSpPr>
            <p:nvPr/>
          </p:nvSpPr>
          <p:spPr bwMode="auto">
            <a:xfrm>
              <a:off x="3446417" y="4507320"/>
              <a:ext cx="16002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Process P's</a:t>
              </a:r>
            </a:p>
            <a:p>
              <a:pPr algn="ctr"/>
              <a:r>
                <a:rPr lang="en-US" altLang="en-US" sz="1600" b="1" dirty="0"/>
                <a:t>page table</a:t>
              </a:r>
            </a:p>
          </p:txBody>
        </p:sp>
      </p:grp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915400" y="39626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3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915400" y="21338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0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8915400" y="15242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2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8915400" y="51818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7400" y="3819737"/>
            <a:ext cx="4414181" cy="2548407"/>
            <a:chOff x="533399" y="3819736"/>
            <a:chExt cx="4414181" cy="2548407"/>
          </a:xfrm>
        </p:grpSpPr>
        <p:grpSp>
          <p:nvGrpSpPr>
            <p:cNvPr id="54" name="Group 53"/>
            <p:cNvGrpSpPr/>
            <p:nvPr/>
          </p:nvGrpSpPr>
          <p:grpSpPr>
            <a:xfrm>
              <a:off x="770708" y="3819736"/>
              <a:ext cx="1143000" cy="1828800"/>
              <a:chOff x="711926" y="1013764"/>
              <a:chExt cx="1143000" cy="2438400"/>
            </a:xfrm>
          </p:grpSpPr>
          <p:sp>
            <p:nvSpPr>
              <p:cNvPr id="55" name="Rectangle 4"/>
              <p:cNvSpPr>
                <a:spLocks noChangeArrowheads="1"/>
              </p:cNvSpPr>
              <p:nvPr/>
            </p:nvSpPr>
            <p:spPr bwMode="auto">
              <a:xfrm>
                <a:off x="711926" y="28425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3</a:t>
                </a:r>
              </a:p>
            </p:txBody>
          </p:sp>
          <p:sp>
            <p:nvSpPr>
              <p:cNvPr id="56" name="Rectangle 5"/>
              <p:cNvSpPr>
                <a:spLocks noChangeArrowheads="1"/>
              </p:cNvSpPr>
              <p:nvPr/>
            </p:nvSpPr>
            <p:spPr bwMode="auto">
              <a:xfrm>
                <a:off x="711926" y="22329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2</a:t>
                </a:r>
              </a:p>
            </p:txBody>
          </p:sp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711926" y="16233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1</a:t>
                </a:r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711926" y="10137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0</a:t>
                </a:r>
              </a:p>
            </p:txBody>
          </p:sp>
        </p:grp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33399" y="5682343"/>
              <a:ext cx="16002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Process Q's</a:t>
              </a:r>
            </a:p>
            <a:p>
              <a:pPr algn="ctr"/>
              <a:r>
                <a:rPr lang="en-US" altLang="en-US" sz="1600" b="1" dirty="0"/>
                <a:t>logical memory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347380" y="4038193"/>
              <a:ext cx="1600200" cy="1906625"/>
              <a:chOff x="3446417" y="2716215"/>
              <a:chExt cx="1600200" cy="1906625"/>
            </a:xfrm>
          </p:grpSpPr>
          <p:grpSp>
            <p:nvGrpSpPr>
              <p:cNvPr id="61" name="Group 58"/>
              <p:cNvGrpSpPr>
                <a:grpSpLocks/>
              </p:cNvGrpSpPr>
              <p:nvPr/>
            </p:nvGrpSpPr>
            <p:grpSpPr bwMode="auto">
              <a:xfrm>
                <a:off x="3598862" y="2716215"/>
                <a:ext cx="990600" cy="1524001"/>
                <a:chOff x="2123" y="2287"/>
                <a:chExt cx="624" cy="960"/>
              </a:xfrm>
            </p:grpSpPr>
            <p:grpSp>
              <p:nvGrpSpPr>
                <p:cNvPr id="63" name="Group 48"/>
                <p:cNvGrpSpPr>
                  <a:grpSpLocks/>
                </p:cNvGrpSpPr>
                <p:nvPr/>
              </p:nvGrpSpPr>
              <p:grpSpPr bwMode="auto">
                <a:xfrm>
                  <a:off x="2123" y="2287"/>
                  <a:ext cx="624" cy="240"/>
                  <a:chOff x="2219" y="3775"/>
                  <a:chExt cx="624" cy="240"/>
                </a:xfrm>
              </p:grpSpPr>
              <p:sp>
                <p:nvSpPr>
                  <p:cNvPr id="7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77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0</a:t>
                    </a:r>
                  </a:p>
                </p:txBody>
              </p:sp>
              <p:sp>
                <p:nvSpPr>
                  <p:cNvPr id="7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77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2123" y="2527"/>
                  <a:ext cx="624" cy="240"/>
                  <a:chOff x="2219" y="3775"/>
                  <a:chExt cx="624" cy="240"/>
                </a:xfrm>
              </p:grpSpPr>
              <p:sp>
                <p:nvSpPr>
                  <p:cNvPr id="7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77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1</a:t>
                    </a:r>
                  </a:p>
                </p:txBody>
              </p:sp>
              <p:sp>
                <p:nvSpPr>
                  <p:cNvPr id="7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77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5" name="Group 52"/>
                <p:cNvGrpSpPr>
                  <a:grpSpLocks/>
                </p:cNvGrpSpPr>
                <p:nvPr/>
              </p:nvGrpSpPr>
              <p:grpSpPr bwMode="auto">
                <a:xfrm>
                  <a:off x="2123" y="2767"/>
                  <a:ext cx="624" cy="240"/>
                  <a:chOff x="2219" y="3775"/>
                  <a:chExt cx="624" cy="240"/>
                </a:xfrm>
              </p:grpSpPr>
              <p:sp>
                <p:nvSpPr>
                  <p:cNvPr id="6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77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2</a:t>
                    </a:r>
                  </a:p>
                </p:txBody>
              </p:sp>
              <p:sp>
                <p:nvSpPr>
                  <p:cNvPr id="7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77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6" name="Group 55"/>
                <p:cNvGrpSpPr>
                  <a:grpSpLocks/>
                </p:cNvGrpSpPr>
                <p:nvPr/>
              </p:nvGrpSpPr>
              <p:grpSpPr bwMode="auto">
                <a:xfrm>
                  <a:off x="2123" y="3007"/>
                  <a:ext cx="624" cy="240"/>
                  <a:chOff x="2219" y="3775"/>
                  <a:chExt cx="624" cy="240"/>
                </a:xfrm>
              </p:grpSpPr>
              <p:sp>
                <p:nvSpPr>
                  <p:cNvPr id="6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77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3</a:t>
                    </a:r>
                  </a:p>
                </p:txBody>
              </p:sp>
              <p:sp>
                <p:nvSpPr>
                  <p:cNvPr id="6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77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</p:grp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3446417" y="4318041"/>
                <a:ext cx="1600200" cy="304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solidFill>
                      <a:srgbClr val="C00000"/>
                    </a:solidFill>
                  </a:rPr>
                  <a:t>Process Q's</a:t>
                </a:r>
              </a:p>
              <a:p>
                <a:pPr algn="ctr"/>
                <a:r>
                  <a:rPr lang="en-US" altLang="en-US" sz="1600" b="1" dirty="0"/>
                  <a:t>page table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915400" y="914606"/>
            <a:ext cx="1143046" cy="4276731"/>
            <a:chOff x="7391400" y="914605"/>
            <a:chExt cx="1143046" cy="4276731"/>
          </a:xfrm>
        </p:grpSpPr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7391446" y="3353005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7391400" y="2735581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2</a:t>
              </a: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7391400" y="914605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1</a:t>
              </a: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7391446" y="4581736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6C7CB2-68E1-1446-A35A-97CABF0B903E}"/>
                  </a:ext>
                </a:extLst>
              </p14:cNvPr>
              <p14:cNvContentPartPr/>
              <p14:nvPr/>
            </p14:nvContentPartPr>
            <p14:xfrm>
              <a:off x="388440" y="1415880"/>
              <a:ext cx="10540080" cy="440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6C7CB2-68E1-1446-A35A-97CABF0B90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080" y="1406520"/>
                <a:ext cx="10558800" cy="44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3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Paging Scheme: </a:t>
            </a:r>
            <a:r>
              <a:rPr lang="en-US" altLang="en-US" sz="3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Copy-On-Write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8509" y="944678"/>
            <a:ext cx="1143000" cy="1828800"/>
            <a:chOff x="711926" y="1013764"/>
            <a:chExt cx="1143000" cy="24384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11926" y="28425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3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11926" y="22329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2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1926" y="16233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1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11926" y="1013764"/>
              <a:ext cx="11430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981200" y="2807285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solidFill>
                  <a:srgbClr val="C00000"/>
                </a:solidFill>
              </a:rPr>
              <a:t>Process P's</a:t>
            </a:r>
          </a:p>
          <a:p>
            <a:pPr algn="ctr"/>
            <a:r>
              <a:rPr lang="en-US" altLang="en-US" sz="1600" b="1" dirty="0"/>
              <a:t>logical memory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915400" y="9146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915400" y="45722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15400" y="27434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915400" y="3353005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763000" y="5791405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/>
              <a:t>physical memory</a:t>
            </a:r>
          </a:p>
        </p:txBody>
      </p: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7924846" y="914195"/>
            <a:ext cx="990600" cy="4876800"/>
            <a:chOff x="3323" y="823"/>
            <a:chExt cx="624" cy="3072"/>
          </a:xfrm>
        </p:grpSpPr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323" y="3511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frame 7</a:t>
              </a: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3323" y="3127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6</a:t>
              </a: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323" y="2743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5</a:t>
              </a: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3323" y="2359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4</a:t>
              </a: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3323" y="1975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3</a:t>
              </a: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3323" y="1591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2</a:t>
              </a: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3323" y="1207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1</a:t>
              </a: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23" y="823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frame 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43077" y="1134976"/>
            <a:ext cx="1600200" cy="1905404"/>
            <a:chOff x="3446417" y="2906715"/>
            <a:chExt cx="1600200" cy="1905404"/>
          </a:xfrm>
        </p:grpSpPr>
        <p:grpSp>
          <p:nvGrpSpPr>
            <p:cNvPr id="25" name="Group 58"/>
            <p:cNvGrpSpPr>
              <a:grpSpLocks/>
            </p:cNvGrpSpPr>
            <p:nvPr/>
          </p:nvGrpSpPr>
          <p:grpSpPr bwMode="auto">
            <a:xfrm>
              <a:off x="3598862" y="2906715"/>
              <a:ext cx="990600" cy="1524001"/>
              <a:chOff x="2123" y="2407"/>
              <a:chExt cx="624" cy="960"/>
            </a:xfrm>
          </p:grpSpPr>
          <p:grpSp>
            <p:nvGrpSpPr>
              <p:cNvPr id="27" name="Group 48"/>
              <p:cNvGrpSpPr>
                <a:grpSpLocks/>
              </p:cNvGrpSpPr>
              <p:nvPr/>
            </p:nvGrpSpPr>
            <p:grpSpPr bwMode="auto">
              <a:xfrm>
                <a:off x="2123" y="2407"/>
                <a:ext cx="624" cy="240"/>
                <a:chOff x="2219" y="3895"/>
                <a:chExt cx="624" cy="240"/>
              </a:xfrm>
            </p:grpSpPr>
            <p:sp>
              <p:nvSpPr>
                <p:cNvPr id="37" name="Rectangle 21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38" name="Rectangle 47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</p:grpSp>
          <p:grpSp>
            <p:nvGrpSpPr>
              <p:cNvPr id="28" name="Group 49"/>
              <p:cNvGrpSpPr>
                <a:grpSpLocks/>
              </p:cNvGrpSpPr>
              <p:nvPr/>
            </p:nvGrpSpPr>
            <p:grpSpPr bwMode="auto">
              <a:xfrm>
                <a:off x="2123" y="2647"/>
                <a:ext cx="624" cy="240"/>
                <a:chOff x="2219" y="3895"/>
                <a:chExt cx="624" cy="240"/>
              </a:xfrm>
            </p:grpSpPr>
            <p:sp>
              <p:nvSpPr>
                <p:cNvPr id="35" name="Rectangle 50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36" name="Rectangle 51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29" name="Group 52"/>
              <p:cNvGrpSpPr>
                <a:grpSpLocks/>
              </p:cNvGrpSpPr>
              <p:nvPr/>
            </p:nvGrpSpPr>
            <p:grpSpPr bwMode="auto">
              <a:xfrm>
                <a:off x="2123" y="2887"/>
                <a:ext cx="624" cy="240"/>
                <a:chOff x="2219" y="3895"/>
                <a:chExt cx="624" cy="240"/>
              </a:xfrm>
            </p:grpSpPr>
            <p:sp>
              <p:nvSpPr>
                <p:cNvPr id="33" name="Rectangle 53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34" name="Rectangle 54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30" name="Group 55"/>
              <p:cNvGrpSpPr>
                <a:grpSpLocks/>
              </p:cNvGrpSpPr>
              <p:nvPr/>
            </p:nvGrpSpPr>
            <p:grpSpPr bwMode="auto">
              <a:xfrm>
                <a:off x="2123" y="3127"/>
                <a:ext cx="624" cy="240"/>
                <a:chOff x="2219" y="3895"/>
                <a:chExt cx="624" cy="240"/>
              </a:xfrm>
            </p:grpSpPr>
            <p:sp>
              <p:nvSpPr>
                <p:cNvPr id="31" name="Rectangle 56"/>
                <p:cNvSpPr>
                  <a:spLocks noChangeArrowheads="1"/>
                </p:cNvSpPr>
                <p:nvPr/>
              </p:nvSpPr>
              <p:spPr bwMode="auto">
                <a:xfrm>
                  <a:off x="2219" y="3895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32" name="Rectangle 57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5</a:t>
                  </a:r>
                </a:p>
              </p:txBody>
            </p:sp>
          </p:grpSp>
        </p:grpSp>
        <p:sp>
          <p:nvSpPr>
            <p:cNvPr id="26" name="Rectangle 59"/>
            <p:cNvSpPr>
              <a:spLocks noChangeArrowheads="1"/>
            </p:cNvSpPr>
            <p:nvPr/>
          </p:nvSpPr>
          <p:spPr bwMode="auto">
            <a:xfrm>
              <a:off x="3446417" y="4507320"/>
              <a:ext cx="16002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Process P's</a:t>
              </a:r>
            </a:p>
            <a:p>
              <a:pPr algn="ctr"/>
              <a:r>
                <a:rPr lang="en-US" altLang="en-US" sz="1600" b="1" dirty="0"/>
                <a:t>page table</a:t>
              </a:r>
            </a:p>
          </p:txBody>
        </p:sp>
      </p:grp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915400" y="39626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3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915400" y="21338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0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8915400" y="15242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2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8915400" y="5181805"/>
            <a:ext cx="1143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7400" y="3819737"/>
            <a:ext cx="4414181" cy="2548407"/>
            <a:chOff x="533399" y="3819736"/>
            <a:chExt cx="4414181" cy="2548407"/>
          </a:xfrm>
        </p:grpSpPr>
        <p:grpSp>
          <p:nvGrpSpPr>
            <p:cNvPr id="54" name="Group 53"/>
            <p:cNvGrpSpPr/>
            <p:nvPr/>
          </p:nvGrpSpPr>
          <p:grpSpPr>
            <a:xfrm>
              <a:off x="770708" y="3819736"/>
              <a:ext cx="1143000" cy="1828800"/>
              <a:chOff x="711926" y="1013764"/>
              <a:chExt cx="1143000" cy="2438400"/>
            </a:xfrm>
          </p:grpSpPr>
          <p:sp>
            <p:nvSpPr>
              <p:cNvPr id="55" name="Rectangle 4"/>
              <p:cNvSpPr>
                <a:spLocks noChangeArrowheads="1"/>
              </p:cNvSpPr>
              <p:nvPr/>
            </p:nvSpPr>
            <p:spPr bwMode="auto">
              <a:xfrm>
                <a:off x="711926" y="28425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3</a:t>
                </a:r>
              </a:p>
            </p:txBody>
          </p:sp>
          <p:sp>
            <p:nvSpPr>
              <p:cNvPr id="56" name="Rectangle 5"/>
              <p:cNvSpPr>
                <a:spLocks noChangeArrowheads="1"/>
              </p:cNvSpPr>
              <p:nvPr/>
            </p:nvSpPr>
            <p:spPr bwMode="auto">
              <a:xfrm>
                <a:off x="711926" y="22329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2</a:t>
                </a:r>
              </a:p>
            </p:txBody>
          </p:sp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711926" y="16233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1</a:t>
                </a:r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711926" y="1013764"/>
                <a:ext cx="11430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0</a:t>
                </a:r>
              </a:p>
            </p:txBody>
          </p:sp>
        </p:grp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33399" y="5682343"/>
              <a:ext cx="16002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Process Q's</a:t>
              </a:r>
            </a:p>
            <a:p>
              <a:pPr algn="ctr"/>
              <a:r>
                <a:rPr lang="en-US" altLang="en-US" sz="1600" b="1" dirty="0"/>
                <a:t>logical memory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347380" y="4228693"/>
              <a:ext cx="1600200" cy="1905404"/>
              <a:chOff x="3446417" y="2906715"/>
              <a:chExt cx="1600200" cy="1905404"/>
            </a:xfrm>
          </p:grpSpPr>
          <p:grpSp>
            <p:nvGrpSpPr>
              <p:cNvPr id="61" name="Group 58"/>
              <p:cNvGrpSpPr>
                <a:grpSpLocks/>
              </p:cNvGrpSpPr>
              <p:nvPr/>
            </p:nvGrpSpPr>
            <p:grpSpPr bwMode="auto">
              <a:xfrm>
                <a:off x="3598862" y="2906715"/>
                <a:ext cx="990600" cy="1524001"/>
                <a:chOff x="2123" y="2407"/>
                <a:chExt cx="624" cy="960"/>
              </a:xfrm>
            </p:grpSpPr>
            <p:grpSp>
              <p:nvGrpSpPr>
                <p:cNvPr id="63" name="Group 48"/>
                <p:cNvGrpSpPr>
                  <a:grpSpLocks/>
                </p:cNvGrpSpPr>
                <p:nvPr/>
              </p:nvGrpSpPr>
              <p:grpSpPr bwMode="auto">
                <a:xfrm>
                  <a:off x="2123" y="2407"/>
                  <a:ext cx="624" cy="240"/>
                  <a:chOff x="2219" y="3895"/>
                  <a:chExt cx="624" cy="240"/>
                </a:xfrm>
              </p:grpSpPr>
              <p:sp>
                <p:nvSpPr>
                  <p:cNvPr id="7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0</a:t>
                    </a:r>
                  </a:p>
                </p:txBody>
              </p:sp>
              <p:sp>
                <p:nvSpPr>
                  <p:cNvPr id="7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2123" y="2647"/>
                  <a:ext cx="624" cy="240"/>
                  <a:chOff x="2219" y="3895"/>
                  <a:chExt cx="624" cy="240"/>
                </a:xfrm>
              </p:grpSpPr>
              <p:sp>
                <p:nvSpPr>
                  <p:cNvPr id="7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1</a:t>
                    </a:r>
                  </a:p>
                </p:txBody>
              </p:sp>
              <p:sp>
                <p:nvSpPr>
                  <p:cNvPr id="7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5" name="Group 52"/>
                <p:cNvGrpSpPr>
                  <a:grpSpLocks/>
                </p:cNvGrpSpPr>
                <p:nvPr/>
              </p:nvGrpSpPr>
              <p:grpSpPr bwMode="auto">
                <a:xfrm>
                  <a:off x="2123" y="2887"/>
                  <a:ext cx="624" cy="240"/>
                  <a:chOff x="2219" y="3895"/>
                  <a:chExt cx="624" cy="240"/>
                </a:xfrm>
              </p:grpSpPr>
              <p:sp>
                <p:nvSpPr>
                  <p:cNvPr id="6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2</a:t>
                    </a:r>
                  </a:p>
                </p:txBody>
              </p:sp>
              <p:sp>
                <p:nvSpPr>
                  <p:cNvPr id="7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6" name="Group 55"/>
                <p:cNvGrpSpPr>
                  <a:grpSpLocks/>
                </p:cNvGrpSpPr>
                <p:nvPr/>
              </p:nvGrpSpPr>
              <p:grpSpPr bwMode="auto">
                <a:xfrm>
                  <a:off x="2123" y="3127"/>
                  <a:ext cx="624" cy="240"/>
                  <a:chOff x="2219" y="3895"/>
                  <a:chExt cx="624" cy="240"/>
                </a:xfrm>
              </p:grpSpPr>
              <p:sp>
                <p:nvSpPr>
                  <p:cNvPr id="6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3</a:t>
                    </a:r>
                  </a:p>
                </p:txBody>
              </p:sp>
              <p:sp>
                <p:nvSpPr>
                  <p:cNvPr id="6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altLang="en-US" sz="1600" b="1" dirty="0">
                      <a:latin typeface="Courier New" panose="02070309020205020404" pitchFamily="49" charset="0"/>
                    </a:endParaRPr>
                  </a:p>
                </p:txBody>
              </p:sp>
            </p:grpSp>
          </p:grp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3446417" y="4507320"/>
                <a:ext cx="1600200" cy="304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solidFill>
                      <a:srgbClr val="C00000"/>
                    </a:solidFill>
                  </a:rPr>
                  <a:t>Process Q's</a:t>
                </a:r>
              </a:p>
              <a:p>
                <a:pPr algn="ctr"/>
                <a:r>
                  <a:rPr lang="en-US" altLang="en-US" sz="1600" b="1" dirty="0"/>
                  <a:t>page table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915400" y="914606"/>
            <a:ext cx="1143046" cy="4276731"/>
            <a:chOff x="7391400" y="914605"/>
            <a:chExt cx="1143046" cy="4276731"/>
          </a:xfrm>
        </p:grpSpPr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7391446" y="3353005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7391400" y="2735581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2</a:t>
              </a: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7391400" y="914605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1</a:t>
              </a: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7391446" y="4581736"/>
              <a:ext cx="11430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3</a:t>
              </a:r>
            </a:p>
          </p:txBody>
        </p:sp>
      </p:grp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8915400" y="2735580"/>
            <a:ext cx="11430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BB927-40BA-3C41-AC61-C0B7FD079D9F}"/>
                  </a:ext>
                </a:extLst>
              </p14:cNvPr>
              <p14:cNvContentPartPr/>
              <p14:nvPr/>
            </p14:nvContentPartPr>
            <p14:xfrm>
              <a:off x="2305440" y="2401920"/>
              <a:ext cx="8654400" cy="331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BB927-40BA-3C41-AC61-C0B7FD079D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6080" y="2392560"/>
                <a:ext cx="8673120" cy="33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6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Segmentation Scheme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82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Segmentation Scheme: </a:t>
            </a:r>
            <a:r>
              <a:rPr lang="en-US" altLang="en-US" sz="3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986" y="1003238"/>
            <a:ext cx="11337413" cy="2152181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The memory space of a process is treated as a single entity so far</a:t>
            </a:r>
          </a:p>
          <a:p>
            <a:pPr lvl="1"/>
            <a:r>
              <a:rPr lang="en-US" altLang="en-US" sz="2400" dirty="0"/>
              <a:t>However, each process has a number of </a:t>
            </a:r>
            <a:r>
              <a:rPr lang="en-US" altLang="en-US" sz="2400" b="1" dirty="0">
                <a:solidFill>
                  <a:srgbClr val="C00000"/>
                </a:solidFill>
              </a:rPr>
              <a:t>logical memory regions</a:t>
            </a:r>
          </a:p>
          <a:p>
            <a:pPr lvl="1"/>
            <a:r>
              <a:rPr lang="en-US" altLang="en-US" sz="2400" dirty="0"/>
              <a:t>Different regions have different usage, permissions, lifetime, scope,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540000" y="2772974"/>
            <a:ext cx="1905000" cy="3467100"/>
            <a:chOff x="5791200" y="1828800"/>
            <a:chExt cx="2667000" cy="4533900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5791200" y="1828800"/>
              <a:ext cx="2667000" cy="4533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1">
                <a:latin typeface="Courier New" pitchFamily="49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791200" y="1830224"/>
              <a:ext cx="2667000" cy="4532476"/>
              <a:chOff x="5791200" y="1830224"/>
              <a:chExt cx="2667000" cy="4532476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791200" y="1830224"/>
                <a:ext cx="2667000" cy="12192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 b="1" dirty="0">
                    <a:latin typeface="Courier New" pitchFamily="49" charset="0"/>
                  </a:rPr>
                  <a:t>Text</a:t>
                </a: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791200" y="3044439"/>
                <a:ext cx="2667000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sz="2400" b="1" dirty="0">
                    <a:latin typeface="Courier New" pitchFamily="49" charset="0"/>
                  </a:rPr>
                  <a:t>Data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5791200" y="5372100"/>
                <a:ext cx="2667000" cy="990600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sz="2400" b="1" dirty="0">
                    <a:latin typeface="Courier New" pitchFamily="49" charset="0"/>
                  </a:rPr>
                  <a:t>Stack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791200" y="4038600"/>
                <a:ext cx="2667000" cy="76200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sz="2400" b="1" dirty="0">
                    <a:latin typeface="Courier New" pitchFamily="49" charset="0"/>
                  </a:rPr>
                  <a:t>Heap</a:t>
                </a:r>
              </a:p>
            </p:txBody>
          </p:sp>
        </p:grp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88000" y="2935211"/>
            <a:ext cx="1905000" cy="932329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1" dirty="0">
                <a:latin typeface="Courier New" pitchFamily="49" charset="0"/>
              </a:rPr>
              <a:t>Text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35500" y="4193646"/>
            <a:ext cx="1905000" cy="757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>
                <a:latin typeface="Courier New" pitchFamily="49" charset="0"/>
              </a:rPr>
              <a:t>Data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045200" y="5294156"/>
            <a:ext cx="1905000" cy="757518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>
                <a:latin typeface="Courier New" pitchFamily="49" charset="0"/>
              </a:rPr>
              <a:t>Stack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39000" y="4168745"/>
            <a:ext cx="1905000" cy="58270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>
                <a:latin typeface="Courier New" pitchFamily="49" charset="0"/>
              </a:rPr>
              <a:t>Heap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40000" y="2782936"/>
            <a:ext cx="1905000" cy="346601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b="1" dirty="0">
                <a:latin typeface="Courier New" pitchFamily="49" charset="0"/>
              </a:rPr>
              <a:t>Logical</a:t>
            </a:r>
          </a:p>
          <a:p>
            <a:pPr algn="ctr" eaLnBrk="0" hangingPunct="0"/>
            <a:r>
              <a:rPr lang="en-US" altLang="en-US" sz="2400" b="1" dirty="0">
                <a:latin typeface="Courier New" pitchFamily="49" charset="0"/>
              </a:rPr>
              <a:t>Memory</a:t>
            </a:r>
          </a:p>
          <a:p>
            <a:pPr algn="ctr" eaLnBrk="0" hangingPunct="0"/>
            <a:r>
              <a:rPr lang="en-US" altLang="en-US" sz="2400" b="1" dirty="0">
                <a:latin typeface="Courier New" pitchFamily="49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6905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Segmentation Scheme: </a:t>
            </a:r>
            <a:r>
              <a:rPr lang="en-US" altLang="en-US" sz="3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altLang="en-US" sz="3800" dirty="0"/>
              <a:t> (</a:t>
            </a:r>
            <a:r>
              <a:rPr lang="en-US" altLang="en-US" sz="3800" dirty="0" err="1"/>
              <a:t>cont</a:t>
            </a:r>
            <a:r>
              <a:rPr lang="en-US" altLang="en-US" sz="3800" dirty="0"/>
              <a:t>)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591800" cy="175432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Some regions may </a:t>
            </a:r>
            <a:r>
              <a:rPr lang="en-US" altLang="en-US" sz="2400" b="1" dirty="0">
                <a:solidFill>
                  <a:srgbClr val="003300"/>
                </a:solidFill>
              </a:rPr>
              <a:t>grow</a:t>
            </a:r>
            <a:r>
              <a:rPr lang="en-US" altLang="en-US" sz="2400" b="1" dirty="0"/>
              <a:t> </a:t>
            </a:r>
            <a:r>
              <a:rPr lang="en-US" altLang="en-US" sz="2400" dirty="0"/>
              <a:t>/ </a:t>
            </a:r>
            <a:r>
              <a:rPr lang="en-US" altLang="en-US" sz="2400" b="1" dirty="0">
                <a:solidFill>
                  <a:srgbClr val="C00000"/>
                </a:solidFill>
              </a:rPr>
              <a:t>shrink</a:t>
            </a:r>
            <a:r>
              <a:rPr lang="en-US" altLang="en-US" sz="2400" b="1" dirty="0"/>
              <a:t> </a:t>
            </a:r>
            <a:r>
              <a:rPr lang="en-US" altLang="en-US" sz="2400" dirty="0"/>
              <a:t>at execution time</a:t>
            </a:r>
          </a:p>
          <a:p>
            <a:pPr lvl="1"/>
            <a:r>
              <a:rPr lang="en-US" altLang="en-US" sz="2400" dirty="0"/>
              <a:t>Hard to achieve if the whole process is one piece</a:t>
            </a:r>
          </a:p>
          <a:p>
            <a:pPr lvl="1"/>
            <a:r>
              <a:rPr lang="en-US" altLang="en-US" sz="2400" dirty="0"/>
              <a:t>Gaps in-between should be provisioned for in advance</a:t>
            </a:r>
          </a:p>
          <a:p>
            <a:pPr lvl="1"/>
            <a:r>
              <a:rPr lang="en-US" altLang="en-US" sz="2400" dirty="0"/>
              <a:t>Hard to check whether a memory access in a region is in-range or not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26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800600" y="3152489"/>
            <a:ext cx="1905000" cy="3248311"/>
            <a:chOff x="5791200" y="1828800"/>
            <a:chExt cx="2667000" cy="453390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791200" y="1828800"/>
              <a:ext cx="2667000" cy="4533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1">
                <a:latin typeface="Courier New" pitchFamily="49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791200" y="1830224"/>
              <a:ext cx="2667000" cy="4532476"/>
              <a:chOff x="5791200" y="1830224"/>
              <a:chExt cx="2667000" cy="4532476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5791200" y="1830224"/>
                <a:ext cx="2667000" cy="12192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en-US" sz="2400" b="1" dirty="0">
                  <a:latin typeface="Courier New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5791200" y="3044439"/>
                <a:ext cx="2667000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en-US" sz="2400" b="1" dirty="0">
                  <a:latin typeface="Courier New" pitchFamily="49" charset="0"/>
                </a:endParaRP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5791200" y="5117122"/>
                <a:ext cx="2667000" cy="1245578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en-US" sz="2400" b="1" dirty="0">
                  <a:latin typeface="Courier New" pitchFamily="49" charset="0"/>
                </a:endParaRPr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5791200" y="4038599"/>
                <a:ext cx="2667000" cy="107852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en-US" sz="2400" b="1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696200" y="2771512"/>
            <a:ext cx="1905000" cy="3794529"/>
            <a:chOff x="5791200" y="1828800"/>
            <a:chExt cx="2667000" cy="5298037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791200" y="1828800"/>
              <a:ext cx="2667000" cy="4533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1">
                <a:latin typeface="Courier New" pitchFamily="49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791200" y="1830224"/>
              <a:ext cx="2667000" cy="5296613"/>
              <a:chOff x="5791200" y="1830224"/>
              <a:chExt cx="2667000" cy="5296613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791200" y="1830224"/>
                <a:ext cx="2667000" cy="12192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en-US" sz="2400" b="1" dirty="0">
                  <a:latin typeface="Courier New" pitchFamily="49" charset="0"/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791200" y="3310346"/>
                <a:ext cx="2667000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en-US" sz="2400" b="1" dirty="0">
                  <a:latin typeface="Courier New" pitchFamily="49" charset="0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5791200" y="5881259"/>
                <a:ext cx="2667000" cy="1245578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en-US" sz="2400" b="1" dirty="0">
                  <a:latin typeface="Courier New" pitchFamily="49" charset="0"/>
                </a:endParaRP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5791200" y="4603444"/>
                <a:ext cx="2667000" cy="107852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en-US" sz="2400" b="1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18E5CE-EBBE-5540-8AA8-9A730F700F21}"/>
              </a:ext>
            </a:extLst>
          </p:cNvPr>
          <p:cNvGrpSpPr/>
          <p:nvPr/>
        </p:nvGrpSpPr>
        <p:grpSpPr>
          <a:xfrm>
            <a:off x="9601200" y="3012405"/>
            <a:ext cx="2209799" cy="1254795"/>
            <a:chOff x="8610600" y="2547216"/>
            <a:chExt cx="2716425" cy="125479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EB64F6D-5F54-3C48-A799-45809938F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8163" y="2757559"/>
              <a:ext cx="711795" cy="4661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6BF42E-E128-0A4E-952B-DB1F16581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600" y="3223723"/>
              <a:ext cx="749358" cy="578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E833FA-3009-9742-92DA-EFC705BE950E}"/>
                </a:ext>
              </a:extLst>
            </p:cNvPr>
            <p:cNvSpPr txBox="1"/>
            <p:nvPr/>
          </p:nvSpPr>
          <p:spPr>
            <a:xfrm>
              <a:off x="9250310" y="2547216"/>
              <a:ext cx="20767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Different usage permissions</a:t>
              </a:r>
            </a:p>
            <a:p>
              <a:pPr algn="ctr"/>
              <a:r>
                <a:rPr lang="en-US" dirty="0"/>
                <a:t>across segments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F7CDB4-EE2E-2D42-8342-CC7AE058830D}"/>
              </a:ext>
            </a:extLst>
          </p:cNvPr>
          <p:cNvSpPr txBox="1"/>
          <p:nvPr/>
        </p:nvSpPr>
        <p:spPr>
          <a:xfrm>
            <a:off x="7696200" y="5625566"/>
            <a:ext cx="190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 usage and permissions within a segment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FBCA2-F07E-6F45-B456-E9B571486E8D}"/>
                  </a:ext>
                </a:extLst>
              </p14:cNvPr>
              <p14:cNvContentPartPr/>
              <p14:nvPr/>
            </p14:nvContentPartPr>
            <p14:xfrm>
              <a:off x="4539960" y="2639160"/>
              <a:ext cx="6401880" cy="408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FBCA2-F07E-6F45-B456-E9B571486E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0600" y="2629800"/>
                <a:ext cx="6420600" cy="40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5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Segmentation Scheme: </a:t>
            </a:r>
            <a:r>
              <a:rPr lang="en-US" altLang="en-US" sz="3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Idea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8712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Manage memory at the level of </a:t>
            </a:r>
            <a:r>
              <a:rPr lang="en-US" altLang="en-US" b="1" dirty="0">
                <a:solidFill>
                  <a:srgbClr val="660066"/>
                </a:solidFill>
              </a:rPr>
              <a:t>memory</a:t>
            </a:r>
            <a:r>
              <a:rPr lang="en-US" altLang="en-US" dirty="0">
                <a:solidFill>
                  <a:srgbClr val="660066"/>
                </a:solidFill>
              </a:rPr>
              <a:t> </a:t>
            </a:r>
            <a:r>
              <a:rPr lang="en-US" altLang="en-US" b="1" dirty="0">
                <a:solidFill>
                  <a:srgbClr val="660066"/>
                </a:solidFill>
              </a:rPr>
              <a:t>segments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Logical memory space of a process: a collection of </a:t>
            </a:r>
            <a:r>
              <a:rPr lang="en-US" altLang="en-US" b="1" dirty="0"/>
              <a:t>segments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Mapped into contiguous physical partitions of the same size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Each memory segment: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Has a </a:t>
            </a:r>
            <a:r>
              <a:rPr lang="en-US" altLang="en-US" b="1" dirty="0">
                <a:solidFill>
                  <a:srgbClr val="C00000"/>
                </a:solidFill>
              </a:rPr>
              <a:t>name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For ease of reference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Has a </a:t>
            </a:r>
            <a:r>
              <a:rPr lang="en-US" altLang="en-US" b="1" dirty="0">
                <a:solidFill>
                  <a:srgbClr val="006600"/>
                </a:solidFill>
              </a:rPr>
              <a:t>limit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Indicate the exact range of the segment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 memory references specified as: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name</a:t>
            </a:r>
            <a:r>
              <a:rPr lang="en-US" altLang="en-US" b="1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en-US" b="1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</a:t>
            </a:r>
            <a:r>
              <a:rPr lang="en-US" altLang="en-US" b="1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7852410" y="3352800"/>
            <a:ext cx="13716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Heap Segment</a:t>
            </a:r>
          </a:p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  <a:p>
            <a:pPr algn="ctr"/>
            <a:endParaRPr lang="en-US" altLang="en-US" sz="2000" b="1" dirty="0">
              <a:latin typeface="Courier New" panose="02070309020205020404" pitchFamily="49" charset="0"/>
            </a:endParaRPr>
          </a:p>
          <a:p>
            <a:pPr algn="ctr"/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7366635" y="5340688"/>
            <a:ext cx="2872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Memory Access: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dirty="0"/>
              <a:t>"</a:t>
            </a:r>
            <a:r>
              <a:rPr lang="en-US" altLang="en-US" sz="2400" b="1" i="1" dirty="0">
                <a:solidFill>
                  <a:srgbClr val="0033CC"/>
                </a:solidFill>
              </a:rPr>
              <a:t>Heap</a:t>
            </a:r>
            <a:r>
              <a:rPr lang="en-US" altLang="en-US" sz="2400" b="1" dirty="0"/>
              <a:t>" +</a:t>
            </a:r>
            <a:r>
              <a:rPr lang="en-US" altLang="en-US" sz="2400" b="1" dirty="0">
                <a:solidFill>
                  <a:srgbClr val="0033CC"/>
                </a:solidFill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</a:rPr>
              <a:t>245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7870178" y="4076700"/>
            <a:ext cx="1353832" cy="41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95410" y="3352800"/>
            <a:ext cx="1363980" cy="914400"/>
            <a:chOff x="7703820" y="3810000"/>
            <a:chExt cx="1363980" cy="914400"/>
          </a:xfrm>
        </p:grpSpPr>
        <p:sp>
          <p:nvSpPr>
            <p:cNvPr id="791558" name="Line 6"/>
            <p:cNvSpPr>
              <a:spLocks noChangeShapeType="1"/>
            </p:cNvSpPr>
            <p:nvPr/>
          </p:nvSpPr>
          <p:spPr bwMode="auto">
            <a:xfrm>
              <a:off x="8008620" y="3810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1559" name="Line 7"/>
            <p:cNvSpPr>
              <a:spLocks noChangeShapeType="1"/>
            </p:cNvSpPr>
            <p:nvPr/>
          </p:nvSpPr>
          <p:spPr bwMode="auto">
            <a:xfrm>
              <a:off x="8237220" y="3810000"/>
              <a:ext cx="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8305800" y="4127306"/>
              <a:ext cx="762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dirty="0">
                  <a:solidFill>
                    <a:schemeClr val="tx2"/>
                  </a:solidFill>
                </a:rPr>
                <a:t>+</a:t>
              </a:r>
              <a:r>
                <a:rPr lang="en-US" altLang="en-US" sz="1600" b="1" dirty="0">
                  <a:solidFill>
                    <a:srgbClr val="C00000"/>
                  </a:solidFill>
                </a:rPr>
                <a:t>245</a:t>
              </a:r>
            </a:p>
          </p:txBody>
        </p:sp>
        <p:sp>
          <p:nvSpPr>
            <p:cNvPr id="791562" name="Line 10"/>
            <p:cNvSpPr>
              <a:spLocks noChangeShapeType="1"/>
            </p:cNvSpPr>
            <p:nvPr/>
          </p:nvSpPr>
          <p:spPr bwMode="auto">
            <a:xfrm>
              <a:off x="7703820" y="472440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C4682-5489-D74A-BCAE-FB19E6B90CBD}"/>
                  </a:ext>
                </a:extLst>
              </p14:cNvPr>
              <p14:cNvContentPartPr/>
              <p14:nvPr/>
            </p14:nvContentPartPr>
            <p14:xfrm>
              <a:off x="7601040" y="5812920"/>
              <a:ext cx="2581200" cy="62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C4682-5489-D74A-BCAE-FB19E6B90C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1680" y="5803560"/>
                <a:ext cx="2599920" cy="6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26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6" grpId="0" animBg="1"/>
      <p:bldP spid="791557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Segmentation</a:t>
            </a:r>
            <a:r>
              <a:rPr lang="en-US" altLang="en-US" sz="3800" dirty="0"/>
              <a:t>: Illustration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28</a:t>
            </a:fld>
            <a:endParaRPr lang="en-US" altLang="en-US"/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1910443" y="1676401"/>
            <a:ext cx="5257800" cy="4338639"/>
            <a:chOff x="432" y="1152"/>
            <a:chExt cx="3312" cy="2733"/>
          </a:xfrm>
        </p:grpSpPr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32" y="1152"/>
              <a:ext cx="3312" cy="2016"/>
            </a:xfrm>
            <a:prstGeom prst="ellipse">
              <a:avLst/>
            </a:prstGeom>
            <a:solidFill>
              <a:srgbClr val="C4E1F2">
                <a:alpha val="74118"/>
              </a:srgbClr>
            </a:solidFill>
            <a:ln w="317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72" y="1680"/>
              <a:ext cx="816" cy="86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lumMod val="65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User Code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584" y="1344"/>
              <a:ext cx="816" cy="9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lumMod val="65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Stack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536" y="2400"/>
              <a:ext cx="816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lumMod val="65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Heap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496" y="1536"/>
              <a:ext cx="816" cy="12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lumMod val="65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Global Data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152" y="3216"/>
              <a:ext cx="1824" cy="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Logical Address Space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00000"/>
                  </a:solidFill>
                </a:rPr>
                <a:t>(Segments can be of different sizes)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701644" y="609600"/>
            <a:ext cx="2699657" cy="6026150"/>
            <a:chOff x="6177643" y="609600"/>
            <a:chExt cx="2699657" cy="6026150"/>
          </a:xfrm>
        </p:grpSpPr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6177643" y="5573921"/>
              <a:ext cx="2699657" cy="106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Physical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00000"/>
                  </a:solidFill>
                </a:rPr>
                <a:t>(Segments are disjoint in physical memory)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6781800" y="2438400"/>
              <a:ext cx="1295400" cy="10556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 dirty="0">
                  <a:latin typeface="Courier New" panose="02070309020205020404" pitchFamily="49" charset="0"/>
                </a:rPr>
                <a:t>User Code Segment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781800" y="4648200"/>
              <a:ext cx="1295400" cy="9012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 dirty="0">
                  <a:latin typeface="Courier New" panose="02070309020205020404" pitchFamily="49" charset="0"/>
                </a:rPr>
                <a:t>Stack Segment</a:t>
              </a:r>
            </a:p>
            <a:p>
              <a:pPr algn="ctr"/>
              <a:endParaRPr lang="en-US" altLang="en-US" b="1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781800" y="3505200"/>
              <a:ext cx="1295400" cy="762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Heap Segment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781800" y="609600"/>
              <a:ext cx="1295400" cy="141446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Global Data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781800" y="4267200"/>
              <a:ext cx="1295400" cy="4238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781800" y="1981200"/>
              <a:ext cx="1295400" cy="5000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b="1" dirty="0">
                <a:latin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FEE506-258D-9C45-8F0F-C5FC5806AC2A}"/>
                  </a:ext>
                </a:extLst>
              </p14:cNvPr>
              <p14:cNvContentPartPr/>
              <p14:nvPr/>
            </p14:nvContentPartPr>
            <p14:xfrm>
              <a:off x="6444360" y="464400"/>
              <a:ext cx="4033080" cy="388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FEE506-258D-9C45-8F0F-C5FC5806A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5000" y="455040"/>
                <a:ext cx="4051800" cy="39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0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Segmentation: Logical Address Translation 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1277600" cy="5486400"/>
          </a:xfrm>
        </p:spPr>
        <p:txBody>
          <a:bodyPr/>
          <a:lstStyle/>
          <a:p>
            <a:r>
              <a:rPr lang="en-US" altLang="en-US" dirty="0"/>
              <a:t>Each segment mapped to a contiguous physical memory region</a:t>
            </a:r>
          </a:p>
          <a:p>
            <a:pPr lvl="1"/>
            <a:r>
              <a:rPr lang="en-US" altLang="en-US" dirty="0"/>
              <a:t>with a </a:t>
            </a:r>
            <a:r>
              <a:rPr lang="en-US" altLang="en-US" b="1" i="1" dirty="0"/>
              <a:t>base address </a:t>
            </a:r>
            <a:r>
              <a:rPr lang="en-US" altLang="en-US" dirty="0"/>
              <a:t>and a </a:t>
            </a:r>
            <a:r>
              <a:rPr lang="en-US" altLang="en-US" b="1" i="1" dirty="0"/>
              <a:t>limit/size</a:t>
            </a:r>
          </a:p>
          <a:p>
            <a:pPr lvl="1"/>
            <a:endParaRPr lang="en-US" altLang="en-US" sz="2400" dirty="0"/>
          </a:p>
          <a:p>
            <a:r>
              <a:rPr lang="en-US" altLang="en-US" dirty="0"/>
              <a:t>The segment name usually represented as a single number</a:t>
            </a:r>
          </a:p>
          <a:p>
            <a:pPr lvl="1"/>
            <a:r>
              <a:rPr lang="en-US" altLang="en-US" dirty="0"/>
              <a:t>Known as </a:t>
            </a:r>
            <a:r>
              <a:rPr lang="en-US" altLang="en-US" b="1" i="1" dirty="0"/>
              <a:t>segment id </a:t>
            </a:r>
          </a:p>
          <a:p>
            <a:endParaRPr lang="en-US" altLang="en-US" sz="2000" dirty="0"/>
          </a:p>
          <a:p>
            <a:r>
              <a:rPr lang="en-US" altLang="en-US" dirty="0"/>
              <a:t>Logical address </a:t>
            </a:r>
            <a:r>
              <a:rPr lang="en-US" altLang="en-US" sz="2800" b="1" dirty="0">
                <a:latin typeface="Courier New" panose="02070309020205020404" pitchFamily="49" charset="0"/>
              </a:rPr>
              <a:t>&lt;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SegID</a:t>
            </a:r>
            <a:r>
              <a:rPr lang="en-US" altLang="en-US" sz="2800" b="1" dirty="0">
                <a:latin typeface="Courier New" panose="02070309020205020404" pitchFamily="49" charset="0"/>
              </a:rPr>
              <a:t>, 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</a:rPr>
              <a:t>Offset</a:t>
            </a:r>
            <a:r>
              <a:rPr lang="en-US" altLang="en-US" sz="2800" b="1" dirty="0">
                <a:latin typeface="Courier New" panose="02070309020205020404" pitchFamily="49" charset="0"/>
              </a:rPr>
              <a:t>&gt;:</a:t>
            </a:r>
          </a:p>
          <a:p>
            <a:pPr lvl="1"/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SegID</a:t>
            </a:r>
            <a:r>
              <a:rPr lang="en-US" altLang="en-US" dirty="0"/>
              <a:t> is used to look up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rgbClr val="660066"/>
                </a:solidFill>
                <a:latin typeface="Courier New" panose="02070309020205020404" pitchFamily="49" charset="0"/>
              </a:rPr>
              <a:t>Base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Limit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dirty="0"/>
              <a:t> of the segment in a </a:t>
            </a:r>
            <a:r>
              <a:rPr lang="en-US" altLang="en-US" b="1" dirty="0"/>
              <a:t>segment table</a:t>
            </a:r>
            <a:endParaRPr lang="en-US" altLang="en-US" dirty="0"/>
          </a:p>
          <a:p>
            <a:pPr lvl="1"/>
            <a:r>
              <a:rPr lang="en-US" altLang="en-US" dirty="0"/>
              <a:t>Physical Address </a:t>
            </a:r>
            <a:r>
              <a:rPr lang="en-US" altLang="en-US" sz="2400" b="1" dirty="0">
                <a:latin typeface="Courier New" panose="02070309020205020404" pitchFamily="49" charset="0"/>
              </a:rPr>
              <a:t>PA</a:t>
            </a:r>
            <a:r>
              <a:rPr lang="en-US" altLang="en-US" dirty="0"/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= </a:t>
            </a:r>
            <a:r>
              <a:rPr lang="en-US" altLang="en-US" sz="2400" b="1" dirty="0">
                <a:solidFill>
                  <a:srgbClr val="9900CC"/>
                </a:solidFill>
                <a:latin typeface="Courier New" panose="02070309020205020404" pitchFamily="49" charset="0"/>
              </a:rPr>
              <a:t>Base</a:t>
            </a:r>
            <a:r>
              <a:rPr lang="en-US" altLang="en-US" sz="2400" b="1" dirty="0">
                <a:latin typeface="Courier New" panose="02070309020205020404" pitchFamily="49" charset="0"/>
              </a:rPr>
              <a:t> + 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Offset</a:t>
            </a:r>
          </a:p>
          <a:p>
            <a:pPr lvl="1"/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Offset</a:t>
            </a:r>
            <a:r>
              <a:rPr lang="en-US" altLang="en-US" sz="2400" b="1" dirty="0">
                <a:latin typeface="Courier New" panose="02070309020205020404" pitchFamily="49" charset="0"/>
              </a:rPr>
              <a:t> &lt;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Limit</a:t>
            </a:r>
            <a:r>
              <a:rPr lang="en-US" altLang="en-US" dirty="0"/>
              <a:t> for valid access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5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Overview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9601200" cy="548640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Paging Scheme</a:t>
            </a:r>
          </a:p>
          <a:p>
            <a:pPr lvl="1"/>
            <a:r>
              <a:rPr lang="en-US" altLang="en-US" dirty="0"/>
              <a:t>Basic Idea</a:t>
            </a:r>
          </a:p>
          <a:p>
            <a:pPr lvl="1"/>
            <a:r>
              <a:rPr lang="en-US" altLang="en-US" dirty="0"/>
              <a:t>Logical-to-Physical Address Translation</a:t>
            </a:r>
          </a:p>
          <a:p>
            <a:pPr lvl="1"/>
            <a:r>
              <a:rPr lang="en-US" altLang="en-US" dirty="0"/>
              <a:t>Hardware Support</a:t>
            </a:r>
          </a:p>
          <a:p>
            <a:pPr lvl="1"/>
            <a:r>
              <a:rPr lang="en-US" altLang="en-US" dirty="0"/>
              <a:t>Protection &amp; Page Sharing</a:t>
            </a:r>
          </a:p>
          <a:p>
            <a:r>
              <a:rPr lang="en-US" altLang="en-US" b="1" dirty="0">
                <a:solidFill>
                  <a:srgbClr val="660066"/>
                </a:solidFill>
              </a:rPr>
              <a:t>Segmentation Scheme</a:t>
            </a:r>
          </a:p>
          <a:p>
            <a:pPr lvl="1"/>
            <a:r>
              <a:rPr lang="en-US" altLang="en-US" dirty="0"/>
              <a:t>Motivation</a:t>
            </a:r>
          </a:p>
          <a:p>
            <a:pPr lvl="1"/>
            <a:r>
              <a:rPr lang="en-US" altLang="en-US" dirty="0"/>
              <a:t>Basic Idea</a:t>
            </a:r>
          </a:p>
          <a:p>
            <a:pPr lvl="1"/>
            <a:r>
              <a:rPr lang="en-US" altLang="en-US" dirty="0"/>
              <a:t>Logical-to-Physical Address Translation</a:t>
            </a:r>
          </a:p>
          <a:p>
            <a:pPr lvl="1"/>
            <a:r>
              <a:rPr lang="en-US" altLang="en-US" dirty="0"/>
              <a:t>Hardware Support</a:t>
            </a:r>
          </a:p>
          <a:p>
            <a:r>
              <a:rPr lang="en-US" altLang="en-US" b="1" dirty="0">
                <a:solidFill>
                  <a:srgbClr val="660066"/>
                </a:solidFill>
              </a:rPr>
              <a:t>Segmentation</a:t>
            </a:r>
            <a:r>
              <a:rPr lang="en-US" altLang="en-US" dirty="0"/>
              <a:t> </a:t>
            </a:r>
            <a:r>
              <a:rPr lang="en-US" altLang="en-US" b="1" dirty="0"/>
              <a:t>with </a:t>
            </a:r>
            <a:r>
              <a:rPr lang="en-US" altLang="en-US" b="1" dirty="0">
                <a:solidFill>
                  <a:srgbClr val="C00000"/>
                </a:solidFill>
              </a:rPr>
              <a:t>Paging</a:t>
            </a:r>
            <a:endParaRPr lang="en-US" alt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BAF8EF3-A2DA-F247-8EC2-90F273E0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562100"/>
            <a:ext cx="3026195" cy="426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240B26-2FCB-894E-881A-D893063DE83E}"/>
                  </a:ext>
                </a:extLst>
              </p14:cNvPr>
              <p14:cNvContentPartPr/>
              <p14:nvPr/>
            </p14:nvContentPartPr>
            <p14:xfrm>
              <a:off x="419760" y="996120"/>
              <a:ext cx="679320" cy="538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240B26-2FCB-894E-881A-D893063DE8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400" y="986760"/>
                <a:ext cx="698040" cy="54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2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3886200" y="3429000"/>
            <a:ext cx="3048000" cy="2286000"/>
            <a:chOff x="1296" y="1728"/>
            <a:chExt cx="1920" cy="1440"/>
          </a:xfrm>
        </p:grpSpPr>
        <p:grpSp>
          <p:nvGrpSpPr>
            <p:cNvPr id="51" name="Group 44"/>
            <p:cNvGrpSpPr>
              <a:grpSpLocks/>
            </p:cNvGrpSpPr>
            <p:nvPr/>
          </p:nvGrpSpPr>
          <p:grpSpPr bwMode="auto">
            <a:xfrm>
              <a:off x="1296" y="1968"/>
              <a:ext cx="288" cy="960"/>
              <a:chOff x="1536" y="2064"/>
              <a:chExt cx="288" cy="960"/>
            </a:xfrm>
          </p:grpSpPr>
          <p:sp>
            <p:nvSpPr>
              <p:cNvPr id="65" name="Rectangle 19"/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0</a:t>
                </a:r>
              </a:p>
            </p:txBody>
          </p:sp>
          <p:sp>
            <p:nvSpPr>
              <p:cNvPr id="66" name="Rectangle 22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1</a:t>
                </a:r>
              </a:p>
            </p:txBody>
          </p:sp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2</a:t>
                </a:r>
              </a:p>
            </p:txBody>
          </p:sp>
          <p:sp>
            <p:nvSpPr>
              <p:cNvPr id="6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3</a:t>
                </a:r>
              </a:p>
            </p:txBody>
          </p:sp>
        </p:grpSp>
        <p:grpSp>
          <p:nvGrpSpPr>
            <p:cNvPr id="52" name="Group 38"/>
            <p:cNvGrpSpPr>
              <a:grpSpLocks/>
            </p:cNvGrpSpPr>
            <p:nvPr/>
          </p:nvGrpSpPr>
          <p:grpSpPr bwMode="auto">
            <a:xfrm>
              <a:off x="1584" y="1968"/>
              <a:ext cx="816" cy="960"/>
              <a:chOff x="1824" y="2064"/>
              <a:chExt cx="336" cy="960"/>
            </a:xfrm>
          </p:grpSpPr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62" name="Rectangle 23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63" name="Rectangle 26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64" name="Rectangle 29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53" name="Rectangle 30"/>
            <p:cNvSpPr>
              <a:spLocks noChangeArrowheads="1"/>
            </p:cNvSpPr>
            <p:nvPr/>
          </p:nvSpPr>
          <p:spPr bwMode="auto">
            <a:xfrm>
              <a:off x="1872" y="2976"/>
              <a:ext cx="10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/>
                <a:t>segment table</a:t>
              </a:r>
            </a:p>
          </p:txBody>
        </p:sp>
        <p:grpSp>
          <p:nvGrpSpPr>
            <p:cNvPr id="54" name="Group 39"/>
            <p:cNvGrpSpPr>
              <a:grpSpLocks/>
            </p:cNvGrpSpPr>
            <p:nvPr/>
          </p:nvGrpSpPr>
          <p:grpSpPr bwMode="auto">
            <a:xfrm>
              <a:off x="2400" y="1968"/>
              <a:ext cx="816" cy="960"/>
              <a:chOff x="1824" y="2064"/>
              <a:chExt cx="336" cy="960"/>
            </a:xfrm>
          </p:grpSpPr>
          <p:sp>
            <p:nvSpPr>
              <p:cNvPr id="57" name="Rectangle 40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59" name="Rectangle 42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60" name="Rectangle 4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en-US" altLang="en-US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400" y="1728"/>
              <a:ext cx="816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Limit</a:t>
              </a: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1584" y="1728"/>
              <a:ext cx="816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Base</a:t>
              </a:r>
            </a:p>
          </p:txBody>
        </p:sp>
      </p:grp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C00000"/>
                </a:solidFill>
              </a:rPr>
              <a:t>Logical Address Translation</a:t>
            </a:r>
            <a:r>
              <a:rPr lang="en-US" altLang="en-US" sz="3600" dirty="0"/>
              <a:t>: Illustration</a:t>
            </a:r>
          </a:p>
        </p:txBody>
      </p:sp>
      <p:sp>
        <p:nvSpPr>
          <p:cNvPr id="795658" name="Text Box 10"/>
          <p:cNvSpPr txBox="1">
            <a:spLocks noChangeArrowheads="1"/>
          </p:cNvSpPr>
          <p:nvPr/>
        </p:nvSpPr>
        <p:spPr bwMode="auto">
          <a:xfrm>
            <a:off x="7772400" y="6172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/>
              <a:t>Physical Memory</a:t>
            </a:r>
          </a:p>
        </p:txBody>
      </p:sp>
      <p:sp>
        <p:nvSpPr>
          <p:cNvPr id="795693" name="Text Box 45"/>
          <p:cNvSpPr txBox="1">
            <a:spLocks noChangeArrowheads="1"/>
          </p:cNvSpPr>
          <p:nvPr/>
        </p:nvSpPr>
        <p:spPr bwMode="auto">
          <a:xfrm>
            <a:off x="1676400" y="990601"/>
            <a:ext cx="3810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Assume: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User Code </a:t>
            </a:r>
            <a:r>
              <a:rPr lang="en-US" altLang="en-US" b="1" dirty="0">
                <a:latin typeface="Courier New" panose="02070309020205020404" pitchFamily="49" charset="0"/>
              </a:rPr>
              <a:t>Segment   = 0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Global Data </a:t>
            </a:r>
            <a:r>
              <a:rPr lang="en-US" altLang="en-US" b="1" dirty="0">
                <a:latin typeface="Courier New" panose="02070309020205020404" pitchFamily="49" charset="0"/>
              </a:rPr>
              <a:t>Segment = 1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Heap</a:t>
            </a:r>
            <a:r>
              <a:rPr lang="en-US" altLang="en-US" b="1" dirty="0">
                <a:latin typeface="Courier New" panose="02070309020205020404" pitchFamily="49" charset="0"/>
              </a:rPr>
              <a:t> Segment        = 2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</a:t>
            </a:r>
            <a:r>
              <a:rPr lang="en-US" altLang="en-US" b="1" dirty="0">
                <a:latin typeface="Courier New" panose="02070309020205020404" pitchFamily="49" charset="0"/>
              </a:rPr>
              <a:t> Segment       = 3</a:t>
            </a:r>
          </a:p>
        </p:txBody>
      </p:sp>
      <p:grpSp>
        <p:nvGrpSpPr>
          <p:cNvPr id="795699" name="Group 51"/>
          <p:cNvGrpSpPr>
            <a:grpSpLocks/>
          </p:cNvGrpSpPr>
          <p:nvPr/>
        </p:nvGrpSpPr>
        <p:grpSpPr bwMode="auto">
          <a:xfrm>
            <a:off x="3886200" y="3429000"/>
            <a:ext cx="3048000" cy="2286000"/>
            <a:chOff x="1296" y="1728"/>
            <a:chExt cx="1920" cy="1440"/>
          </a:xfrm>
        </p:grpSpPr>
        <p:grpSp>
          <p:nvGrpSpPr>
            <p:cNvPr id="795692" name="Group 44"/>
            <p:cNvGrpSpPr>
              <a:grpSpLocks/>
            </p:cNvGrpSpPr>
            <p:nvPr/>
          </p:nvGrpSpPr>
          <p:grpSpPr bwMode="auto">
            <a:xfrm>
              <a:off x="1296" y="1968"/>
              <a:ext cx="288" cy="960"/>
              <a:chOff x="1536" y="2064"/>
              <a:chExt cx="288" cy="960"/>
            </a:xfrm>
          </p:grpSpPr>
          <p:sp>
            <p:nvSpPr>
              <p:cNvPr id="795667" name="Rectangle 19"/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0</a:t>
                </a:r>
              </a:p>
            </p:txBody>
          </p:sp>
          <p:sp>
            <p:nvSpPr>
              <p:cNvPr id="795670" name="Rectangle 22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1</a:t>
                </a:r>
              </a:p>
            </p:txBody>
          </p:sp>
          <p:sp>
            <p:nvSpPr>
              <p:cNvPr id="795673" name="Rectangle 25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2</a:t>
                </a:r>
              </a:p>
            </p:txBody>
          </p:sp>
          <p:sp>
            <p:nvSpPr>
              <p:cNvPr id="795676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/>
                  <a:t>3</a:t>
                </a:r>
              </a:p>
            </p:txBody>
          </p:sp>
        </p:grpSp>
        <p:grpSp>
          <p:nvGrpSpPr>
            <p:cNvPr id="795686" name="Group 38"/>
            <p:cNvGrpSpPr>
              <a:grpSpLocks/>
            </p:cNvGrpSpPr>
            <p:nvPr/>
          </p:nvGrpSpPr>
          <p:grpSpPr bwMode="auto">
            <a:xfrm>
              <a:off x="1584" y="1968"/>
              <a:ext cx="816" cy="960"/>
              <a:chOff x="1824" y="2064"/>
              <a:chExt cx="336" cy="960"/>
            </a:xfrm>
          </p:grpSpPr>
          <p:sp>
            <p:nvSpPr>
              <p:cNvPr id="795668" name="Rectangle 20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 dirty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3500</a:t>
                </a:r>
              </a:p>
            </p:txBody>
          </p:sp>
          <p:sp>
            <p:nvSpPr>
              <p:cNvPr id="795671" name="Rectangle 23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6000</a:t>
                </a:r>
              </a:p>
            </p:txBody>
          </p:sp>
          <p:sp>
            <p:nvSpPr>
              <p:cNvPr id="795674" name="Rectangle 26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2400</a:t>
                </a:r>
              </a:p>
            </p:txBody>
          </p:sp>
          <p:sp>
            <p:nvSpPr>
              <p:cNvPr id="795677" name="Rectangle 29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0</a:t>
                </a:r>
              </a:p>
            </p:txBody>
          </p:sp>
        </p:grpSp>
        <p:sp>
          <p:nvSpPr>
            <p:cNvPr id="795678" name="Rectangle 30"/>
            <p:cNvSpPr>
              <a:spLocks noChangeArrowheads="1"/>
            </p:cNvSpPr>
            <p:nvPr/>
          </p:nvSpPr>
          <p:spPr bwMode="auto">
            <a:xfrm>
              <a:off x="1872" y="2976"/>
              <a:ext cx="10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/>
                <a:t>segment table</a:t>
              </a:r>
            </a:p>
          </p:txBody>
        </p:sp>
        <p:grpSp>
          <p:nvGrpSpPr>
            <p:cNvPr id="795687" name="Group 39"/>
            <p:cNvGrpSpPr>
              <a:grpSpLocks/>
            </p:cNvGrpSpPr>
            <p:nvPr/>
          </p:nvGrpSpPr>
          <p:grpSpPr bwMode="auto">
            <a:xfrm>
              <a:off x="2400" y="1968"/>
              <a:ext cx="816" cy="960"/>
              <a:chOff x="1824" y="2064"/>
              <a:chExt cx="336" cy="960"/>
            </a:xfrm>
          </p:grpSpPr>
          <p:sp>
            <p:nvSpPr>
              <p:cNvPr id="795688" name="Rectangle 40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 dirty="0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2200</a:t>
                </a:r>
              </a:p>
            </p:txBody>
          </p:sp>
          <p:sp>
            <p:nvSpPr>
              <p:cNvPr id="795689" name="Rectangle 41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1500</a:t>
                </a:r>
              </a:p>
            </p:txBody>
          </p:sp>
          <p:sp>
            <p:nvSpPr>
              <p:cNvPr id="795690" name="Rectangle 42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1100</a:t>
                </a:r>
              </a:p>
            </p:txBody>
          </p:sp>
          <p:sp>
            <p:nvSpPr>
              <p:cNvPr id="795691" name="Rectangle 4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33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2000" b="1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1300</a:t>
                </a:r>
              </a:p>
            </p:txBody>
          </p:sp>
        </p:grpSp>
        <p:sp>
          <p:nvSpPr>
            <p:cNvPr id="795695" name="Rectangle 47"/>
            <p:cNvSpPr>
              <a:spLocks noChangeArrowheads="1"/>
            </p:cNvSpPr>
            <p:nvPr/>
          </p:nvSpPr>
          <p:spPr bwMode="auto">
            <a:xfrm>
              <a:off x="2400" y="1728"/>
              <a:ext cx="816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Limit</a:t>
              </a:r>
            </a:p>
          </p:txBody>
        </p:sp>
        <p:sp>
          <p:nvSpPr>
            <p:cNvPr id="795698" name="Rectangle 50"/>
            <p:cNvSpPr>
              <a:spLocks noChangeArrowheads="1"/>
            </p:cNvSpPr>
            <p:nvPr/>
          </p:nvSpPr>
          <p:spPr bwMode="auto">
            <a:xfrm>
              <a:off x="1584" y="1728"/>
              <a:ext cx="816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Base</a:t>
              </a:r>
            </a:p>
          </p:txBody>
        </p:sp>
      </p:grpSp>
      <p:sp>
        <p:nvSpPr>
          <p:cNvPr id="795719" name="Text Box 71"/>
          <p:cNvSpPr txBox="1">
            <a:spLocks noChangeArrowheads="1"/>
          </p:cNvSpPr>
          <p:nvPr/>
        </p:nvSpPr>
        <p:spPr bwMode="auto">
          <a:xfrm>
            <a:off x="4280019" y="2455863"/>
            <a:ext cx="2620711" cy="78483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Memory Access 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/>
              <a:t>&lt; </a:t>
            </a:r>
            <a:r>
              <a:rPr lang="en-US" altLang="en-US" b="1" dirty="0">
                <a:solidFill>
                  <a:srgbClr val="C00000"/>
                </a:solidFill>
              </a:rPr>
              <a:t>Segment Id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006600"/>
                </a:solidFill>
              </a:rPr>
              <a:t>Offset </a:t>
            </a:r>
            <a:r>
              <a:rPr lang="en-US" altLang="en-US" b="1" dirty="0"/>
              <a:t>&gt;</a:t>
            </a:r>
          </a:p>
        </p:txBody>
      </p:sp>
      <p:sp>
        <p:nvSpPr>
          <p:cNvPr id="795659" name="Rectangle 11"/>
          <p:cNvSpPr>
            <a:spLocks noChangeArrowheads="1"/>
          </p:cNvSpPr>
          <p:nvPr/>
        </p:nvSpPr>
        <p:spPr bwMode="auto">
          <a:xfrm>
            <a:off x="8839200" y="2895600"/>
            <a:ext cx="1295400" cy="10556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User Code Segment</a:t>
            </a:r>
          </a:p>
        </p:txBody>
      </p:sp>
      <p:sp>
        <p:nvSpPr>
          <p:cNvPr id="795660" name="Rectangle 12"/>
          <p:cNvSpPr>
            <a:spLocks noChangeArrowheads="1"/>
          </p:cNvSpPr>
          <p:nvPr/>
        </p:nvSpPr>
        <p:spPr bwMode="auto">
          <a:xfrm>
            <a:off x="8839200" y="5105401"/>
            <a:ext cx="1295400" cy="10334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Stack Segment</a:t>
            </a:r>
          </a:p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795661" name="Rectangle 13"/>
          <p:cNvSpPr>
            <a:spLocks noChangeArrowheads="1"/>
          </p:cNvSpPr>
          <p:nvPr/>
        </p:nvSpPr>
        <p:spPr bwMode="auto">
          <a:xfrm>
            <a:off x="8839200" y="39624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Heap Segment</a:t>
            </a:r>
          </a:p>
        </p:txBody>
      </p:sp>
      <p:sp>
        <p:nvSpPr>
          <p:cNvPr id="795662" name="Rectangle 14"/>
          <p:cNvSpPr>
            <a:spLocks noChangeArrowheads="1"/>
          </p:cNvSpPr>
          <p:nvPr/>
        </p:nvSpPr>
        <p:spPr bwMode="auto">
          <a:xfrm>
            <a:off x="8839200" y="1066801"/>
            <a:ext cx="1295400" cy="14144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Global Data Segment</a:t>
            </a:r>
          </a:p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795663" name="Rectangle 15"/>
          <p:cNvSpPr>
            <a:spLocks noChangeArrowheads="1"/>
          </p:cNvSpPr>
          <p:nvPr/>
        </p:nvSpPr>
        <p:spPr bwMode="auto">
          <a:xfrm>
            <a:off x="8839200" y="4724401"/>
            <a:ext cx="1295400" cy="42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795664" name="Rectangle 16"/>
          <p:cNvSpPr>
            <a:spLocks noChangeArrowheads="1"/>
          </p:cNvSpPr>
          <p:nvPr/>
        </p:nvSpPr>
        <p:spPr bwMode="auto">
          <a:xfrm>
            <a:off x="8839200" y="2438401"/>
            <a:ext cx="1295400" cy="500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en-US" b="1">
              <a:latin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153400" y="5029200"/>
            <a:ext cx="685800" cy="1219200"/>
            <a:chOff x="6629400" y="5029200"/>
            <a:chExt cx="685800" cy="1219200"/>
          </a:xfrm>
        </p:grpSpPr>
        <p:sp>
          <p:nvSpPr>
            <p:cNvPr id="795679" name="Rectangle 31"/>
            <p:cNvSpPr>
              <a:spLocks noChangeArrowheads="1"/>
            </p:cNvSpPr>
            <p:nvPr/>
          </p:nvSpPr>
          <p:spPr bwMode="auto">
            <a:xfrm>
              <a:off x="6629400" y="6019800"/>
              <a:ext cx="685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b="1" dirty="0"/>
                <a:t>0</a:t>
              </a:r>
            </a:p>
          </p:txBody>
        </p:sp>
        <p:sp>
          <p:nvSpPr>
            <p:cNvPr id="795680" name="Rectangle 32"/>
            <p:cNvSpPr>
              <a:spLocks noChangeArrowheads="1"/>
            </p:cNvSpPr>
            <p:nvPr/>
          </p:nvSpPr>
          <p:spPr bwMode="auto">
            <a:xfrm>
              <a:off x="6629400" y="5029200"/>
              <a:ext cx="685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b="1" dirty="0"/>
                <a:t>1300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53400" y="990600"/>
            <a:ext cx="685800" cy="3810000"/>
            <a:chOff x="6629400" y="990600"/>
            <a:chExt cx="685800" cy="3810000"/>
          </a:xfrm>
        </p:grpSpPr>
        <p:grpSp>
          <p:nvGrpSpPr>
            <p:cNvPr id="6" name="Group 5"/>
            <p:cNvGrpSpPr/>
            <p:nvPr/>
          </p:nvGrpSpPr>
          <p:grpSpPr>
            <a:xfrm>
              <a:off x="6629400" y="2895600"/>
              <a:ext cx="685800" cy="1905000"/>
              <a:chOff x="6629400" y="2895600"/>
              <a:chExt cx="685800" cy="19050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629400" y="3886200"/>
                <a:ext cx="685800" cy="914400"/>
                <a:chOff x="6629400" y="3886200"/>
                <a:chExt cx="685800" cy="914400"/>
              </a:xfrm>
            </p:grpSpPr>
            <p:sp>
              <p:nvSpPr>
                <p:cNvPr id="795681" name="Rectangle 33"/>
                <p:cNvSpPr>
                  <a:spLocks noChangeArrowheads="1"/>
                </p:cNvSpPr>
                <p:nvPr/>
              </p:nvSpPr>
              <p:spPr bwMode="auto">
                <a:xfrm>
                  <a:off x="6629400" y="4572000"/>
                  <a:ext cx="685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b="1" dirty="0"/>
                    <a:t>2400</a:t>
                  </a:r>
                </a:p>
              </p:txBody>
            </p:sp>
            <p:sp>
              <p:nvSpPr>
                <p:cNvPr id="795682" name="Rectangle 34"/>
                <p:cNvSpPr>
                  <a:spLocks noChangeArrowheads="1"/>
                </p:cNvSpPr>
                <p:nvPr/>
              </p:nvSpPr>
              <p:spPr bwMode="auto">
                <a:xfrm>
                  <a:off x="6629400" y="3886200"/>
                  <a:ext cx="6858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b="1"/>
                    <a:t>3500</a:t>
                  </a:r>
                </a:p>
              </p:txBody>
            </p:sp>
          </p:grpSp>
          <p:sp>
            <p:nvSpPr>
              <p:cNvPr id="795683" name="Rectangle 35"/>
              <p:cNvSpPr>
                <a:spLocks noChangeArrowheads="1"/>
              </p:cNvSpPr>
              <p:nvPr/>
            </p:nvSpPr>
            <p:spPr bwMode="auto">
              <a:xfrm>
                <a:off x="6629400" y="2895600"/>
                <a:ext cx="685800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b="1" dirty="0"/>
                  <a:t>5700</a:t>
                </a:r>
              </a:p>
            </p:txBody>
          </p:sp>
        </p:grpSp>
        <p:sp>
          <p:nvSpPr>
            <p:cNvPr id="795684" name="Rectangle 36"/>
            <p:cNvSpPr>
              <a:spLocks noChangeArrowheads="1"/>
            </p:cNvSpPr>
            <p:nvPr/>
          </p:nvSpPr>
          <p:spPr bwMode="auto">
            <a:xfrm>
              <a:off x="6629400" y="2286000"/>
              <a:ext cx="685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b="1"/>
                <a:t>6000</a:t>
              </a:r>
            </a:p>
          </p:txBody>
        </p:sp>
        <p:sp>
          <p:nvSpPr>
            <p:cNvPr id="795685" name="Rectangle 37"/>
            <p:cNvSpPr>
              <a:spLocks noChangeArrowheads="1"/>
            </p:cNvSpPr>
            <p:nvPr/>
          </p:nvSpPr>
          <p:spPr bwMode="auto">
            <a:xfrm>
              <a:off x="6629400" y="990600"/>
              <a:ext cx="685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b="1"/>
                <a:t>7500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34200" y="4114800"/>
            <a:ext cx="1828800" cy="304800"/>
            <a:chOff x="5410200" y="4114800"/>
            <a:chExt cx="1828800" cy="304800"/>
          </a:xfrm>
        </p:grpSpPr>
        <p:sp>
          <p:nvSpPr>
            <p:cNvPr id="795722" name="Line 74"/>
            <p:cNvSpPr>
              <a:spLocks noChangeShapeType="1"/>
            </p:cNvSpPr>
            <p:nvPr/>
          </p:nvSpPr>
          <p:spPr bwMode="auto">
            <a:xfrm>
              <a:off x="6324600" y="4267200"/>
              <a:ext cx="9144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5723" name="Rectangle 75"/>
            <p:cNvSpPr>
              <a:spLocks noChangeArrowheads="1"/>
            </p:cNvSpPr>
            <p:nvPr/>
          </p:nvSpPr>
          <p:spPr bwMode="auto">
            <a:xfrm>
              <a:off x="5410200" y="411480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2800" b="1" dirty="0">
                  <a:solidFill>
                    <a:srgbClr val="C00000"/>
                  </a:solidFill>
                </a:rPr>
                <a:t>2900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9" name="Text Box 71"/>
          <p:cNvSpPr txBox="1">
            <a:spLocks noChangeArrowheads="1"/>
          </p:cNvSpPr>
          <p:nvPr/>
        </p:nvSpPr>
        <p:spPr bwMode="auto">
          <a:xfrm>
            <a:off x="4161091" y="5879813"/>
            <a:ext cx="294616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/>
              <a:t>&lt; </a:t>
            </a:r>
            <a:r>
              <a:rPr lang="en-US" altLang="en-US" sz="3200" b="1" dirty="0">
                <a:solidFill>
                  <a:srgbClr val="C00000"/>
                </a:solidFill>
              </a:rPr>
              <a:t>2</a:t>
            </a:r>
            <a:r>
              <a:rPr lang="en-US" altLang="en-US" sz="3200" b="1" dirty="0"/>
              <a:t>, </a:t>
            </a:r>
            <a:r>
              <a:rPr lang="en-US" altLang="en-US" sz="3200" b="1" dirty="0">
                <a:solidFill>
                  <a:srgbClr val="006600"/>
                </a:solidFill>
              </a:rPr>
              <a:t>500</a:t>
            </a:r>
            <a:r>
              <a:rPr lang="en-US" altLang="en-US" sz="3200" b="1" dirty="0"/>
              <a:t> &gt;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4165719" y="5885821"/>
            <a:ext cx="294616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/>
              <a:t>&lt; </a:t>
            </a:r>
            <a:r>
              <a:rPr lang="en-US" altLang="en-US" sz="3200" b="1" dirty="0">
                <a:solidFill>
                  <a:srgbClr val="C00000"/>
                </a:solidFill>
              </a:rPr>
              <a:t>2</a:t>
            </a:r>
            <a:r>
              <a:rPr lang="en-US" altLang="en-US" sz="3200" b="1" dirty="0"/>
              <a:t>, </a:t>
            </a:r>
            <a:r>
              <a:rPr lang="en-US" altLang="en-US" sz="3200" b="1" dirty="0">
                <a:solidFill>
                  <a:srgbClr val="006600"/>
                </a:solidFill>
              </a:rPr>
              <a:t>1600</a:t>
            </a:r>
            <a:r>
              <a:rPr lang="en-US" altLang="en-US" sz="3200" b="1" dirty="0"/>
              <a:t> 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115507-9A20-A84E-8A7C-3BC6FE405676}"/>
                  </a:ext>
                </a:extLst>
              </p14:cNvPr>
              <p14:cNvContentPartPr/>
              <p14:nvPr/>
            </p14:nvContentPartPr>
            <p14:xfrm>
              <a:off x="1746360" y="1504800"/>
              <a:ext cx="9619920" cy="515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115507-9A20-A84E-8A7C-3BC6FE405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000" y="1495440"/>
                <a:ext cx="9638640" cy="51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44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93" grpId="0"/>
      <p:bldP spid="795719" grpId="0" animBg="1"/>
      <p:bldP spid="69" grpId="0" animBg="1"/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Segmentation: 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Support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cxnSp>
        <p:nvCxnSpPr>
          <p:cNvPr id="67" name="Elbow Connector 66"/>
          <p:cNvCxnSpPr>
            <a:endCxn id="3" idx="0"/>
          </p:cNvCxnSpPr>
          <p:nvPr/>
        </p:nvCxnSpPr>
        <p:spPr>
          <a:xfrm rot="16200000" flipH="1">
            <a:off x="5728796" y="1881892"/>
            <a:ext cx="1982286" cy="701316"/>
          </a:xfrm>
          <a:prstGeom prst="bentConnector3">
            <a:avLst>
              <a:gd name="adj1" fmla="val 16805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21" idx="0"/>
          </p:cNvCxnSpPr>
          <p:nvPr/>
        </p:nvCxnSpPr>
        <p:spPr>
          <a:xfrm rot="5400000">
            <a:off x="4446043" y="2094746"/>
            <a:ext cx="1431472" cy="779838"/>
          </a:xfrm>
          <a:prstGeom prst="bentConnector3">
            <a:avLst>
              <a:gd name="adj1" fmla="val -552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09800" y="4267200"/>
            <a:ext cx="990600" cy="1219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200400" y="4724400"/>
            <a:ext cx="1295400" cy="304800"/>
            <a:chOff x="1676400" y="4724400"/>
            <a:chExt cx="1295400" cy="304800"/>
          </a:xfrm>
        </p:grpSpPr>
        <p:sp>
          <p:nvSpPr>
            <p:cNvPr id="8" name="Rectangle 7"/>
            <p:cNvSpPr/>
            <p:nvPr/>
          </p:nvSpPr>
          <p:spPr>
            <a:xfrm>
              <a:off x="1905000" y="4724400"/>
              <a:ext cx="5334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724400"/>
              <a:ext cx="533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676400" y="487680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iamond 20"/>
          <p:cNvSpPr/>
          <p:nvPr/>
        </p:nvSpPr>
        <p:spPr>
          <a:xfrm>
            <a:off x="4428960" y="3200402"/>
            <a:ext cx="685800" cy="68579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</a:t>
            </a:r>
          </a:p>
        </p:txBody>
      </p:sp>
      <p:cxnSp>
        <p:nvCxnSpPr>
          <p:cNvPr id="23" name="Elbow Connector 22"/>
          <p:cNvCxnSpPr>
            <a:stCxn id="8" idx="0"/>
            <a:endCxn id="13" idx="1"/>
          </p:cNvCxnSpPr>
          <p:nvPr/>
        </p:nvCxnSpPr>
        <p:spPr>
          <a:xfrm rot="5400000" flipH="1" flipV="1">
            <a:off x="2871786" y="2386015"/>
            <a:ext cx="3162300" cy="1514473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0"/>
            <a:endCxn id="21" idx="1"/>
          </p:cNvCxnSpPr>
          <p:nvPr/>
        </p:nvCxnSpPr>
        <p:spPr>
          <a:xfrm rot="5400000" flipH="1" flipV="1">
            <a:off x="3738482" y="4033921"/>
            <a:ext cx="1181099" cy="19986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3" idx="2"/>
          </p:cNvCxnSpPr>
          <p:nvPr/>
        </p:nvCxnSpPr>
        <p:spPr>
          <a:xfrm flipV="1">
            <a:off x="5114761" y="3543197"/>
            <a:ext cx="1635033" cy="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56629" y="3252654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755932" y="3886200"/>
            <a:ext cx="730468" cy="1676400"/>
            <a:chOff x="3231932" y="3886200"/>
            <a:chExt cx="730468" cy="1676400"/>
          </a:xfrm>
        </p:grpSpPr>
        <p:sp>
          <p:nvSpPr>
            <p:cNvPr id="47" name="Rectangle 46"/>
            <p:cNvSpPr/>
            <p:nvPr/>
          </p:nvSpPr>
          <p:spPr>
            <a:xfrm>
              <a:off x="3231932" y="4244263"/>
              <a:ext cx="730468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48" name="Straight Arrow Connector 47"/>
            <p:cNvCxnSpPr>
              <a:stCxn id="21" idx="2"/>
            </p:cNvCxnSpPr>
            <p:nvPr/>
          </p:nvCxnSpPr>
          <p:spPr>
            <a:xfrm>
              <a:off x="3247860" y="38862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659279" y="5585388"/>
            <a:ext cx="2894481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Error!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573119" y="1088571"/>
            <a:ext cx="541640" cy="304800"/>
            <a:chOff x="3125319" y="936171"/>
            <a:chExt cx="541640" cy="304800"/>
          </a:xfrm>
        </p:grpSpPr>
        <p:sp>
          <p:nvSpPr>
            <p:cNvPr id="53" name="Left Brace 52"/>
            <p:cNvSpPr/>
            <p:nvPr/>
          </p:nvSpPr>
          <p:spPr>
            <a:xfrm>
              <a:off x="3482706" y="976450"/>
              <a:ext cx="184253" cy="22642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25319" y="936171"/>
              <a:ext cx="5334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8534400" y="1355272"/>
            <a:ext cx="1524000" cy="50455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Memory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10174" y="1143000"/>
            <a:ext cx="1647827" cy="1709600"/>
            <a:chOff x="3686173" y="1143000"/>
            <a:chExt cx="1647827" cy="1709600"/>
          </a:xfrm>
        </p:grpSpPr>
        <p:sp>
          <p:nvSpPr>
            <p:cNvPr id="11" name="Rectangle 10"/>
            <p:cNvSpPr/>
            <p:nvPr/>
          </p:nvSpPr>
          <p:spPr>
            <a:xfrm>
              <a:off x="3686174" y="1145176"/>
              <a:ext cx="685800" cy="14456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62450" y="1143000"/>
              <a:ext cx="971550" cy="14456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6173" y="1355271"/>
              <a:ext cx="683049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62450" y="1355271"/>
              <a:ext cx="971550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89936" y="2547800"/>
              <a:ext cx="1535857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Segment Table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6749794" y="3223693"/>
            <a:ext cx="641607" cy="6390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+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cxnSp>
        <p:nvCxnSpPr>
          <p:cNvPr id="66" name="Straight Arrow Connector 65"/>
          <p:cNvCxnSpPr>
            <a:stCxn id="3" idx="6"/>
          </p:cNvCxnSpPr>
          <p:nvPr/>
        </p:nvCxnSpPr>
        <p:spPr>
          <a:xfrm>
            <a:off x="7391400" y="354319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91C303-56FE-2A4C-BE31-3E0BFC3E92E7}"/>
                  </a:ext>
                </a:extLst>
              </p14:cNvPr>
              <p14:cNvContentPartPr/>
              <p14:nvPr/>
            </p14:nvContentPartPr>
            <p14:xfrm>
              <a:off x="2308680" y="875160"/>
              <a:ext cx="4386240" cy="437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91C303-56FE-2A4C-BE31-3E0BFC3E9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9320" y="865800"/>
                <a:ext cx="4404960" cy="43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4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6" grpId="0"/>
      <p:bldP spid="51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Segmentation: Summary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6600"/>
                </a:solidFill>
              </a:rPr>
              <a:t>Pros:</a:t>
            </a:r>
          </a:p>
          <a:p>
            <a:pPr lvl="1"/>
            <a:r>
              <a:rPr lang="en-US" altLang="en-US" dirty="0"/>
              <a:t>Each segment is an independent contiguous memory space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Naturally matches programmer’s view of memory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More efficient bookkeeping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Segments c</a:t>
            </a:r>
            <a:r>
              <a:rPr lang="en-US" altLang="en-US" dirty="0"/>
              <a:t>an grow/shrink and be protected/shared independently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C00000"/>
                </a:solidFill>
              </a:rPr>
              <a:t>Cons:</a:t>
            </a:r>
          </a:p>
          <a:p>
            <a:pPr lvl="1"/>
            <a:r>
              <a:rPr lang="en-US" altLang="en-US" dirty="0"/>
              <a:t>Segmentation requires variable-size </a:t>
            </a:r>
            <a:r>
              <a:rPr lang="en-US" altLang="en-US" b="1" dirty="0">
                <a:solidFill>
                  <a:srgbClr val="FF0000"/>
                </a:solidFill>
              </a:rPr>
              <a:t>contiguous</a:t>
            </a:r>
            <a:r>
              <a:rPr lang="en-US" altLang="en-US" dirty="0"/>
              <a:t> memory regions</a:t>
            </a:r>
          </a:p>
          <a:p>
            <a:pPr marL="344487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can c</a:t>
            </a:r>
            <a:r>
              <a:rPr lang="en-US" altLang="en-US" dirty="0"/>
              <a:t>ause </a:t>
            </a:r>
            <a:r>
              <a:rPr lang="en-US" altLang="en-US" b="1" dirty="0">
                <a:solidFill>
                  <a:srgbClr val="660066"/>
                </a:solidFill>
              </a:rPr>
              <a:t>external fragmentation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3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Segmentation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006600"/>
                </a:solidFill>
              </a:rPr>
              <a:t>paging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</p:spTree>
    <p:extLst>
      <p:ext uri="{BB962C8B-B14F-4D97-AF65-F5344CB8AC3E}">
        <p14:creationId xmlns:p14="http://schemas.microsoft.com/office/powerpoint/2010/main" val="58090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</a:t>
            </a:r>
            <a:r>
              <a:rPr lang="en-US" b="1" dirty="0">
                <a:solidFill>
                  <a:srgbClr val="C00000"/>
                </a:solidFill>
              </a:rPr>
              <a:t>Basic Idea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intuitive next step is to combine segmentation with paging</a:t>
            </a:r>
          </a:p>
          <a:p>
            <a:endParaRPr lang="en-US" dirty="0"/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Each segment is now composed of several pages instead of a contiguous memory region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Essentially, each segment has a page table</a:t>
            </a:r>
          </a:p>
          <a:p>
            <a:pPr marL="344487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Segment can grow by allocating new page then add to its page table and similarly for shrinking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L8 - AY2021 S2 ]</a:t>
            </a:r>
          </a:p>
        </p:txBody>
      </p:sp>
    </p:spTree>
    <p:extLst>
      <p:ext uri="{BB962C8B-B14F-4D97-AF65-F5344CB8AC3E}">
        <p14:creationId xmlns:p14="http://schemas.microsoft.com/office/powerpoint/2010/main" val="4066443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</a:t>
            </a:r>
            <a:r>
              <a:rPr lang="en-US" b="1" dirty="0">
                <a:solidFill>
                  <a:srgbClr val="C00000"/>
                </a:solidFill>
              </a:rPr>
              <a:t>Basic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78E5-7CBB-416F-85A9-6A6E33CFDEFA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133600" y="925512"/>
            <a:ext cx="5334000" cy="3494088"/>
            <a:chOff x="384" y="967"/>
            <a:chExt cx="3360" cy="2201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72" y="1680"/>
              <a:ext cx="816" cy="86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User Code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84" y="1344"/>
              <a:ext cx="816" cy="9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Stack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536" y="2400"/>
              <a:ext cx="816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Heap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496" y="1584"/>
              <a:ext cx="816" cy="12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Global Data Segment</a:t>
              </a: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  <a:p>
              <a:pPr algn="ctr"/>
              <a:endParaRPr lang="en-US" altLang="en-US" b="1">
                <a:latin typeface="Courier New" panose="02070309020205020404" pitchFamily="49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84" y="1200"/>
              <a:ext cx="3360" cy="1968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174" y="967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Logical Address Space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83300" y="4492533"/>
            <a:ext cx="1600200" cy="1588141"/>
            <a:chOff x="3446417" y="2746377"/>
            <a:chExt cx="1600200" cy="2065742"/>
          </a:xfrm>
        </p:grpSpPr>
        <p:grpSp>
          <p:nvGrpSpPr>
            <p:cNvPr id="24" name="Group 58"/>
            <p:cNvGrpSpPr>
              <a:grpSpLocks/>
            </p:cNvGrpSpPr>
            <p:nvPr/>
          </p:nvGrpSpPr>
          <p:grpSpPr bwMode="auto">
            <a:xfrm>
              <a:off x="3670300" y="2746377"/>
              <a:ext cx="990600" cy="1524001"/>
              <a:chOff x="2168" y="2306"/>
              <a:chExt cx="624" cy="960"/>
            </a:xfrm>
          </p:grpSpPr>
          <p:grpSp>
            <p:nvGrpSpPr>
              <p:cNvPr id="26" name="Group 48"/>
              <p:cNvGrpSpPr>
                <a:grpSpLocks/>
              </p:cNvGrpSpPr>
              <p:nvPr/>
            </p:nvGrpSpPr>
            <p:grpSpPr bwMode="auto">
              <a:xfrm>
                <a:off x="2168" y="2306"/>
                <a:ext cx="624" cy="240"/>
                <a:chOff x="2264" y="3794"/>
                <a:chExt cx="624" cy="240"/>
              </a:xfrm>
            </p:grpSpPr>
            <p:sp>
              <p:nvSpPr>
                <p:cNvPr id="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37" name="Rectangle 4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7" name="Group 49"/>
              <p:cNvGrpSpPr>
                <a:grpSpLocks/>
              </p:cNvGrpSpPr>
              <p:nvPr/>
            </p:nvGrpSpPr>
            <p:grpSpPr bwMode="auto">
              <a:xfrm>
                <a:off x="2168" y="2546"/>
                <a:ext cx="624" cy="240"/>
                <a:chOff x="2264" y="3794"/>
                <a:chExt cx="624" cy="240"/>
              </a:xfrm>
            </p:grpSpPr>
            <p:sp>
              <p:nvSpPr>
                <p:cNvPr id="34" name="Rectangle 50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35" name="Rectangle 51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2168" y="2786"/>
                <a:ext cx="624" cy="240"/>
                <a:chOff x="2264" y="3794"/>
                <a:chExt cx="624" cy="240"/>
              </a:xfrm>
            </p:grpSpPr>
            <p:sp>
              <p:nvSpPr>
                <p:cNvPr id="32" name="Rectangle 53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33" name="Rectangle 54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9" name="Group 55"/>
              <p:cNvGrpSpPr>
                <a:grpSpLocks/>
              </p:cNvGrpSpPr>
              <p:nvPr/>
            </p:nvGrpSpPr>
            <p:grpSpPr bwMode="auto">
              <a:xfrm>
                <a:off x="2168" y="3026"/>
                <a:ext cx="624" cy="240"/>
                <a:chOff x="2264" y="3794"/>
                <a:chExt cx="624" cy="240"/>
              </a:xfrm>
            </p:grpSpPr>
            <p:sp>
              <p:nvSpPr>
                <p:cNvPr id="3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31" name="Rectangle 5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</p:grpSp>
        <p:sp>
          <p:nvSpPr>
            <p:cNvPr id="25" name="Rectangle 59"/>
            <p:cNvSpPr>
              <a:spLocks noChangeArrowheads="1"/>
            </p:cNvSpPr>
            <p:nvPr/>
          </p:nvSpPr>
          <p:spPr bwMode="auto">
            <a:xfrm>
              <a:off x="3446417" y="4507320"/>
              <a:ext cx="16002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Global Data</a:t>
              </a:r>
            </a:p>
            <a:p>
              <a:pPr algn="ctr"/>
              <a:r>
                <a:rPr lang="en-US" altLang="en-US" sz="1600" b="1" dirty="0"/>
                <a:t>page table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43800" y="1023025"/>
            <a:ext cx="2895600" cy="5269150"/>
            <a:chOff x="5943600" y="928688"/>
            <a:chExt cx="2895600" cy="5269150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43600" y="5831125"/>
              <a:ext cx="289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Physical Memory</a:t>
              </a: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781800" y="2133600"/>
              <a:ext cx="12954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 dirty="0">
                  <a:latin typeface="Courier New" panose="02070309020205020404" pitchFamily="49" charset="0"/>
                </a:rPr>
                <a:t>GD P#1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6783580" y="5183782"/>
              <a:ext cx="12954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 dirty="0">
                  <a:latin typeface="Courier New" panose="02070309020205020404" pitchFamily="49" charset="0"/>
                </a:rPr>
                <a:t>GD P#2</a:t>
              </a: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81800" y="2743200"/>
              <a:ext cx="12954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b="1" dirty="0">
                  <a:latin typeface="Courier New" panose="02070309020205020404" pitchFamily="49" charset="0"/>
                </a:rPr>
                <a:t>GD P#0</a:t>
              </a: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6781800" y="1538288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b="1" dirty="0">
                <a:latin typeface="Courier New" panose="02070309020205020404" pitchFamily="49" charset="0"/>
              </a:endParaRPr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6781800" y="33528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b="1" dirty="0">
                <a:latin typeface="Courier New" panose="02070309020205020404" pitchFamily="49" charset="0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6783580" y="928688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b="1" dirty="0">
                <a:latin typeface="Courier New" panose="02070309020205020404" pitchFamily="49" charset="0"/>
              </a:endParaRPr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6781800" y="39624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b="1" dirty="0">
                <a:latin typeface="Courier New" panose="02070309020205020404" pitchFamily="49" charset="0"/>
              </a:endParaRPr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6783580" y="4579834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8382000" y="1023025"/>
            <a:ext cx="12954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 dirty="0">
                <a:latin typeface="Courier New" panose="02070309020205020404" pitchFamily="49" charset="0"/>
              </a:rPr>
              <a:t>GD P#3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85601" y="4197119"/>
            <a:ext cx="1600200" cy="1588141"/>
            <a:chOff x="3446417" y="2746377"/>
            <a:chExt cx="1600200" cy="2065742"/>
          </a:xfrm>
        </p:grpSpPr>
        <p:grpSp>
          <p:nvGrpSpPr>
            <p:cNvPr id="50" name="Group 58"/>
            <p:cNvGrpSpPr>
              <a:grpSpLocks/>
            </p:cNvGrpSpPr>
            <p:nvPr/>
          </p:nvGrpSpPr>
          <p:grpSpPr bwMode="auto">
            <a:xfrm>
              <a:off x="3670300" y="2746377"/>
              <a:ext cx="990600" cy="1524001"/>
              <a:chOff x="2168" y="2306"/>
              <a:chExt cx="624" cy="960"/>
            </a:xfrm>
          </p:grpSpPr>
          <p:grpSp>
            <p:nvGrpSpPr>
              <p:cNvPr id="52" name="Group 48"/>
              <p:cNvGrpSpPr>
                <a:grpSpLocks/>
              </p:cNvGrpSpPr>
              <p:nvPr/>
            </p:nvGrpSpPr>
            <p:grpSpPr bwMode="auto">
              <a:xfrm>
                <a:off x="2168" y="2306"/>
                <a:ext cx="624" cy="240"/>
                <a:chOff x="2264" y="3794"/>
                <a:chExt cx="624" cy="240"/>
              </a:xfrm>
            </p:grpSpPr>
            <p:sp>
              <p:nvSpPr>
                <p:cNvPr id="62" name="Rectangle 21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63" name="Rectangle 4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3" name="Group 49"/>
              <p:cNvGrpSpPr>
                <a:grpSpLocks/>
              </p:cNvGrpSpPr>
              <p:nvPr/>
            </p:nvGrpSpPr>
            <p:grpSpPr bwMode="auto">
              <a:xfrm>
                <a:off x="2168" y="2546"/>
                <a:ext cx="624" cy="240"/>
                <a:chOff x="2264" y="3794"/>
                <a:chExt cx="624" cy="240"/>
              </a:xfrm>
            </p:grpSpPr>
            <p:sp>
              <p:nvSpPr>
                <p:cNvPr id="60" name="Rectangle 50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61" name="Rectangle 51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2168" y="2786"/>
                <a:ext cx="624" cy="240"/>
                <a:chOff x="2264" y="3794"/>
                <a:chExt cx="624" cy="240"/>
              </a:xfrm>
            </p:grpSpPr>
            <p:sp>
              <p:nvSpPr>
                <p:cNvPr id="58" name="Rectangle 53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59" name="Rectangle 54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5" name="Group 55"/>
              <p:cNvGrpSpPr>
                <a:grpSpLocks/>
              </p:cNvGrpSpPr>
              <p:nvPr/>
            </p:nvGrpSpPr>
            <p:grpSpPr bwMode="auto">
              <a:xfrm>
                <a:off x="2168" y="3026"/>
                <a:ext cx="624" cy="240"/>
                <a:chOff x="2264" y="3794"/>
                <a:chExt cx="624" cy="240"/>
              </a:xfrm>
            </p:grpSpPr>
            <p:sp>
              <p:nvSpPr>
                <p:cNvPr id="5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57" name="Rectangle 5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</p:grp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446417" y="4507320"/>
              <a:ext cx="16002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User Code</a:t>
              </a:r>
            </a:p>
            <a:p>
              <a:pPr algn="ctr"/>
              <a:r>
                <a:rPr lang="en-US" altLang="en-US" sz="1600" b="1" dirty="0"/>
                <a:t>page table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90883" y="4751275"/>
            <a:ext cx="1600200" cy="1588141"/>
            <a:chOff x="3446417" y="2746377"/>
            <a:chExt cx="1600200" cy="2065742"/>
          </a:xfrm>
        </p:grpSpPr>
        <p:grpSp>
          <p:nvGrpSpPr>
            <p:cNvPr id="65" name="Group 58"/>
            <p:cNvGrpSpPr>
              <a:grpSpLocks/>
            </p:cNvGrpSpPr>
            <p:nvPr/>
          </p:nvGrpSpPr>
          <p:grpSpPr bwMode="auto">
            <a:xfrm>
              <a:off x="3670300" y="2746377"/>
              <a:ext cx="990600" cy="1524001"/>
              <a:chOff x="2168" y="2306"/>
              <a:chExt cx="624" cy="960"/>
            </a:xfrm>
          </p:grpSpPr>
          <p:grpSp>
            <p:nvGrpSpPr>
              <p:cNvPr id="67" name="Group 48"/>
              <p:cNvGrpSpPr>
                <a:grpSpLocks/>
              </p:cNvGrpSpPr>
              <p:nvPr/>
            </p:nvGrpSpPr>
            <p:grpSpPr bwMode="auto">
              <a:xfrm>
                <a:off x="2168" y="2306"/>
                <a:ext cx="624" cy="240"/>
                <a:chOff x="2264" y="3794"/>
                <a:chExt cx="624" cy="240"/>
              </a:xfrm>
            </p:grpSpPr>
            <p:sp>
              <p:nvSpPr>
                <p:cNvPr id="77" name="Rectangle 21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78" name="Rectangle 4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68" name="Group 49"/>
              <p:cNvGrpSpPr>
                <a:grpSpLocks/>
              </p:cNvGrpSpPr>
              <p:nvPr/>
            </p:nvGrpSpPr>
            <p:grpSpPr bwMode="auto">
              <a:xfrm>
                <a:off x="2168" y="2546"/>
                <a:ext cx="624" cy="240"/>
                <a:chOff x="2264" y="3794"/>
                <a:chExt cx="624" cy="240"/>
              </a:xfrm>
            </p:grpSpPr>
            <p:sp>
              <p:nvSpPr>
                <p:cNvPr id="75" name="Rectangle 50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76" name="Rectangle 51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69" name="Group 52"/>
              <p:cNvGrpSpPr>
                <a:grpSpLocks/>
              </p:cNvGrpSpPr>
              <p:nvPr/>
            </p:nvGrpSpPr>
            <p:grpSpPr bwMode="auto">
              <a:xfrm>
                <a:off x="2168" y="2786"/>
                <a:ext cx="624" cy="240"/>
                <a:chOff x="2264" y="3794"/>
                <a:chExt cx="624" cy="240"/>
              </a:xfrm>
            </p:grpSpPr>
            <p:sp>
              <p:nvSpPr>
                <p:cNvPr id="73" name="Rectangle 53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74" name="Rectangle 54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0" name="Group 55"/>
              <p:cNvGrpSpPr>
                <a:grpSpLocks/>
              </p:cNvGrpSpPr>
              <p:nvPr/>
            </p:nvGrpSpPr>
            <p:grpSpPr bwMode="auto">
              <a:xfrm>
                <a:off x="2168" y="3026"/>
                <a:ext cx="624" cy="240"/>
                <a:chOff x="2264" y="3794"/>
                <a:chExt cx="624" cy="240"/>
              </a:xfrm>
            </p:grpSpPr>
            <p:sp>
              <p:nvSpPr>
                <p:cNvPr id="71" name="Rectangle 56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72" name="Rectangle 5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</p:grpSp>
        <p:sp>
          <p:nvSpPr>
            <p:cNvPr id="66" name="Rectangle 59"/>
            <p:cNvSpPr>
              <a:spLocks noChangeArrowheads="1"/>
            </p:cNvSpPr>
            <p:nvPr/>
          </p:nvSpPr>
          <p:spPr bwMode="auto">
            <a:xfrm>
              <a:off x="3446417" y="4507320"/>
              <a:ext cx="16002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Heap</a:t>
              </a:r>
            </a:p>
            <a:p>
              <a:pPr algn="ctr"/>
              <a:r>
                <a:rPr lang="en-US" altLang="en-US" sz="1600" b="1" dirty="0"/>
                <a:t>page table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05449" y="4751275"/>
            <a:ext cx="1600200" cy="1588141"/>
            <a:chOff x="3446417" y="2746377"/>
            <a:chExt cx="1600200" cy="2065742"/>
          </a:xfrm>
        </p:grpSpPr>
        <p:grpSp>
          <p:nvGrpSpPr>
            <p:cNvPr id="80" name="Group 58"/>
            <p:cNvGrpSpPr>
              <a:grpSpLocks/>
            </p:cNvGrpSpPr>
            <p:nvPr/>
          </p:nvGrpSpPr>
          <p:grpSpPr bwMode="auto">
            <a:xfrm>
              <a:off x="3670300" y="2746377"/>
              <a:ext cx="990600" cy="1524001"/>
              <a:chOff x="2168" y="2306"/>
              <a:chExt cx="624" cy="960"/>
            </a:xfrm>
          </p:grpSpPr>
          <p:grpSp>
            <p:nvGrpSpPr>
              <p:cNvPr id="82" name="Group 48"/>
              <p:cNvGrpSpPr>
                <a:grpSpLocks/>
              </p:cNvGrpSpPr>
              <p:nvPr/>
            </p:nvGrpSpPr>
            <p:grpSpPr bwMode="auto">
              <a:xfrm>
                <a:off x="2168" y="2306"/>
                <a:ext cx="624" cy="240"/>
                <a:chOff x="2264" y="3794"/>
                <a:chExt cx="624" cy="240"/>
              </a:xfrm>
            </p:grpSpPr>
            <p:sp>
              <p:nvSpPr>
                <p:cNvPr id="92" name="Rectangle 21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93" name="Rectangle 4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83" name="Group 49"/>
              <p:cNvGrpSpPr>
                <a:grpSpLocks/>
              </p:cNvGrpSpPr>
              <p:nvPr/>
            </p:nvGrpSpPr>
            <p:grpSpPr bwMode="auto">
              <a:xfrm>
                <a:off x="2168" y="2546"/>
                <a:ext cx="624" cy="240"/>
                <a:chOff x="2264" y="3794"/>
                <a:chExt cx="624" cy="240"/>
              </a:xfrm>
            </p:grpSpPr>
            <p:sp>
              <p:nvSpPr>
                <p:cNvPr id="90" name="Rectangle 50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91" name="Rectangle 51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84" name="Group 52"/>
              <p:cNvGrpSpPr>
                <a:grpSpLocks/>
              </p:cNvGrpSpPr>
              <p:nvPr/>
            </p:nvGrpSpPr>
            <p:grpSpPr bwMode="auto">
              <a:xfrm>
                <a:off x="2168" y="2786"/>
                <a:ext cx="624" cy="240"/>
                <a:chOff x="2264" y="3794"/>
                <a:chExt cx="624" cy="240"/>
              </a:xfrm>
            </p:grpSpPr>
            <p:sp>
              <p:nvSpPr>
                <p:cNvPr id="88" name="Rectangle 53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89" name="Rectangle 54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85" name="Group 55"/>
              <p:cNvGrpSpPr>
                <a:grpSpLocks/>
              </p:cNvGrpSpPr>
              <p:nvPr/>
            </p:nvGrpSpPr>
            <p:grpSpPr bwMode="auto">
              <a:xfrm>
                <a:off x="2168" y="3026"/>
                <a:ext cx="624" cy="240"/>
                <a:chOff x="2264" y="3794"/>
                <a:chExt cx="624" cy="240"/>
              </a:xfrm>
            </p:grpSpPr>
            <p:sp>
              <p:nvSpPr>
                <p:cNvPr id="8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64" y="3794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87" name="Rectangle 57"/>
                <p:cNvSpPr>
                  <a:spLocks noChangeArrowheads="1"/>
                </p:cNvSpPr>
                <p:nvPr/>
              </p:nvSpPr>
              <p:spPr bwMode="auto">
                <a:xfrm>
                  <a:off x="2552" y="3794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</p:grpSp>
        <p:sp>
          <p:nvSpPr>
            <p:cNvPr id="81" name="Rectangle 59"/>
            <p:cNvSpPr>
              <a:spLocks noChangeArrowheads="1"/>
            </p:cNvSpPr>
            <p:nvPr/>
          </p:nvSpPr>
          <p:spPr bwMode="auto">
            <a:xfrm>
              <a:off x="3446417" y="4507320"/>
              <a:ext cx="16002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Stack</a:t>
              </a:r>
            </a:p>
            <a:p>
              <a:pPr algn="ctr"/>
              <a:r>
                <a:rPr lang="en-US" altLang="en-US" sz="1600" b="1" dirty="0"/>
                <a:t>page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0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859168" y="3050178"/>
            <a:ext cx="1078966" cy="1515975"/>
            <a:chOff x="4335168" y="3050177"/>
            <a:chExt cx="1078966" cy="1515975"/>
          </a:xfrm>
        </p:grpSpPr>
        <p:sp>
          <p:nvSpPr>
            <p:cNvPr id="16" name="Rectangle 15"/>
            <p:cNvSpPr/>
            <p:nvPr/>
          </p:nvSpPr>
          <p:spPr>
            <a:xfrm>
              <a:off x="4371974" y="3050177"/>
              <a:ext cx="1005354" cy="114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35168" y="4114290"/>
              <a:ext cx="1078966" cy="4518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 Table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with Paging: </a:t>
            </a:r>
            <a:r>
              <a:rPr lang="en-US" b="1" dirty="0">
                <a:solidFill>
                  <a:srgbClr val="C00000"/>
                </a:solidFill>
              </a:rPr>
              <a:t>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cxnSp>
        <p:nvCxnSpPr>
          <p:cNvPr id="67" name="Elbow Connector 66"/>
          <p:cNvCxnSpPr/>
          <p:nvPr/>
        </p:nvCxnSpPr>
        <p:spPr>
          <a:xfrm rot="16200000" flipH="1">
            <a:off x="5705622" y="1843675"/>
            <a:ext cx="1851660" cy="524341"/>
          </a:xfrm>
          <a:prstGeom prst="bentConnector4">
            <a:avLst>
              <a:gd name="adj1" fmla="val 21428"/>
              <a:gd name="adj2" fmla="val 1435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21" idx="0"/>
          </p:cNvCxnSpPr>
          <p:nvPr/>
        </p:nvCxnSpPr>
        <p:spPr>
          <a:xfrm rot="5400000">
            <a:off x="4465095" y="2075695"/>
            <a:ext cx="1393371" cy="779838"/>
          </a:xfrm>
          <a:prstGeom prst="bentConnector3">
            <a:avLst>
              <a:gd name="adj1" fmla="val -5199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09800" y="4267200"/>
            <a:ext cx="990600" cy="1219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5974" y="3301410"/>
            <a:ext cx="1005354" cy="41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Frame Number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00400" y="4724400"/>
            <a:ext cx="1828800" cy="304800"/>
            <a:chOff x="1676400" y="4724400"/>
            <a:chExt cx="1828800" cy="304800"/>
          </a:xfrm>
        </p:grpSpPr>
        <p:grpSp>
          <p:nvGrpSpPr>
            <p:cNvPr id="3" name="Group 2"/>
            <p:cNvGrpSpPr/>
            <p:nvPr/>
          </p:nvGrpSpPr>
          <p:grpSpPr>
            <a:xfrm>
              <a:off x="1905000" y="4724400"/>
              <a:ext cx="1600200" cy="304800"/>
              <a:chOff x="1905000" y="4724400"/>
              <a:chExt cx="1600200" cy="304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05000" y="4724400"/>
                <a:ext cx="533400" cy="304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38400" y="4724400"/>
                <a:ext cx="5334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71800" y="4724400"/>
                <a:ext cx="5334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676400" y="487680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iamond 20"/>
          <p:cNvSpPr/>
          <p:nvPr/>
        </p:nvSpPr>
        <p:spPr>
          <a:xfrm>
            <a:off x="4428960" y="3162301"/>
            <a:ext cx="685800" cy="68579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</a:t>
            </a:r>
          </a:p>
        </p:txBody>
      </p:sp>
      <p:cxnSp>
        <p:nvCxnSpPr>
          <p:cNvPr id="23" name="Elbow Connector 22"/>
          <p:cNvCxnSpPr>
            <a:stCxn id="8" idx="0"/>
            <a:endCxn id="13" idx="1"/>
          </p:cNvCxnSpPr>
          <p:nvPr/>
        </p:nvCxnSpPr>
        <p:spPr>
          <a:xfrm rot="5400000" flipH="1" flipV="1">
            <a:off x="2871786" y="2386015"/>
            <a:ext cx="3162300" cy="1514473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0"/>
            <a:endCxn id="21" idx="1"/>
          </p:cNvCxnSpPr>
          <p:nvPr/>
        </p:nvCxnSpPr>
        <p:spPr>
          <a:xfrm rot="5400000" flipH="1" flipV="1">
            <a:off x="3719430" y="4014870"/>
            <a:ext cx="1219200" cy="19986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3"/>
            <a:endCxn id="40" idx="0"/>
          </p:cNvCxnSpPr>
          <p:nvPr/>
        </p:nvCxnSpPr>
        <p:spPr>
          <a:xfrm>
            <a:off x="6901328" y="3508239"/>
            <a:ext cx="447674" cy="1198744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82302" y="4706983"/>
            <a:ext cx="533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15702" y="4706983"/>
            <a:ext cx="5334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43" name="Elbow Connector 42"/>
          <p:cNvCxnSpPr>
            <a:stCxn id="10" idx="2"/>
            <a:endCxn id="42" idx="2"/>
          </p:cNvCxnSpPr>
          <p:nvPr/>
        </p:nvCxnSpPr>
        <p:spPr>
          <a:xfrm rot="5400000" flipH="1" flipV="1">
            <a:off x="6313743" y="3460541"/>
            <a:ext cx="17417" cy="3119902"/>
          </a:xfrm>
          <a:prstGeom prst="bentConnector3">
            <a:avLst>
              <a:gd name="adj1" fmla="val -131251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56630" y="3252654"/>
            <a:ext cx="839345" cy="304800"/>
            <a:chOff x="3532629" y="3252654"/>
            <a:chExt cx="839345" cy="304800"/>
          </a:xfrm>
        </p:grpSpPr>
        <p:cxnSp>
          <p:nvCxnSpPr>
            <p:cNvPr id="28" name="Straight Arrow Connector 27"/>
            <p:cNvCxnSpPr>
              <a:stCxn id="21" idx="3"/>
              <a:endCxn id="18" idx="1"/>
            </p:cNvCxnSpPr>
            <p:nvPr/>
          </p:nvCxnSpPr>
          <p:spPr>
            <a:xfrm>
              <a:off x="3590760" y="3505200"/>
              <a:ext cx="781214" cy="3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532629" y="3252654"/>
              <a:ext cx="5334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43400" y="3748607"/>
            <a:ext cx="1164526" cy="718008"/>
            <a:chOff x="2819400" y="3748607"/>
            <a:chExt cx="1164526" cy="718008"/>
          </a:xfrm>
        </p:grpSpPr>
        <p:sp>
          <p:nvSpPr>
            <p:cNvPr id="47" name="Rectangle 46"/>
            <p:cNvSpPr/>
            <p:nvPr/>
          </p:nvSpPr>
          <p:spPr>
            <a:xfrm>
              <a:off x="3335897" y="3748607"/>
              <a:ext cx="5334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48" name="Straight Arrow Connector 47"/>
            <p:cNvCxnSpPr>
              <a:stCxn id="21" idx="2"/>
            </p:cNvCxnSpPr>
            <p:nvPr/>
          </p:nvCxnSpPr>
          <p:spPr>
            <a:xfrm flipH="1">
              <a:off x="3238499" y="3848099"/>
              <a:ext cx="9361" cy="2464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819400" y="4161815"/>
              <a:ext cx="1164526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Addressing Error!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3119" y="1088571"/>
            <a:ext cx="541640" cy="304800"/>
            <a:chOff x="3125319" y="936171"/>
            <a:chExt cx="541640" cy="304800"/>
          </a:xfrm>
        </p:grpSpPr>
        <p:sp>
          <p:nvSpPr>
            <p:cNvPr id="53" name="Left Brace 52"/>
            <p:cNvSpPr/>
            <p:nvPr/>
          </p:nvSpPr>
          <p:spPr>
            <a:xfrm>
              <a:off x="3482706" y="976450"/>
              <a:ext cx="184253" cy="22642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25319" y="936171"/>
              <a:ext cx="5334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10380" y="2990850"/>
            <a:ext cx="557020" cy="304800"/>
            <a:chOff x="3815521" y="2838450"/>
            <a:chExt cx="557020" cy="304800"/>
          </a:xfrm>
        </p:grpSpPr>
        <p:sp>
          <p:nvSpPr>
            <p:cNvPr id="55" name="Left Brace 54"/>
            <p:cNvSpPr/>
            <p:nvPr/>
          </p:nvSpPr>
          <p:spPr>
            <a:xfrm>
              <a:off x="4188288" y="2879930"/>
              <a:ext cx="184253" cy="22642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5521" y="2838450"/>
              <a:ext cx="5334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8534400" y="1355272"/>
            <a:ext cx="1524000" cy="50455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Physical Memory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149102" y="4849041"/>
            <a:ext cx="38529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10174" y="1143000"/>
            <a:ext cx="1647827" cy="1709600"/>
            <a:chOff x="3686173" y="1143000"/>
            <a:chExt cx="1647827" cy="1709600"/>
          </a:xfrm>
        </p:grpSpPr>
        <p:sp>
          <p:nvSpPr>
            <p:cNvPr id="11" name="Rectangle 10"/>
            <p:cNvSpPr/>
            <p:nvPr/>
          </p:nvSpPr>
          <p:spPr>
            <a:xfrm>
              <a:off x="3686174" y="1145176"/>
              <a:ext cx="685800" cy="14456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62450" y="1143000"/>
              <a:ext cx="971550" cy="14456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6173" y="1355271"/>
              <a:ext cx="683049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Page limit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62450" y="1355271"/>
              <a:ext cx="971550" cy="4136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Pg</a:t>
              </a:r>
              <a:r>
                <a:rPr lang="en-US" sz="1400" b="1" dirty="0">
                  <a:solidFill>
                    <a:schemeClr val="tx1"/>
                  </a:solidFill>
                </a:rPr>
                <a:t> Table Base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89936" y="2547800"/>
              <a:ext cx="1535857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Segment Table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F67FE5-BC47-464B-9A96-E3CB89914BA5}"/>
                  </a:ext>
                </a:extLst>
              </p14:cNvPr>
              <p14:cNvContentPartPr/>
              <p14:nvPr/>
            </p14:nvContentPartPr>
            <p14:xfrm>
              <a:off x="3399120" y="740160"/>
              <a:ext cx="4212360" cy="4921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F67FE5-BC47-464B-9A96-E3CB89914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760" y="730800"/>
                <a:ext cx="423108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1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40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2310" y="1568376"/>
            <a:ext cx="3045290" cy="4405193"/>
          </a:xfrm>
          <a:prstGeom prst="roundRect">
            <a:avLst>
              <a:gd name="adj" fmla="val 436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Segmentation </a:t>
            </a:r>
            <a:r>
              <a:rPr lang="en-US" sz="4000" b="1" dirty="0"/>
              <a:t>with </a:t>
            </a:r>
            <a:r>
              <a:rPr lang="en-US" sz="4000" b="1" dirty="0">
                <a:solidFill>
                  <a:srgbClr val="660066"/>
                </a:solidFill>
              </a:rPr>
              <a:t>Paging</a:t>
            </a:r>
            <a:endParaRPr lang="en-US" altLang="en-US" sz="3800" b="1" dirty="0">
              <a:solidFill>
                <a:srgbClr val="660066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38787" y="1401568"/>
            <a:ext cx="1219200" cy="2930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txBody>
          <a:bodyPr anchor="ctr"/>
          <a:lstStyle/>
          <a:p>
            <a:pPr algn="ctr"/>
            <a:r>
              <a:rPr lang="en-US" altLang="en-US" sz="1600" b="1" dirty="0">
                <a:solidFill>
                  <a:srgbClr val="C00000"/>
                </a:solidFill>
              </a:rPr>
              <a:t>Process P</a:t>
            </a:r>
            <a:endParaRPr lang="en-US" altLang="en-US" sz="1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553401" y="1862749"/>
            <a:ext cx="1143000" cy="1633151"/>
            <a:chOff x="992706" y="1134975"/>
            <a:chExt cx="1143000" cy="1633151"/>
          </a:xfrm>
        </p:grpSpPr>
        <p:grpSp>
          <p:nvGrpSpPr>
            <p:cNvPr id="5" name="Group 4"/>
            <p:cNvGrpSpPr/>
            <p:nvPr/>
          </p:nvGrpSpPr>
          <p:grpSpPr>
            <a:xfrm>
              <a:off x="992706" y="1396526"/>
              <a:ext cx="1143000" cy="1371600"/>
              <a:chOff x="711926" y="1013764"/>
              <a:chExt cx="1143000" cy="182880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711926" y="2232964"/>
                <a:ext cx="1143000" cy="609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2</a:t>
                </a: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711926" y="1623364"/>
                <a:ext cx="1143000" cy="609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1</a:t>
                </a: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11926" y="1013764"/>
                <a:ext cx="1143000" cy="609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0</a:t>
                </a:r>
              </a:p>
            </p:txBody>
          </p:sp>
        </p:grp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992706" y="1134975"/>
              <a:ext cx="1143000" cy="263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</a:rPr>
                <a:t>Text(0)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4147" y="3598534"/>
            <a:ext cx="1143665" cy="1185113"/>
            <a:chOff x="227935" y="2935961"/>
            <a:chExt cx="1143665" cy="1185113"/>
          </a:xfrm>
        </p:grpSpPr>
        <p:grpSp>
          <p:nvGrpSpPr>
            <p:cNvPr id="54" name="Group 53"/>
            <p:cNvGrpSpPr/>
            <p:nvPr/>
          </p:nvGrpSpPr>
          <p:grpSpPr>
            <a:xfrm>
              <a:off x="228600" y="3206674"/>
              <a:ext cx="1143000" cy="914400"/>
              <a:chOff x="711926" y="1013764"/>
              <a:chExt cx="1143000" cy="121920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711926" y="1623364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1</a:t>
                </a:r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711926" y="1013764"/>
                <a:ext cx="1143000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Page 0</a:t>
                </a:r>
              </a:p>
            </p:txBody>
          </p:sp>
        </p:grp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227935" y="2935961"/>
              <a:ext cx="1143000" cy="263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</a:rPr>
                <a:t>Data(1)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9870" y="4056018"/>
            <a:ext cx="1143665" cy="727913"/>
            <a:chOff x="1972117" y="3349626"/>
            <a:chExt cx="1143665" cy="727913"/>
          </a:xfrm>
        </p:grpSpPr>
        <p:sp>
          <p:nvSpPr>
            <p:cNvPr id="80" name="Rectangle 7"/>
            <p:cNvSpPr>
              <a:spLocks noChangeArrowheads="1"/>
            </p:cNvSpPr>
            <p:nvPr/>
          </p:nvSpPr>
          <p:spPr bwMode="auto">
            <a:xfrm>
              <a:off x="1972782" y="3620339"/>
              <a:ext cx="11430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1972117" y="3349626"/>
              <a:ext cx="1143000" cy="263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 err="1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</a:rPr>
                <a:t>Stck</a:t>
              </a:r>
              <a:r>
                <a:rPr lang="en-US" altLang="en-US" sz="1600" b="1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</a:rPr>
                <a:t>(2)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53402" y="5118785"/>
            <a:ext cx="1143665" cy="727913"/>
            <a:chOff x="1184111" y="4691171"/>
            <a:chExt cx="1143665" cy="727913"/>
          </a:xfrm>
        </p:grpSpPr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1184776" y="4961884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>
              <a:off x="1184111" y="4691171"/>
              <a:ext cx="1143000" cy="263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</a:rPr>
                <a:t>Heap(3)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54506" y="2840365"/>
            <a:ext cx="1584762" cy="1235826"/>
            <a:chOff x="3493645" y="4631574"/>
            <a:chExt cx="1584762" cy="1524001"/>
          </a:xfrm>
        </p:grpSpPr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3493645" y="4631574"/>
              <a:ext cx="457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dirty="0"/>
                <a:t>0</a:t>
              </a:r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3950845" y="4631574"/>
              <a:ext cx="5334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93" name="Rectangle 50"/>
            <p:cNvSpPr>
              <a:spLocks noChangeArrowheads="1"/>
            </p:cNvSpPr>
            <p:nvPr/>
          </p:nvSpPr>
          <p:spPr bwMode="auto">
            <a:xfrm>
              <a:off x="3493645" y="5012574"/>
              <a:ext cx="457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dirty="0"/>
                <a:t>1</a:t>
              </a: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3950845" y="5012574"/>
              <a:ext cx="5334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91" name="Rectangle 53"/>
            <p:cNvSpPr>
              <a:spLocks noChangeArrowheads="1"/>
            </p:cNvSpPr>
            <p:nvPr/>
          </p:nvSpPr>
          <p:spPr bwMode="auto">
            <a:xfrm>
              <a:off x="3493645" y="5393574"/>
              <a:ext cx="457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dirty="0"/>
                <a:t>2</a:t>
              </a:r>
            </a:p>
          </p:txBody>
        </p:sp>
        <p:sp>
          <p:nvSpPr>
            <p:cNvPr id="92" name="Rectangle 54"/>
            <p:cNvSpPr>
              <a:spLocks noChangeArrowheads="1"/>
            </p:cNvSpPr>
            <p:nvPr/>
          </p:nvSpPr>
          <p:spPr bwMode="auto">
            <a:xfrm>
              <a:off x="3950845" y="5393574"/>
              <a:ext cx="5334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9" name="Rectangle 56"/>
            <p:cNvSpPr>
              <a:spLocks noChangeArrowheads="1"/>
            </p:cNvSpPr>
            <p:nvPr/>
          </p:nvSpPr>
          <p:spPr bwMode="auto">
            <a:xfrm>
              <a:off x="3493645" y="5774575"/>
              <a:ext cx="457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sz="1600" dirty="0"/>
                <a:t>3</a:t>
              </a:r>
            </a:p>
          </p:txBody>
        </p:sp>
        <p:sp>
          <p:nvSpPr>
            <p:cNvPr id="90" name="Rectangle 57"/>
            <p:cNvSpPr>
              <a:spLocks noChangeArrowheads="1"/>
            </p:cNvSpPr>
            <p:nvPr/>
          </p:nvSpPr>
          <p:spPr bwMode="auto">
            <a:xfrm>
              <a:off x="3950845" y="5774575"/>
              <a:ext cx="5334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97" name="Rectangle 47"/>
            <p:cNvSpPr>
              <a:spLocks noChangeArrowheads="1"/>
            </p:cNvSpPr>
            <p:nvPr/>
          </p:nvSpPr>
          <p:spPr bwMode="auto">
            <a:xfrm>
              <a:off x="4484244" y="4631574"/>
              <a:ext cx="594163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4484245" y="5012574"/>
              <a:ext cx="594162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99" name="Rectangle 54"/>
            <p:cNvSpPr>
              <a:spLocks noChangeArrowheads="1"/>
            </p:cNvSpPr>
            <p:nvPr/>
          </p:nvSpPr>
          <p:spPr bwMode="auto">
            <a:xfrm>
              <a:off x="4484245" y="5393574"/>
              <a:ext cx="594162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00" name="Rectangle 57"/>
            <p:cNvSpPr>
              <a:spLocks noChangeArrowheads="1"/>
            </p:cNvSpPr>
            <p:nvPr/>
          </p:nvSpPr>
          <p:spPr bwMode="auto">
            <a:xfrm>
              <a:off x="4484245" y="5774575"/>
              <a:ext cx="594162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...</a:t>
              </a:r>
            </a:p>
          </p:txBody>
        </p:sp>
      </p:grpSp>
      <p:sp>
        <p:nvSpPr>
          <p:cNvPr id="120" name="Rectangle 31"/>
          <p:cNvSpPr>
            <a:spLocks noChangeArrowheads="1"/>
          </p:cNvSpPr>
          <p:nvPr/>
        </p:nvSpPr>
        <p:spPr bwMode="auto">
          <a:xfrm>
            <a:off x="8267746" y="2988209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7</a:t>
            </a:r>
          </a:p>
        </p:txBody>
      </p:sp>
      <p:sp>
        <p:nvSpPr>
          <p:cNvPr id="121" name="Rectangle 32"/>
          <p:cNvSpPr>
            <a:spLocks noChangeArrowheads="1"/>
          </p:cNvSpPr>
          <p:nvPr/>
        </p:nvSpPr>
        <p:spPr bwMode="auto">
          <a:xfrm>
            <a:off x="8267746" y="2616739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6</a:t>
            </a:r>
          </a:p>
        </p:txBody>
      </p:sp>
      <p:sp>
        <p:nvSpPr>
          <p:cNvPr id="122" name="Rectangle 33"/>
          <p:cNvSpPr>
            <a:spLocks noChangeArrowheads="1"/>
          </p:cNvSpPr>
          <p:nvPr/>
        </p:nvSpPr>
        <p:spPr bwMode="auto">
          <a:xfrm>
            <a:off x="8267746" y="2245270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5</a:t>
            </a:r>
          </a:p>
        </p:txBody>
      </p:sp>
      <p:sp>
        <p:nvSpPr>
          <p:cNvPr id="123" name="Rectangle 34"/>
          <p:cNvSpPr>
            <a:spLocks noChangeArrowheads="1"/>
          </p:cNvSpPr>
          <p:nvPr/>
        </p:nvSpPr>
        <p:spPr bwMode="auto">
          <a:xfrm>
            <a:off x="8267746" y="1873801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4</a:t>
            </a:r>
          </a:p>
        </p:txBody>
      </p: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8267746" y="1502331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3</a:t>
            </a:r>
          </a:p>
        </p:txBody>
      </p:sp>
      <p:sp>
        <p:nvSpPr>
          <p:cNvPr id="125" name="Rectangle 36"/>
          <p:cNvSpPr>
            <a:spLocks noChangeArrowheads="1"/>
          </p:cNvSpPr>
          <p:nvPr/>
        </p:nvSpPr>
        <p:spPr bwMode="auto">
          <a:xfrm>
            <a:off x="8267746" y="1130862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2</a:t>
            </a:r>
          </a:p>
        </p:txBody>
      </p:sp>
      <p:sp>
        <p:nvSpPr>
          <p:cNvPr id="126" name="Rectangle 37"/>
          <p:cNvSpPr>
            <a:spLocks noChangeArrowheads="1"/>
          </p:cNvSpPr>
          <p:nvPr/>
        </p:nvSpPr>
        <p:spPr bwMode="auto">
          <a:xfrm>
            <a:off x="8267746" y="759392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1</a:t>
            </a:r>
          </a:p>
        </p:txBody>
      </p:sp>
      <p:sp>
        <p:nvSpPr>
          <p:cNvPr id="127" name="Rectangle 38"/>
          <p:cNvSpPr>
            <a:spLocks noChangeArrowheads="1"/>
          </p:cNvSpPr>
          <p:nvPr/>
        </p:nvSpPr>
        <p:spPr bwMode="auto">
          <a:xfrm>
            <a:off x="8267746" y="387923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frame 0</a:t>
            </a:r>
          </a:p>
        </p:txBody>
      </p:sp>
      <p:sp>
        <p:nvSpPr>
          <p:cNvPr id="136" name="Rectangle 31"/>
          <p:cNvSpPr>
            <a:spLocks noChangeArrowheads="1"/>
          </p:cNvSpPr>
          <p:nvPr/>
        </p:nvSpPr>
        <p:spPr bwMode="auto">
          <a:xfrm>
            <a:off x="8115346" y="5959713"/>
            <a:ext cx="11430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frame 15</a:t>
            </a:r>
          </a:p>
        </p:txBody>
      </p:sp>
      <p:sp>
        <p:nvSpPr>
          <p:cNvPr id="137" name="Rectangle 32"/>
          <p:cNvSpPr>
            <a:spLocks noChangeArrowheads="1"/>
          </p:cNvSpPr>
          <p:nvPr/>
        </p:nvSpPr>
        <p:spPr bwMode="auto">
          <a:xfrm>
            <a:off x="8267746" y="5588243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14</a:t>
            </a:r>
          </a:p>
        </p:txBody>
      </p:sp>
      <p:sp>
        <p:nvSpPr>
          <p:cNvPr id="138" name="Rectangle 33"/>
          <p:cNvSpPr>
            <a:spLocks noChangeArrowheads="1"/>
          </p:cNvSpPr>
          <p:nvPr/>
        </p:nvSpPr>
        <p:spPr bwMode="auto">
          <a:xfrm>
            <a:off x="8267746" y="5216774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13</a:t>
            </a:r>
          </a:p>
        </p:txBody>
      </p:sp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8267746" y="4845305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12</a:t>
            </a:r>
          </a:p>
        </p:txBody>
      </p:sp>
      <p:sp>
        <p:nvSpPr>
          <p:cNvPr id="140" name="Rectangle 35"/>
          <p:cNvSpPr>
            <a:spLocks noChangeArrowheads="1"/>
          </p:cNvSpPr>
          <p:nvPr/>
        </p:nvSpPr>
        <p:spPr bwMode="auto">
          <a:xfrm>
            <a:off x="8267746" y="4473835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11</a:t>
            </a:r>
          </a:p>
        </p:txBody>
      </p:sp>
      <p:sp>
        <p:nvSpPr>
          <p:cNvPr id="141" name="Rectangle 36"/>
          <p:cNvSpPr>
            <a:spLocks noChangeArrowheads="1"/>
          </p:cNvSpPr>
          <p:nvPr/>
        </p:nvSpPr>
        <p:spPr bwMode="auto">
          <a:xfrm>
            <a:off x="8267746" y="4102366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10</a:t>
            </a:r>
          </a:p>
        </p:txBody>
      </p:sp>
      <p:sp>
        <p:nvSpPr>
          <p:cNvPr id="142" name="Rectangle 37"/>
          <p:cNvSpPr>
            <a:spLocks noChangeArrowheads="1"/>
          </p:cNvSpPr>
          <p:nvPr/>
        </p:nvSpPr>
        <p:spPr bwMode="auto">
          <a:xfrm>
            <a:off x="8267746" y="3730896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9</a:t>
            </a:r>
          </a:p>
        </p:txBody>
      </p:sp>
      <p:sp>
        <p:nvSpPr>
          <p:cNvPr id="143" name="Rectangle 38"/>
          <p:cNvSpPr>
            <a:spLocks noChangeArrowheads="1"/>
          </p:cNvSpPr>
          <p:nvPr/>
        </p:nvSpPr>
        <p:spPr bwMode="auto">
          <a:xfrm>
            <a:off x="8267746" y="3359427"/>
            <a:ext cx="990600" cy="3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en-US" dirty="0"/>
              <a:t>8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258300" y="388173"/>
            <a:ext cx="1143000" cy="5943259"/>
            <a:chOff x="7734300" y="388172"/>
            <a:chExt cx="1143000" cy="5943259"/>
          </a:xfrm>
          <a:solidFill>
            <a:schemeClr val="bg1">
              <a:lumMod val="95000"/>
            </a:schemeClr>
          </a:solidFill>
        </p:grpSpPr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7734300" y="388172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7734300" y="2616988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734300" y="1502580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7734300" y="1874049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7734300" y="2245519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7734300" y="1131111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30" name="Rectangle 17"/>
            <p:cNvSpPr>
              <a:spLocks noChangeArrowheads="1"/>
            </p:cNvSpPr>
            <p:nvPr/>
          </p:nvSpPr>
          <p:spPr bwMode="auto">
            <a:xfrm>
              <a:off x="7734300" y="759641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31" name="Rectangle 18"/>
            <p:cNvSpPr>
              <a:spLocks noChangeArrowheads="1"/>
            </p:cNvSpPr>
            <p:nvPr/>
          </p:nvSpPr>
          <p:spPr bwMode="auto">
            <a:xfrm>
              <a:off x="7734300" y="2988458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7734300" y="3359676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33" name="Rectangle 12"/>
            <p:cNvSpPr>
              <a:spLocks noChangeArrowheads="1"/>
            </p:cNvSpPr>
            <p:nvPr/>
          </p:nvSpPr>
          <p:spPr bwMode="auto">
            <a:xfrm>
              <a:off x="7734300" y="5588492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7734300" y="4474084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7734300" y="4845553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44" name="Rectangle 10"/>
            <p:cNvSpPr>
              <a:spLocks noChangeArrowheads="1"/>
            </p:cNvSpPr>
            <p:nvPr/>
          </p:nvSpPr>
          <p:spPr bwMode="auto">
            <a:xfrm>
              <a:off x="7734300" y="5217023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45" name="Rectangle 13"/>
            <p:cNvSpPr>
              <a:spLocks noChangeArrowheads="1"/>
            </p:cNvSpPr>
            <p:nvPr/>
          </p:nvSpPr>
          <p:spPr bwMode="auto">
            <a:xfrm>
              <a:off x="7734300" y="4102615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7734300" y="3731145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7734300" y="5959962"/>
              <a:ext cx="1143000" cy="3714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39268" y="1200167"/>
            <a:ext cx="1253740" cy="1794677"/>
            <a:chOff x="4815268" y="1200166"/>
            <a:chExt cx="1253740" cy="1794677"/>
          </a:xfrm>
        </p:grpSpPr>
        <p:grpSp>
          <p:nvGrpSpPr>
            <p:cNvPr id="50" name="Group 49"/>
            <p:cNvGrpSpPr/>
            <p:nvPr/>
          </p:nvGrpSpPr>
          <p:grpSpPr>
            <a:xfrm>
              <a:off x="5257800" y="1200166"/>
              <a:ext cx="811208" cy="1143000"/>
              <a:chOff x="4736197" y="1324496"/>
              <a:chExt cx="811208" cy="1143000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4736197" y="1324496"/>
                <a:ext cx="277808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0</a:t>
                </a:r>
              </a:p>
            </p:txBody>
          </p:sp>
          <p:sp>
            <p:nvSpPr>
              <p:cNvPr id="38" name="Rectangle 47"/>
              <p:cNvSpPr>
                <a:spLocks noChangeArrowheads="1"/>
              </p:cNvSpPr>
              <p:nvPr/>
            </p:nvSpPr>
            <p:spPr bwMode="auto">
              <a:xfrm>
                <a:off x="5014005" y="1324496"/>
                <a:ext cx="5334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4736197" y="1705496"/>
                <a:ext cx="277808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1</a:t>
                </a:r>
              </a:p>
            </p:txBody>
          </p:sp>
          <p:sp>
            <p:nvSpPr>
              <p:cNvPr id="36" name="Rectangle 51"/>
              <p:cNvSpPr>
                <a:spLocks noChangeArrowheads="1"/>
              </p:cNvSpPr>
              <p:nvPr/>
            </p:nvSpPr>
            <p:spPr bwMode="auto">
              <a:xfrm>
                <a:off x="5014005" y="1705496"/>
                <a:ext cx="5334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3" name="Rectangle 53"/>
              <p:cNvSpPr>
                <a:spLocks noChangeArrowheads="1"/>
              </p:cNvSpPr>
              <p:nvPr/>
            </p:nvSpPr>
            <p:spPr bwMode="auto">
              <a:xfrm>
                <a:off x="4736197" y="2086496"/>
                <a:ext cx="277808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34" name="Rectangle 54"/>
              <p:cNvSpPr>
                <a:spLocks noChangeArrowheads="1"/>
              </p:cNvSpPr>
              <p:nvPr/>
            </p:nvSpPr>
            <p:spPr bwMode="auto">
              <a:xfrm>
                <a:off x="5014005" y="2086496"/>
                <a:ext cx="5334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14</a:t>
                </a:r>
              </a:p>
            </p:txBody>
          </p:sp>
        </p:grpSp>
        <p:cxnSp>
          <p:nvCxnSpPr>
            <p:cNvPr id="799747" name="Elbow Connector 799746"/>
            <p:cNvCxnSpPr>
              <a:stCxn id="97" idx="3"/>
              <a:endCxn id="37" idx="1"/>
            </p:cNvCxnSpPr>
            <p:nvPr/>
          </p:nvCxnSpPr>
          <p:spPr>
            <a:xfrm flipV="1">
              <a:off x="4815268" y="1390666"/>
              <a:ext cx="442532" cy="1604177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339268" y="2925909"/>
            <a:ext cx="1745292" cy="762001"/>
            <a:chOff x="4815268" y="2925908"/>
            <a:chExt cx="1745292" cy="762001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5717597" y="2925908"/>
              <a:ext cx="842963" cy="762001"/>
              <a:chOff x="2216" y="2407"/>
              <a:chExt cx="531" cy="480"/>
            </a:xfrm>
          </p:grpSpPr>
          <p:grpSp>
            <p:nvGrpSpPr>
              <p:cNvPr id="63" name="Group 48"/>
              <p:cNvGrpSpPr>
                <a:grpSpLocks/>
              </p:cNvGrpSpPr>
              <p:nvPr/>
            </p:nvGrpSpPr>
            <p:grpSpPr bwMode="auto">
              <a:xfrm>
                <a:off x="2216" y="2407"/>
                <a:ext cx="531" cy="240"/>
                <a:chOff x="2312" y="3895"/>
                <a:chExt cx="531" cy="240"/>
              </a:xfrm>
            </p:grpSpPr>
            <p:sp>
              <p:nvSpPr>
                <p:cNvPr id="73" name="Rectangle 21"/>
                <p:cNvSpPr>
                  <a:spLocks noChangeArrowheads="1"/>
                </p:cNvSpPr>
                <p:nvPr/>
              </p:nvSpPr>
              <p:spPr bwMode="auto">
                <a:xfrm>
                  <a:off x="2312" y="3895"/>
                  <a:ext cx="19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74" name="Rectangle 47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9</a:t>
                  </a:r>
                </a:p>
              </p:txBody>
            </p:sp>
          </p:grpSp>
          <p:grpSp>
            <p:nvGrpSpPr>
              <p:cNvPr id="64" name="Group 49"/>
              <p:cNvGrpSpPr>
                <a:grpSpLocks/>
              </p:cNvGrpSpPr>
              <p:nvPr/>
            </p:nvGrpSpPr>
            <p:grpSpPr bwMode="auto">
              <a:xfrm>
                <a:off x="2216" y="2647"/>
                <a:ext cx="531" cy="240"/>
                <a:chOff x="2312" y="3895"/>
                <a:chExt cx="531" cy="240"/>
              </a:xfrm>
            </p:grpSpPr>
            <p:sp>
              <p:nvSpPr>
                <p:cNvPr id="71" name="Rectangle 50"/>
                <p:cNvSpPr>
                  <a:spLocks noChangeArrowheads="1"/>
                </p:cNvSpPr>
                <p:nvPr/>
              </p:nvSpPr>
              <p:spPr bwMode="auto">
                <a:xfrm>
                  <a:off x="2312" y="3895"/>
                  <a:ext cx="19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72" name="Rectangle 51"/>
                <p:cNvSpPr>
                  <a:spLocks noChangeArrowheads="1"/>
                </p:cNvSpPr>
                <p:nvPr/>
              </p:nvSpPr>
              <p:spPr bwMode="auto">
                <a:xfrm>
                  <a:off x="2507" y="3895"/>
                  <a:ext cx="336" cy="2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en-US" sz="1600" b="1" dirty="0">
                      <a:latin typeface="Courier New" panose="02070309020205020404" pitchFamily="49" charset="0"/>
                    </a:rPr>
                    <a:t>13</a:t>
                  </a:r>
                </a:p>
              </p:txBody>
            </p:sp>
          </p:grpSp>
        </p:grpSp>
        <p:cxnSp>
          <p:nvCxnSpPr>
            <p:cNvPr id="155" name="Elbow Connector 154"/>
            <p:cNvCxnSpPr>
              <a:stCxn id="98" idx="3"/>
              <a:endCxn id="73" idx="1"/>
            </p:cNvCxnSpPr>
            <p:nvPr/>
          </p:nvCxnSpPr>
          <p:spPr>
            <a:xfrm flipV="1">
              <a:off x="4815268" y="3116409"/>
              <a:ext cx="902027" cy="18739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39268" y="3612756"/>
            <a:ext cx="1553498" cy="1182950"/>
            <a:chOff x="4815268" y="3612756"/>
            <a:chExt cx="1553498" cy="1182950"/>
          </a:xfrm>
        </p:grpSpPr>
        <p:grpSp>
          <p:nvGrpSpPr>
            <p:cNvPr id="102" name="Group 48"/>
            <p:cNvGrpSpPr>
              <a:grpSpLocks/>
            </p:cNvGrpSpPr>
            <p:nvPr/>
          </p:nvGrpSpPr>
          <p:grpSpPr bwMode="auto">
            <a:xfrm>
              <a:off x="5563903" y="4414705"/>
              <a:ext cx="804863" cy="381001"/>
              <a:chOff x="2336" y="3895"/>
              <a:chExt cx="507" cy="240"/>
            </a:xfrm>
          </p:grpSpPr>
          <p:sp>
            <p:nvSpPr>
              <p:cNvPr id="106" name="Rectangle 21"/>
              <p:cNvSpPr>
                <a:spLocks noChangeArrowheads="1"/>
              </p:cNvSpPr>
              <p:nvPr/>
            </p:nvSpPr>
            <p:spPr bwMode="auto">
              <a:xfrm>
                <a:off x="2336" y="3895"/>
                <a:ext cx="17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0</a:t>
                </a:r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2507" y="3895"/>
                <a:ext cx="33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12</a:t>
                </a:r>
              </a:p>
            </p:txBody>
          </p:sp>
        </p:grpSp>
        <p:cxnSp>
          <p:nvCxnSpPr>
            <p:cNvPr id="159" name="Elbow Connector 158"/>
            <p:cNvCxnSpPr>
              <a:stCxn id="99" idx="3"/>
              <a:endCxn id="106" idx="1"/>
            </p:cNvCxnSpPr>
            <p:nvPr/>
          </p:nvCxnSpPr>
          <p:spPr>
            <a:xfrm>
              <a:off x="4815268" y="3612756"/>
              <a:ext cx="748635" cy="9924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39268" y="3921713"/>
            <a:ext cx="1209794" cy="1885644"/>
            <a:chOff x="4815268" y="3921713"/>
            <a:chExt cx="1209794" cy="1885644"/>
          </a:xfrm>
        </p:grpSpPr>
        <p:grpSp>
          <p:nvGrpSpPr>
            <p:cNvPr id="109" name="Group 48"/>
            <p:cNvGrpSpPr>
              <a:grpSpLocks/>
            </p:cNvGrpSpPr>
            <p:nvPr/>
          </p:nvGrpSpPr>
          <p:grpSpPr bwMode="auto">
            <a:xfrm>
              <a:off x="5215437" y="5426356"/>
              <a:ext cx="809625" cy="381001"/>
              <a:chOff x="2333" y="3895"/>
              <a:chExt cx="510" cy="240"/>
            </a:xfrm>
          </p:grpSpPr>
          <p:sp>
            <p:nvSpPr>
              <p:cNvPr id="113" name="Rectangle 21"/>
              <p:cNvSpPr>
                <a:spLocks noChangeArrowheads="1"/>
              </p:cNvSpPr>
              <p:nvPr/>
            </p:nvSpPr>
            <p:spPr bwMode="auto">
              <a:xfrm>
                <a:off x="2333" y="3895"/>
                <a:ext cx="17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0</a:t>
                </a:r>
              </a:p>
            </p:txBody>
          </p:sp>
          <p:sp>
            <p:nvSpPr>
              <p:cNvPr id="114" name="Rectangle 47"/>
              <p:cNvSpPr>
                <a:spLocks noChangeArrowheads="1"/>
              </p:cNvSpPr>
              <p:nvPr/>
            </p:nvSpPr>
            <p:spPr bwMode="auto">
              <a:xfrm>
                <a:off x="2507" y="3895"/>
                <a:ext cx="336" cy="2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6</a:t>
                </a:r>
              </a:p>
            </p:txBody>
          </p:sp>
        </p:grpSp>
        <p:cxnSp>
          <p:nvCxnSpPr>
            <p:cNvPr id="163" name="Elbow Connector 162"/>
            <p:cNvCxnSpPr>
              <a:stCxn id="100" idx="3"/>
              <a:endCxn id="113" idx="1"/>
            </p:cNvCxnSpPr>
            <p:nvPr/>
          </p:nvCxnSpPr>
          <p:spPr>
            <a:xfrm>
              <a:off x="4815268" y="3921713"/>
              <a:ext cx="400169" cy="16951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4165718" y="926507"/>
            <a:ext cx="1876468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/>
              <a:t>&lt; </a:t>
            </a:r>
            <a:r>
              <a:rPr lang="en-US" altLang="en-US" sz="3200" b="1" dirty="0">
                <a:solidFill>
                  <a:srgbClr val="C00000"/>
                </a:solidFill>
              </a:rPr>
              <a:t>1</a:t>
            </a:r>
            <a:r>
              <a:rPr lang="en-US" altLang="en-US" sz="3200" b="1" dirty="0"/>
              <a:t>, </a:t>
            </a:r>
            <a:r>
              <a:rPr lang="en-US" altLang="en-US" sz="3200" b="1" dirty="0">
                <a:solidFill>
                  <a:srgbClr val="006600"/>
                </a:solidFill>
              </a:rPr>
              <a:t>6</a:t>
            </a:r>
            <a:r>
              <a:rPr lang="en-US" altLang="en-US" sz="3200" b="1" dirty="0"/>
              <a:t> &gt;</a:t>
            </a:r>
          </a:p>
        </p:txBody>
      </p:sp>
      <p:sp>
        <p:nvSpPr>
          <p:cNvPr id="104" name="Text Box 71"/>
          <p:cNvSpPr txBox="1">
            <a:spLocks noChangeArrowheads="1"/>
          </p:cNvSpPr>
          <p:nvPr/>
        </p:nvSpPr>
        <p:spPr bwMode="auto">
          <a:xfrm>
            <a:off x="1002192" y="6037109"/>
            <a:ext cx="2205885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4-byte Page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9ADDC2-5D51-174F-AEE7-1466B5CECBAB}"/>
              </a:ext>
            </a:extLst>
          </p:cNvPr>
          <p:cNvSpPr/>
          <p:nvPr/>
        </p:nvSpPr>
        <p:spPr>
          <a:xfrm>
            <a:off x="6602408" y="6521450"/>
            <a:ext cx="35052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Incomplete diagram, to be filled in during lecture.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C8669B-2CA6-2D40-AC69-2D3F8076CE16}"/>
                  </a:ext>
                </a:extLst>
              </p14:cNvPr>
              <p14:cNvContentPartPr/>
              <p14:nvPr/>
            </p14:nvContentPartPr>
            <p14:xfrm>
              <a:off x="846360" y="890280"/>
              <a:ext cx="7246440" cy="5744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C8669B-2CA6-2D40-AC69-2D3F8076CE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000" y="880920"/>
                <a:ext cx="7265160" cy="57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Summary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Discussed two popular memory management schemes</a:t>
            </a:r>
          </a:p>
          <a:p>
            <a:pPr lvl="1"/>
            <a:r>
              <a:rPr lang="en-US" altLang="en-US" dirty="0"/>
              <a:t>Both allow the logical address space to be in disjoint physical regions</a:t>
            </a:r>
          </a:p>
          <a:p>
            <a:endParaRPr lang="en-US" altLang="en-US" sz="2600" dirty="0">
              <a:solidFill>
                <a:srgbClr val="C00000"/>
              </a:solidFill>
            </a:endParaRPr>
          </a:p>
          <a:p>
            <a:r>
              <a:rPr lang="en-US" altLang="en-US" sz="2600" b="1" dirty="0">
                <a:solidFill>
                  <a:srgbClr val="C00000"/>
                </a:solidFill>
              </a:rPr>
              <a:t>Paging</a:t>
            </a:r>
            <a:r>
              <a:rPr lang="en-US" altLang="en-US" sz="2600" dirty="0"/>
              <a:t>: split the logical address into fixed size pages</a:t>
            </a:r>
          </a:p>
          <a:p>
            <a:pPr lvl="1"/>
            <a:r>
              <a:rPr lang="en-US" altLang="en-US" dirty="0"/>
              <a:t>Store in fixed size physical memory frames</a:t>
            </a:r>
          </a:p>
          <a:p>
            <a:endParaRPr lang="en-US" altLang="en-US" sz="2600" dirty="0">
              <a:solidFill>
                <a:srgbClr val="0033CC"/>
              </a:solidFill>
            </a:endParaRPr>
          </a:p>
          <a:p>
            <a:r>
              <a:rPr lang="en-US" altLang="en-US" sz="2600" b="1" dirty="0">
                <a:solidFill>
                  <a:srgbClr val="0033CC"/>
                </a:solidFill>
              </a:rPr>
              <a:t>Segmentation</a:t>
            </a:r>
            <a:r>
              <a:rPr lang="en-US" altLang="en-US" sz="2600" dirty="0"/>
              <a:t>: split the logical address into variable size segments according to their usage</a:t>
            </a:r>
          </a:p>
          <a:p>
            <a:pPr lvl="1"/>
            <a:r>
              <a:rPr lang="en-US" altLang="en-US" dirty="0"/>
              <a:t>Stored in variable-sized physical partitions</a:t>
            </a:r>
          </a:p>
          <a:p>
            <a:endParaRPr lang="en-US" altLang="en-US" sz="2600" dirty="0"/>
          </a:p>
          <a:p>
            <a:r>
              <a:rPr lang="en-US" altLang="en-US" sz="2600" b="1" dirty="0">
                <a:solidFill>
                  <a:srgbClr val="660066"/>
                </a:solidFill>
              </a:rPr>
              <a:t>Segmentation with Paging: </a:t>
            </a:r>
            <a:r>
              <a:rPr lang="en-US" altLang="en-US" sz="2600" dirty="0"/>
              <a:t>the combination of the two</a:t>
            </a:r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3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References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Modern Operating System (4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Edition)</a:t>
            </a:r>
          </a:p>
          <a:p>
            <a:pPr lvl="1"/>
            <a:r>
              <a:rPr lang="en-US" altLang="en-US" sz="2400" dirty="0"/>
              <a:t>Chapters 3.7</a:t>
            </a:r>
          </a:p>
          <a:p>
            <a:endParaRPr lang="en-US" altLang="en-US" sz="1600" dirty="0"/>
          </a:p>
          <a:p>
            <a:pPr lvl="1"/>
            <a:endParaRPr lang="en-US" altLang="en-US" sz="1600" dirty="0"/>
          </a:p>
          <a:p>
            <a:r>
              <a:rPr lang="en-US" altLang="en-US" sz="2400" dirty="0"/>
              <a:t>Operating System Concepts</a:t>
            </a:r>
            <a:r>
              <a:rPr lang="en-US" altLang="en-US" sz="2400" i="1" dirty="0"/>
              <a:t> </a:t>
            </a:r>
            <a:r>
              <a:rPr lang="en-US" altLang="en-US" sz="2400" dirty="0"/>
              <a:t>(9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 Edition)</a:t>
            </a:r>
          </a:p>
          <a:p>
            <a:pPr lvl="1"/>
            <a:r>
              <a:rPr lang="en-US" altLang="en-US" sz="2400" dirty="0"/>
              <a:t>Chapters 8.4, 8.5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  <a:p>
            <a:r>
              <a:rPr lang="en-SG" sz="2400" dirty="0"/>
              <a:t>Three Easy Pieces</a:t>
            </a:r>
          </a:p>
          <a:p>
            <a:pPr lvl="1"/>
            <a:r>
              <a:rPr lang="en-SG" sz="2400" dirty="0"/>
              <a:t>Chapters 16, 18, 19</a:t>
            </a:r>
          </a:p>
          <a:p>
            <a:endParaRPr lang="en-US" alt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[ CS2106 L10 - AY2122 S2 ]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469A4-C7F5-42FF-8F2E-C62C8C034364}" type="slidenum">
              <a:rPr lang="en-US" altLang="en-US" smtClean="0"/>
              <a:pPr/>
              <a:t>39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FBD544-3AC6-C24B-BDBA-611524768FCB}"/>
                  </a:ext>
                </a:extLst>
              </p14:cNvPr>
              <p14:cNvContentPartPr/>
              <p14:nvPr/>
            </p14:nvContentPartPr>
            <p14:xfrm>
              <a:off x="6632280" y="290160"/>
              <a:ext cx="4001040" cy="408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FBD544-3AC6-C24B-BDBA-611524768F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2920" y="280800"/>
                <a:ext cx="4019760" cy="410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Disjoined Memory Space with </a:t>
            </a:r>
            <a:r>
              <a:rPr lang="en-US" altLang="en-US" sz="3800" b="1" dirty="0">
                <a:solidFill>
                  <a:srgbClr val="C00000"/>
                </a:solidFill>
              </a:rPr>
              <a:t>Paging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601200" cy="1143000"/>
          </a:xfrm>
        </p:spPr>
        <p:txBody>
          <a:bodyPr/>
          <a:lstStyle/>
          <a:p>
            <a:r>
              <a:rPr lang="en-US" altLang="en-US" dirty="0"/>
              <a:t>Previous lecture: memory management was discussed with two assumptions: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9112058"/>
              </p:ext>
            </p:extLst>
          </p:nvPr>
        </p:nvGraphicFramePr>
        <p:xfrm>
          <a:off x="914400" y="2133600"/>
          <a:ext cx="97028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C4B5D9-CBB1-CB4C-8E3D-80B0A3F31C01}"/>
              </a:ext>
            </a:extLst>
          </p:cNvPr>
          <p:cNvSpPr txBox="1"/>
          <p:nvPr/>
        </p:nvSpPr>
        <p:spPr>
          <a:xfrm>
            <a:off x="914400" y="4876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Let us remove assumption(1) in this lecture: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Process memory space can now be split into </a:t>
            </a:r>
            <a:r>
              <a:rPr lang="en-US" altLang="en-US" sz="2400" b="1" dirty="0">
                <a:solidFill>
                  <a:srgbClr val="0033CC"/>
                </a:solidFill>
              </a:rPr>
              <a:t>disjoint physical memory ranges</a:t>
            </a:r>
            <a:endParaRPr lang="en-US" alt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EE79E5D4-272E-49D3-8468-8B2108B88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E488B-B1D5-4E8B-91F0-6E26836D5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Paging Scheme: Basic Idea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</a:t>
            </a:r>
            <a:r>
              <a:rPr lang="en-US" altLang="en-US" b="1" dirty="0"/>
              <a:t>physical memory</a:t>
            </a:r>
            <a:r>
              <a:rPr lang="en-US" altLang="en-US" dirty="0"/>
              <a:t> is split into regions of fixed size </a:t>
            </a:r>
          </a:p>
          <a:p>
            <a:pPr lvl="1"/>
            <a:r>
              <a:rPr lang="en-US" altLang="en-US" dirty="0"/>
              <a:t>known as </a:t>
            </a:r>
            <a:r>
              <a:rPr lang="en-US" altLang="en-US" b="1" dirty="0"/>
              <a:t>physical frames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Frame size decided by hardware </a:t>
            </a:r>
            <a:r>
              <a:rPr lang="en-US" altLang="en-US" dirty="0"/>
              <a:t>(which hardware? Memory? CPU?)</a:t>
            </a:r>
            <a:endParaRPr lang="en-US" altLang="en-US" b="1" dirty="0"/>
          </a:p>
          <a:p>
            <a:pPr marL="344487" lvl="1" indent="0">
              <a:buNone/>
            </a:pPr>
            <a:endParaRPr lang="en-US" altLang="en-US" b="1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logical memory</a:t>
            </a:r>
            <a:r>
              <a:rPr lang="en-US" altLang="en-US" dirty="0"/>
              <a:t> of a process is similarly split into regions of </a:t>
            </a:r>
            <a:r>
              <a:rPr lang="en-US" altLang="en-US" b="1" i="1" dirty="0">
                <a:solidFill>
                  <a:srgbClr val="C00000"/>
                </a:solidFill>
              </a:rPr>
              <a:t>same size</a:t>
            </a:r>
          </a:p>
          <a:p>
            <a:pPr lvl="1"/>
            <a:r>
              <a:rPr lang="en-US" altLang="en-US" dirty="0"/>
              <a:t>known as </a:t>
            </a:r>
            <a:r>
              <a:rPr lang="en-US" altLang="en-US" b="1" dirty="0"/>
              <a:t>logical page</a:t>
            </a:r>
          </a:p>
          <a:p>
            <a:pPr lvl="1"/>
            <a:endParaRPr lang="en-US" altLang="en-US" b="1" dirty="0"/>
          </a:p>
          <a:p>
            <a:r>
              <a:rPr lang="en-US" altLang="en-US" dirty="0"/>
              <a:t>At execution time, the pages of a process are loaded into </a:t>
            </a:r>
            <a:r>
              <a:rPr lang="en-US" altLang="en-US" b="1" dirty="0"/>
              <a:t>any available </a:t>
            </a:r>
            <a:r>
              <a:rPr lang="en-US" altLang="en-US" dirty="0"/>
              <a:t>memory frame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Logical memory space remain contiguous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dirty="0"/>
              <a:t>Occupied physical memory region can be disjoint!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E249B6-5C2C-3949-8286-30114CF7324A}"/>
                  </a:ext>
                </a:extLst>
              </p14:cNvPr>
              <p14:cNvContentPartPr/>
              <p14:nvPr/>
            </p14:nvContentPartPr>
            <p14:xfrm>
              <a:off x="1388880" y="2272680"/>
              <a:ext cx="4502160" cy="8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E249B6-5C2C-3949-8286-30114CF73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520" y="2263320"/>
                <a:ext cx="452088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18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Table: </a:t>
            </a:r>
            <a:r>
              <a:rPr lang="en-US" b="1" dirty="0">
                <a:solidFill>
                  <a:srgbClr val="C00000"/>
                </a:solidFill>
              </a:rPr>
              <a:t>Lookup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contiguous memory allocation, it is very simple to keep track of the usage of a process:</a:t>
            </a:r>
          </a:p>
          <a:p>
            <a:pPr lvl="1"/>
            <a:r>
              <a:rPr lang="en-US" dirty="0"/>
              <a:t>Minimally, </a:t>
            </a:r>
            <a:r>
              <a:rPr lang="en-US" b="1" dirty="0"/>
              <a:t>starting address </a:t>
            </a:r>
            <a:r>
              <a:rPr lang="en-US" dirty="0"/>
              <a:t>and </a:t>
            </a:r>
            <a:r>
              <a:rPr lang="en-US" b="1" dirty="0"/>
              <a:t>size of process</a:t>
            </a:r>
          </a:p>
          <a:p>
            <a:pPr lvl="1"/>
            <a:r>
              <a:rPr lang="en-US" dirty="0"/>
              <a:t>Simple linked list storing mem. context information for all processes</a:t>
            </a:r>
          </a:p>
          <a:p>
            <a:pPr lvl="1"/>
            <a:endParaRPr lang="en-US" b="1" dirty="0"/>
          </a:p>
          <a:p>
            <a:r>
              <a:rPr lang="en-US" dirty="0"/>
              <a:t>Under paging scheme:</a:t>
            </a:r>
          </a:p>
          <a:p>
            <a:pPr lvl="1"/>
            <a:r>
              <a:rPr lang="en-US" dirty="0"/>
              <a:t>Logical page </a:t>
            </a:r>
            <a:r>
              <a:rPr lang="en-US" dirty="0">
                <a:sym typeface="Wingdings" panose="05000000000000000000" pitchFamily="2" charset="2"/>
              </a:rPr>
              <a:t> Physical page (frame) mapping is no longer straightforward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a lookup table to provide the translation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structure is known as a </a:t>
            </a:r>
            <a:r>
              <a:rPr lang="en-US" b="1" dirty="0">
                <a:sym typeface="Wingdings" panose="05000000000000000000" pitchFamily="2" charset="2"/>
              </a:rPr>
              <a:t>Page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F904F7-3507-864E-9D08-CE72D809E73E}"/>
                  </a:ext>
                </a:extLst>
              </p14:cNvPr>
              <p14:cNvContentPartPr/>
              <p14:nvPr/>
            </p14:nvContentPartPr>
            <p14:xfrm>
              <a:off x="875880" y="2022480"/>
              <a:ext cx="6841440" cy="400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F904F7-3507-864E-9D08-CE72D809E7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520" y="2013120"/>
                <a:ext cx="6860160" cy="40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2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286000" y="1596753"/>
            <a:ext cx="1143000" cy="243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8915400" y="911134"/>
            <a:ext cx="1143000" cy="488006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Paging</a:t>
            </a:r>
            <a:r>
              <a:rPr lang="en-US" altLang="en-US" sz="3800" b="1" dirty="0"/>
              <a:t>: Illustration</a:t>
            </a:r>
          </a:p>
        </p:txBody>
      </p:sp>
      <p:sp>
        <p:nvSpPr>
          <p:cNvPr id="769028" name="Rectangle 4"/>
          <p:cNvSpPr>
            <a:spLocks noChangeArrowheads="1"/>
          </p:cNvSpPr>
          <p:nvPr/>
        </p:nvSpPr>
        <p:spPr bwMode="auto">
          <a:xfrm>
            <a:off x="2286000" y="3429000"/>
            <a:ext cx="1143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3</a:t>
            </a: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2286000" y="2819400"/>
            <a:ext cx="1143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2</a:t>
            </a:r>
          </a:p>
        </p:txBody>
      </p:sp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2286000" y="2209800"/>
            <a:ext cx="1143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1</a:t>
            </a:r>
          </a:p>
        </p:txBody>
      </p:sp>
      <p:sp>
        <p:nvSpPr>
          <p:cNvPr id="769031" name="Rectangle 7"/>
          <p:cNvSpPr>
            <a:spLocks noChangeArrowheads="1"/>
          </p:cNvSpPr>
          <p:nvPr/>
        </p:nvSpPr>
        <p:spPr bwMode="auto">
          <a:xfrm>
            <a:off x="2286000" y="1600200"/>
            <a:ext cx="1143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0</a:t>
            </a:r>
          </a:p>
        </p:txBody>
      </p:sp>
      <p:sp>
        <p:nvSpPr>
          <p:cNvPr id="769039" name="Rectangle 15"/>
          <p:cNvSpPr>
            <a:spLocks noChangeArrowheads="1"/>
          </p:cNvSpPr>
          <p:nvPr/>
        </p:nvSpPr>
        <p:spPr bwMode="auto">
          <a:xfrm>
            <a:off x="2057400" y="4038600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/>
              <a:t>logical memory</a:t>
            </a:r>
          </a:p>
        </p:txBody>
      </p:sp>
      <p:sp>
        <p:nvSpPr>
          <p:cNvPr id="769035" name="Rectangle 11"/>
          <p:cNvSpPr>
            <a:spLocks noChangeArrowheads="1"/>
          </p:cNvSpPr>
          <p:nvPr/>
        </p:nvSpPr>
        <p:spPr bwMode="auto">
          <a:xfrm>
            <a:off x="8915400" y="9144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769036" name="Rectangle 12"/>
          <p:cNvSpPr>
            <a:spLocks noChangeArrowheads="1"/>
          </p:cNvSpPr>
          <p:nvPr/>
        </p:nvSpPr>
        <p:spPr bwMode="auto">
          <a:xfrm>
            <a:off x="8915400" y="45720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769038" name="Rectangle 14"/>
          <p:cNvSpPr>
            <a:spLocks noChangeArrowheads="1"/>
          </p:cNvSpPr>
          <p:nvPr/>
        </p:nvSpPr>
        <p:spPr bwMode="auto">
          <a:xfrm>
            <a:off x="8915400" y="27432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769040" name="Rectangle 16"/>
          <p:cNvSpPr>
            <a:spLocks noChangeArrowheads="1"/>
          </p:cNvSpPr>
          <p:nvPr/>
        </p:nvSpPr>
        <p:spPr bwMode="auto">
          <a:xfrm>
            <a:off x="8915400" y="33528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769044" name="Rectangle 20"/>
          <p:cNvSpPr>
            <a:spLocks noChangeArrowheads="1"/>
          </p:cNvSpPr>
          <p:nvPr/>
        </p:nvSpPr>
        <p:spPr bwMode="auto">
          <a:xfrm>
            <a:off x="8763000" y="57912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/>
              <a:t>physical memory</a:t>
            </a:r>
          </a:p>
        </p:txBody>
      </p:sp>
      <p:grpSp>
        <p:nvGrpSpPr>
          <p:cNvPr id="769054" name="Group 30"/>
          <p:cNvGrpSpPr>
            <a:grpSpLocks/>
          </p:cNvGrpSpPr>
          <p:nvPr/>
        </p:nvGrpSpPr>
        <p:grpSpPr bwMode="auto">
          <a:xfrm>
            <a:off x="7772400" y="914400"/>
            <a:ext cx="1143000" cy="4876800"/>
            <a:chOff x="3120" y="672"/>
            <a:chExt cx="720" cy="3072"/>
          </a:xfrm>
        </p:grpSpPr>
        <p:sp>
          <p:nvSpPr>
            <p:cNvPr id="769055" name="Rectangle 31"/>
            <p:cNvSpPr>
              <a:spLocks noChangeArrowheads="1"/>
            </p:cNvSpPr>
            <p:nvPr/>
          </p:nvSpPr>
          <p:spPr bwMode="auto">
            <a:xfrm>
              <a:off x="3120" y="3360"/>
              <a:ext cx="7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b="1" dirty="0"/>
                <a:t>frame</a:t>
              </a:r>
              <a:r>
                <a:rPr lang="en-US" altLang="en-US" dirty="0"/>
                <a:t> 7</a:t>
              </a:r>
            </a:p>
          </p:txBody>
        </p:sp>
        <p:sp>
          <p:nvSpPr>
            <p:cNvPr id="769056" name="Rectangle 32"/>
            <p:cNvSpPr>
              <a:spLocks noChangeArrowheads="1"/>
            </p:cNvSpPr>
            <p:nvPr/>
          </p:nvSpPr>
          <p:spPr bwMode="auto">
            <a:xfrm>
              <a:off x="3216" y="29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6</a:t>
              </a:r>
            </a:p>
          </p:txBody>
        </p:sp>
        <p:sp>
          <p:nvSpPr>
            <p:cNvPr id="769057" name="Rectangle 33"/>
            <p:cNvSpPr>
              <a:spLocks noChangeArrowheads="1"/>
            </p:cNvSpPr>
            <p:nvPr/>
          </p:nvSpPr>
          <p:spPr bwMode="auto">
            <a:xfrm>
              <a:off x="3216" y="2592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5</a:t>
              </a:r>
            </a:p>
          </p:txBody>
        </p:sp>
        <p:sp>
          <p:nvSpPr>
            <p:cNvPr id="769058" name="Rectangle 34"/>
            <p:cNvSpPr>
              <a:spLocks noChangeArrowheads="1"/>
            </p:cNvSpPr>
            <p:nvPr/>
          </p:nvSpPr>
          <p:spPr bwMode="auto">
            <a:xfrm>
              <a:off x="3216" y="22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4</a:t>
              </a:r>
            </a:p>
          </p:txBody>
        </p:sp>
        <p:sp>
          <p:nvSpPr>
            <p:cNvPr id="769059" name="Rectangle 35"/>
            <p:cNvSpPr>
              <a:spLocks noChangeArrowheads="1"/>
            </p:cNvSpPr>
            <p:nvPr/>
          </p:nvSpPr>
          <p:spPr bwMode="auto">
            <a:xfrm>
              <a:off x="3216" y="182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3</a:t>
              </a:r>
            </a:p>
          </p:txBody>
        </p:sp>
        <p:sp>
          <p:nvSpPr>
            <p:cNvPr id="769060" name="Rectangle 36"/>
            <p:cNvSpPr>
              <a:spLocks noChangeArrowheads="1"/>
            </p:cNvSpPr>
            <p:nvPr/>
          </p:nvSpPr>
          <p:spPr bwMode="auto">
            <a:xfrm>
              <a:off x="3216" y="1440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2</a:t>
              </a:r>
            </a:p>
          </p:txBody>
        </p:sp>
        <p:sp>
          <p:nvSpPr>
            <p:cNvPr id="769061" name="Rectangle 37"/>
            <p:cNvSpPr>
              <a:spLocks noChangeArrowheads="1"/>
            </p:cNvSpPr>
            <p:nvPr/>
          </p:nvSpPr>
          <p:spPr bwMode="auto">
            <a:xfrm>
              <a:off x="3216" y="10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1</a:t>
              </a:r>
            </a:p>
          </p:txBody>
        </p:sp>
        <p:sp>
          <p:nvSpPr>
            <p:cNvPr id="769062" name="Rectangle 38"/>
            <p:cNvSpPr>
              <a:spLocks noChangeArrowheads="1"/>
            </p:cNvSpPr>
            <p:nvPr/>
          </p:nvSpPr>
          <p:spPr bwMode="auto">
            <a:xfrm>
              <a:off x="3168" y="672"/>
              <a:ext cx="6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b="1" dirty="0"/>
                <a:t>frame</a:t>
              </a:r>
              <a:r>
                <a:rPr lang="en-US" altLang="en-US" dirty="0"/>
                <a:t> 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86400" y="2590801"/>
            <a:ext cx="1600200" cy="1904999"/>
            <a:chOff x="3429000" y="2514600"/>
            <a:chExt cx="1600200" cy="1904999"/>
          </a:xfrm>
        </p:grpSpPr>
        <p:grpSp>
          <p:nvGrpSpPr>
            <p:cNvPr id="769082" name="Group 58"/>
            <p:cNvGrpSpPr>
              <a:grpSpLocks/>
            </p:cNvGrpSpPr>
            <p:nvPr/>
          </p:nvGrpSpPr>
          <p:grpSpPr bwMode="auto">
            <a:xfrm>
              <a:off x="3581400" y="2514600"/>
              <a:ext cx="990600" cy="1524000"/>
              <a:chOff x="2112" y="2160"/>
              <a:chExt cx="624" cy="960"/>
            </a:xfrm>
          </p:grpSpPr>
          <p:grpSp>
            <p:nvGrpSpPr>
              <p:cNvPr id="769072" name="Group 48"/>
              <p:cNvGrpSpPr>
                <a:grpSpLocks/>
              </p:cNvGrpSpPr>
              <p:nvPr/>
            </p:nvGrpSpPr>
            <p:grpSpPr bwMode="auto">
              <a:xfrm>
                <a:off x="2112" y="2160"/>
                <a:ext cx="624" cy="240"/>
                <a:chOff x="2208" y="3648"/>
                <a:chExt cx="624" cy="240"/>
              </a:xfrm>
            </p:grpSpPr>
            <p:sp>
              <p:nvSpPr>
                <p:cNvPr id="769045" name="Rectangle 21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0</a:t>
                  </a:r>
                </a:p>
              </p:txBody>
            </p:sp>
            <p:sp>
              <p:nvSpPr>
                <p:cNvPr id="769071" name="Rectangle 47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69073" name="Group 49"/>
              <p:cNvGrpSpPr>
                <a:grpSpLocks/>
              </p:cNvGrpSpPr>
              <p:nvPr/>
            </p:nvGrpSpPr>
            <p:grpSpPr bwMode="auto">
              <a:xfrm>
                <a:off x="2112" y="2400"/>
                <a:ext cx="624" cy="240"/>
                <a:chOff x="2208" y="3648"/>
                <a:chExt cx="624" cy="240"/>
              </a:xfrm>
            </p:grpSpPr>
            <p:sp>
              <p:nvSpPr>
                <p:cNvPr id="769074" name="Rectangle 50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1</a:t>
                  </a:r>
                </a:p>
              </p:txBody>
            </p:sp>
            <p:sp>
              <p:nvSpPr>
                <p:cNvPr id="769075" name="Rectangle 51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69076" name="Group 52"/>
              <p:cNvGrpSpPr>
                <a:grpSpLocks/>
              </p:cNvGrpSpPr>
              <p:nvPr/>
            </p:nvGrpSpPr>
            <p:grpSpPr bwMode="auto">
              <a:xfrm>
                <a:off x="2112" y="2640"/>
                <a:ext cx="624" cy="240"/>
                <a:chOff x="2208" y="3648"/>
                <a:chExt cx="624" cy="240"/>
              </a:xfrm>
            </p:grpSpPr>
            <p:sp>
              <p:nvSpPr>
                <p:cNvPr id="7690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2</a:t>
                  </a:r>
                </a:p>
              </p:txBody>
            </p:sp>
            <p:sp>
              <p:nvSpPr>
                <p:cNvPr id="769078" name="Rectangle 54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69079" name="Group 55"/>
              <p:cNvGrpSpPr>
                <a:grpSpLocks/>
              </p:cNvGrpSpPr>
              <p:nvPr/>
            </p:nvGrpSpPr>
            <p:grpSpPr bwMode="auto">
              <a:xfrm>
                <a:off x="2112" y="2880"/>
                <a:ext cx="624" cy="240"/>
                <a:chOff x="2208" y="3648"/>
                <a:chExt cx="624" cy="240"/>
              </a:xfrm>
            </p:grpSpPr>
            <p:sp>
              <p:nvSpPr>
                <p:cNvPr id="76908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08" y="364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r"/>
                  <a:r>
                    <a:rPr lang="en-US" altLang="en-US" sz="1600" dirty="0"/>
                    <a:t>3</a:t>
                  </a:r>
                </a:p>
              </p:txBody>
            </p:sp>
            <p:sp>
              <p:nvSpPr>
                <p:cNvPr id="769081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336" cy="2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altLang="en-US" sz="1600" b="1" dirty="0">
                    <a:latin typeface="Courier New" panose="02070309020205020404" pitchFamily="49" charset="0"/>
                  </a:endParaRPr>
                </a:p>
              </p:txBody>
            </p:sp>
          </p:grpSp>
        </p:grpSp>
        <p:sp>
          <p:nvSpPr>
            <p:cNvPr id="769083" name="Rectangle 59"/>
            <p:cNvSpPr>
              <a:spLocks noChangeArrowheads="1"/>
            </p:cNvSpPr>
            <p:nvPr/>
          </p:nvSpPr>
          <p:spPr bwMode="auto">
            <a:xfrm>
              <a:off x="3429000" y="4114800"/>
              <a:ext cx="16002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/>
                <a:t>page table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8915400" y="39624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8915400" y="21336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8915400" y="15240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8915400" y="5181600"/>
            <a:ext cx="1143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769034" name="Rectangle 10"/>
          <p:cNvSpPr>
            <a:spLocks noChangeArrowheads="1"/>
          </p:cNvSpPr>
          <p:nvPr/>
        </p:nvSpPr>
        <p:spPr bwMode="auto">
          <a:xfrm>
            <a:off x="8915400" y="39624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3</a:t>
            </a:r>
          </a:p>
        </p:txBody>
      </p:sp>
      <p:sp>
        <p:nvSpPr>
          <p:cNvPr id="769037" name="Rectangle 13"/>
          <p:cNvSpPr>
            <a:spLocks noChangeArrowheads="1"/>
          </p:cNvSpPr>
          <p:nvPr/>
        </p:nvSpPr>
        <p:spPr bwMode="auto">
          <a:xfrm>
            <a:off x="8915400" y="21336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0</a:t>
            </a:r>
          </a:p>
        </p:txBody>
      </p:sp>
      <p:sp>
        <p:nvSpPr>
          <p:cNvPr id="769041" name="Rectangle 17"/>
          <p:cNvSpPr>
            <a:spLocks noChangeArrowheads="1"/>
          </p:cNvSpPr>
          <p:nvPr/>
        </p:nvSpPr>
        <p:spPr bwMode="auto">
          <a:xfrm>
            <a:off x="8915400" y="15240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2</a:t>
            </a:r>
          </a:p>
        </p:txBody>
      </p:sp>
      <p:sp>
        <p:nvSpPr>
          <p:cNvPr id="769042" name="Rectangle 18"/>
          <p:cNvSpPr>
            <a:spLocks noChangeArrowheads="1"/>
          </p:cNvSpPr>
          <p:nvPr/>
        </p:nvSpPr>
        <p:spPr bwMode="auto">
          <a:xfrm>
            <a:off x="8915400" y="51816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1</a:t>
            </a:r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812800" y="5072093"/>
            <a:ext cx="21336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/>
              <a:t>Page Size = </a:t>
            </a:r>
            <a:r>
              <a:rPr lang="en-US" altLang="en-US" sz="3200" b="1" dirty="0">
                <a:solidFill>
                  <a:srgbClr val="C00000"/>
                </a:solidFill>
              </a:rPr>
              <a:t>1,000B</a:t>
            </a:r>
          </a:p>
        </p:txBody>
      </p:sp>
      <p:sp>
        <p:nvSpPr>
          <p:cNvPr id="58" name="Text Box 71"/>
          <p:cNvSpPr txBox="1">
            <a:spLocks noChangeArrowheads="1"/>
          </p:cNvSpPr>
          <p:nvPr/>
        </p:nvSpPr>
        <p:spPr bwMode="auto">
          <a:xfrm>
            <a:off x="3671277" y="5463218"/>
            <a:ext cx="425352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r1, [</a:t>
            </a:r>
            <a:r>
              <a:rPr lang="en-US" alt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2106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971465-4868-7449-AB08-925959E22D80}"/>
                  </a:ext>
                </a:extLst>
              </p14:cNvPr>
              <p14:cNvContentPartPr/>
              <p14:nvPr/>
            </p14:nvContentPartPr>
            <p14:xfrm>
              <a:off x="433080" y="915120"/>
              <a:ext cx="10406160" cy="54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971465-4868-7449-AB08-925959E22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20" y="905760"/>
                <a:ext cx="10424880" cy="54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1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9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69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69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6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69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9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6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6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1" grpId="0" animBg="1"/>
      <p:bldP spid="769028" grpId="0" animBg="1"/>
      <p:bldP spid="769029" grpId="0" animBg="1"/>
      <p:bldP spid="769030" grpId="0" animBg="1"/>
      <p:bldP spid="769031" grpId="0" animBg="1"/>
      <p:bldP spid="769039" grpId="0"/>
      <p:bldP spid="769035" grpId="0" animBg="1"/>
      <p:bldP spid="769036" grpId="0" animBg="1"/>
      <p:bldP spid="769038" grpId="0" animBg="1"/>
      <p:bldP spid="769040" grpId="0" animBg="1"/>
      <p:bldP spid="769044" grpId="0"/>
      <p:bldP spid="52" grpId="0" animBg="1"/>
      <p:bldP spid="53" grpId="0" animBg="1"/>
      <p:bldP spid="54" grpId="0" animBg="1"/>
      <p:bldP spid="55" grpId="0" animBg="1"/>
      <p:bldP spid="769034" grpId="0" animBg="1"/>
      <p:bldP spid="769037" grpId="0" animBg="1"/>
      <p:bldP spid="769041" grpId="0" animBg="1"/>
      <p:bldP spid="769042" grpId="0" animBg="1"/>
      <p:bldP spid="56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Paging: Illustration (printer friendly)</a:t>
            </a:r>
          </a:p>
        </p:txBody>
      </p:sp>
      <p:grpSp>
        <p:nvGrpSpPr>
          <p:cNvPr id="769032" name="Group 8"/>
          <p:cNvGrpSpPr>
            <a:grpSpLocks/>
          </p:cNvGrpSpPr>
          <p:nvPr/>
        </p:nvGrpSpPr>
        <p:grpSpPr bwMode="auto">
          <a:xfrm>
            <a:off x="2590800" y="1905000"/>
            <a:ext cx="1143000" cy="2438400"/>
            <a:chOff x="672" y="672"/>
            <a:chExt cx="720" cy="1536"/>
          </a:xfrm>
        </p:grpSpPr>
        <p:sp>
          <p:nvSpPr>
            <p:cNvPr id="769028" name="Rectangle 4"/>
            <p:cNvSpPr>
              <a:spLocks noChangeArrowheads="1"/>
            </p:cNvSpPr>
            <p:nvPr/>
          </p:nvSpPr>
          <p:spPr bwMode="auto">
            <a:xfrm>
              <a:off x="672" y="1824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3</a:t>
              </a:r>
            </a:p>
          </p:txBody>
        </p:sp>
        <p:sp>
          <p:nvSpPr>
            <p:cNvPr id="769029" name="Rectangle 5"/>
            <p:cNvSpPr>
              <a:spLocks noChangeArrowheads="1"/>
            </p:cNvSpPr>
            <p:nvPr/>
          </p:nvSpPr>
          <p:spPr bwMode="auto">
            <a:xfrm>
              <a:off x="672" y="1440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2</a:t>
              </a:r>
            </a:p>
          </p:txBody>
        </p:sp>
        <p:sp>
          <p:nvSpPr>
            <p:cNvPr id="769030" name="Rectangle 6"/>
            <p:cNvSpPr>
              <a:spLocks noChangeArrowheads="1"/>
            </p:cNvSpPr>
            <p:nvPr/>
          </p:nvSpPr>
          <p:spPr bwMode="auto">
            <a:xfrm>
              <a:off x="672" y="1056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1</a:t>
              </a:r>
            </a:p>
          </p:txBody>
        </p:sp>
        <p:sp>
          <p:nvSpPr>
            <p:cNvPr id="769031" name="Rectangle 7"/>
            <p:cNvSpPr>
              <a:spLocks noChangeArrowheads="1"/>
            </p:cNvSpPr>
            <p:nvPr/>
          </p:nvSpPr>
          <p:spPr bwMode="auto">
            <a:xfrm>
              <a:off x="672" y="672"/>
              <a:ext cx="720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</p:grpSp>
      <p:sp>
        <p:nvSpPr>
          <p:cNvPr id="769039" name="Rectangle 15"/>
          <p:cNvSpPr>
            <a:spLocks noChangeArrowheads="1"/>
          </p:cNvSpPr>
          <p:nvPr/>
        </p:nvSpPr>
        <p:spPr bwMode="auto">
          <a:xfrm>
            <a:off x="2362200" y="4343400"/>
            <a:ext cx="160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/>
              <a:t>logical memory</a:t>
            </a:r>
          </a:p>
        </p:txBody>
      </p:sp>
      <p:sp>
        <p:nvSpPr>
          <p:cNvPr id="769034" name="Rectangle 10"/>
          <p:cNvSpPr>
            <a:spLocks noChangeArrowheads="1"/>
          </p:cNvSpPr>
          <p:nvPr/>
        </p:nvSpPr>
        <p:spPr bwMode="auto">
          <a:xfrm>
            <a:off x="8229600" y="40386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3</a:t>
            </a:r>
          </a:p>
        </p:txBody>
      </p:sp>
      <p:sp>
        <p:nvSpPr>
          <p:cNvPr id="769035" name="Rectangle 11"/>
          <p:cNvSpPr>
            <a:spLocks noChangeArrowheads="1"/>
          </p:cNvSpPr>
          <p:nvPr/>
        </p:nvSpPr>
        <p:spPr bwMode="auto">
          <a:xfrm>
            <a:off x="8229600" y="9906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769036" name="Rectangle 12"/>
          <p:cNvSpPr>
            <a:spLocks noChangeArrowheads="1"/>
          </p:cNvSpPr>
          <p:nvPr/>
        </p:nvSpPr>
        <p:spPr bwMode="auto">
          <a:xfrm>
            <a:off x="8229600" y="4648200"/>
            <a:ext cx="1143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769037" name="Rectangle 13"/>
          <p:cNvSpPr>
            <a:spLocks noChangeArrowheads="1"/>
          </p:cNvSpPr>
          <p:nvPr/>
        </p:nvSpPr>
        <p:spPr bwMode="auto">
          <a:xfrm>
            <a:off x="8229600" y="22098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0</a:t>
            </a:r>
          </a:p>
        </p:txBody>
      </p:sp>
      <p:sp>
        <p:nvSpPr>
          <p:cNvPr id="769038" name="Rectangle 14"/>
          <p:cNvSpPr>
            <a:spLocks noChangeArrowheads="1"/>
          </p:cNvSpPr>
          <p:nvPr/>
        </p:nvSpPr>
        <p:spPr bwMode="auto">
          <a:xfrm>
            <a:off x="8229600" y="2819400"/>
            <a:ext cx="1143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769040" name="Rectangle 16"/>
          <p:cNvSpPr>
            <a:spLocks noChangeArrowheads="1"/>
          </p:cNvSpPr>
          <p:nvPr/>
        </p:nvSpPr>
        <p:spPr bwMode="auto">
          <a:xfrm>
            <a:off x="8229600" y="3429000"/>
            <a:ext cx="1143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769041" name="Rectangle 17"/>
          <p:cNvSpPr>
            <a:spLocks noChangeArrowheads="1"/>
          </p:cNvSpPr>
          <p:nvPr/>
        </p:nvSpPr>
        <p:spPr bwMode="auto">
          <a:xfrm>
            <a:off x="8229600" y="16002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2</a:t>
            </a:r>
          </a:p>
        </p:txBody>
      </p:sp>
      <p:sp>
        <p:nvSpPr>
          <p:cNvPr id="769042" name="Rectangle 18"/>
          <p:cNvSpPr>
            <a:spLocks noChangeArrowheads="1"/>
          </p:cNvSpPr>
          <p:nvPr/>
        </p:nvSpPr>
        <p:spPr bwMode="auto">
          <a:xfrm>
            <a:off x="8229600" y="5257800"/>
            <a:ext cx="1143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Page 1</a:t>
            </a:r>
          </a:p>
        </p:txBody>
      </p:sp>
      <p:sp>
        <p:nvSpPr>
          <p:cNvPr id="769044" name="Rectangle 20"/>
          <p:cNvSpPr>
            <a:spLocks noChangeArrowheads="1"/>
          </p:cNvSpPr>
          <p:nvPr/>
        </p:nvSpPr>
        <p:spPr bwMode="auto">
          <a:xfrm>
            <a:off x="8077200" y="58674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/>
              <a:t>physical memory</a:t>
            </a:r>
          </a:p>
        </p:txBody>
      </p:sp>
      <p:grpSp>
        <p:nvGrpSpPr>
          <p:cNvPr id="769054" name="Group 30"/>
          <p:cNvGrpSpPr>
            <a:grpSpLocks/>
          </p:cNvGrpSpPr>
          <p:nvPr/>
        </p:nvGrpSpPr>
        <p:grpSpPr bwMode="auto">
          <a:xfrm>
            <a:off x="7239000" y="990600"/>
            <a:ext cx="990600" cy="4876800"/>
            <a:chOff x="3216" y="672"/>
            <a:chExt cx="624" cy="3072"/>
          </a:xfrm>
        </p:grpSpPr>
        <p:sp>
          <p:nvSpPr>
            <p:cNvPr id="769055" name="Rectangle 31"/>
            <p:cNvSpPr>
              <a:spLocks noChangeArrowheads="1"/>
            </p:cNvSpPr>
            <p:nvPr/>
          </p:nvSpPr>
          <p:spPr bwMode="auto">
            <a:xfrm>
              <a:off x="3216" y="3360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frame 7</a:t>
              </a:r>
            </a:p>
          </p:txBody>
        </p:sp>
        <p:sp>
          <p:nvSpPr>
            <p:cNvPr id="769056" name="Rectangle 32"/>
            <p:cNvSpPr>
              <a:spLocks noChangeArrowheads="1"/>
            </p:cNvSpPr>
            <p:nvPr/>
          </p:nvSpPr>
          <p:spPr bwMode="auto">
            <a:xfrm>
              <a:off x="3216" y="297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6</a:t>
              </a:r>
            </a:p>
          </p:txBody>
        </p:sp>
        <p:sp>
          <p:nvSpPr>
            <p:cNvPr id="769057" name="Rectangle 33"/>
            <p:cNvSpPr>
              <a:spLocks noChangeArrowheads="1"/>
            </p:cNvSpPr>
            <p:nvPr/>
          </p:nvSpPr>
          <p:spPr bwMode="auto">
            <a:xfrm>
              <a:off x="3216" y="2592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5</a:t>
              </a:r>
            </a:p>
          </p:txBody>
        </p:sp>
        <p:sp>
          <p:nvSpPr>
            <p:cNvPr id="769058" name="Rectangle 34"/>
            <p:cNvSpPr>
              <a:spLocks noChangeArrowheads="1"/>
            </p:cNvSpPr>
            <p:nvPr/>
          </p:nvSpPr>
          <p:spPr bwMode="auto">
            <a:xfrm>
              <a:off x="3216" y="2208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4</a:t>
              </a:r>
            </a:p>
          </p:txBody>
        </p:sp>
        <p:sp>
          <p:nvSpPr>
            <p:cNvPr id="769059" name="Rectangle 35"/>
            <p:cNvSpPr>
              <a:spLocks noChangeArrowheads="1"/>
            </p:cNvSpPr>
            <p:nvPr/>
          </p:nvSpPr>
          <p:spPr bwMode="auto">
            <a:xfrm>
              <a:off x="3216" y="182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3</a:t>
              </a:r>
            </a:p>
          </p:txBody>
        </p:sp>
        <p:sp>
          <p:nvSpPr>
            <p:cNvPr id="769060" name="Rectangle 36"/>
            <p:cNvSpPr>
              <a:spLocks noChangeArrowheads="1"/>
            </p:cNvSpPr>
            <p:nvPr/>
          </p:nvSpPr>
          <p:spPr bwMode="auto">
            <a:xfrm>
              <a:off x="3216" y="1440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2</a:t>
              </a:r>
            </a:p>
          </p:txBody>
        </p:sp>
        <p:sp>
          <p:nvSpPr>
            <p:cNvPr id="769061" name="Rectangle 37"/>
            <p:cNvSpPr>
              <a:spLocks noChangeArrowheads="1"/>
            </p:cNvSpPr>
            <p:nvPr/>
          </p:nvSpPr>
          <p:spPr bwMode="auto">
            <a:xfrm>
              <a:off x="3216" y="105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1</a:t>
              </a:r>
            </a:p>
          </p:txBody>
        </p:sp>
        <p:sp>
          <p:nvSpPr>
            <p:cNvPr id="769062" name="Rectangle 38"/>
            <p:cNvSpPr>
              <a:spLocks noChangeArrowheads="1"/>
            </p:cNvSpPr>
            <p:nvPr/>
          </p:nvSpPr>
          <p:spPr bwMode="auto">
            <a:xfrm>
              <a:off x="3216" y="672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/>
              <a:r>
                <a:rPr lang="en-US" altLang="en-US" dirty="0"/>
                <a:t>frame 0</a:t>
              </a:r>
            </a:p>
          </p:txBody>
        </p:sp>
      </p:grpSp>
      <p:grpSp>
        <p:nvGrpSpPr>
          <p:cNvPr id="769082" name="Group 58"/>
          <p:cNvGrpSpPr>
            <a:grpSpLocks/>
          </p:cNvGrpSpPr>
          <p:nvPr/>
        </p:nvGrpSpPr>
        <p:grpSpPr bwMode="auto">
          <a:xfrm>
            <a:off x="5105400" y="2514600"/>
            <a:ext cx="990600" cy="1524000"/>
            <a:chOff x="2112" y="2160"/>
            <a:chExt cx="624" cy="960"/>
          </a:xfrm>
        </p:grpSpPr>
        <p:grpSp>
          <p:nvGrpSpPr>
            <p:cNvPr id="769072" name="Group 48"/>
            <p:cNvGrpSpPr>
              <a:grpSpLocks/>
            </p:cNvGrpSpPr>
            <p:nvPr/>
          </p:nvGrpSpPr>
          <p:grpSpPr bwMode="auto">
            <a:xfrm>
              <a:off x="2112" y="2160"/>
              <a:ext cx="624" cy="240"/>
              <a:chOff x="2208" y="3648"/>
              <a:chExt cx="624" cy="240"/>
            </a:xfrm>
          </p:grpSpPr>
          <p:sp>
            <p:nvSpPr>
              <p:cNvPr id="769045" name="Rectangle 21"/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0</a:t>
                </a:r>
              </a:p>
            </p:txBody>
          </p:sp>
          <p:sp>
            <p:nvSpPr>
              <p:cNvPr id="769071" name="Rectangle 47"/>
              <p:cNvSpPr>
                <a:spLocks noChangeArrowheads="1"/>
              </p:cNvSpPr>
              <p:nvPr/>
            </p:nvSpPr>
            <p:spPr bwMode="auto">
              <a:xfrm>
                <a:off x="2496" y="3648"/>
                <a:ext cx="336" cy="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2</a:t>
                </a:r>
              </a:p>
            </p:txBody>
          </p:sp>
        </p:grpSp>
        <p:grpSp>
          <p:nvGrpSpPr>
            <p:cNvPr id="769073" name="Group 49"/>
            <p:cNvGrpSpPr>
              <a:grpSpLocks/>
            </p:cNvGrpSpPr>
            <p:nvPr/>
          </p:nvGrpSpPr>
          <p:grpSpPr bwMode="auto">
            <a:xfrm>
              <a:off x="2112" y="2400"/>
              <a:ext cx="624" cy="240"/>
              <a:chOff x="2208" y="3648"/>
              <a:chExt cx="624" cy="240"/>
            </a:xfrm>
          </p:grpSpPr>
          <p:sp>
            <p:nvSpPr>
              <p:cNvPr id="769074" name="Rectangle 50"/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1</a:t>
                </a:r>
              </a:p>
            </p:txBody>
          </p:sp>
          <p:sp>
            <p:nvSpPr>
              <p:cNvPr id="769075" name="Rectangle 51"/>
              <p:cNvSpPr>
                <a:spLocks noChangeArrowheads="1"/>
              </p:cNvSpPr>
              <p:nvPr/>
            </p:nvSpPr>
            <p:spPr bwMode="auto">
              <a:xfrm>
                <a:off x="2496" y="3648"/>
                <a:ext cx="336" cy="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7</a:t>
                </a:r>
              </a:p>
            </p:txBody>
          </p:sp>
        </p:grpSp>
        <p:grpSp>
          <p:nvGrpSpPr>
            <p:cNvPr id="769076" name="Group 52"/>
            <p:cNvGrpSpPr>
              <a:grpSpLocks/>
            </p:cNvGrpSpPr>
            <p:nvPr/>
          </p:nvGrpSpPr>
          <p:grpSpPr bwMode="auto">
            <a:xfrm>
              <a:off x="2112" y="2640"/>
              <a:ext cx="624" cy="240"/>
              <a:chOff x="2208" y="3648"/>
              <a:chExt cx="624" cy="240"/>
            </a:xfrm>
          </p:grpSpPr>
          <p:sp>
            <p:nvSpPr>
              <p:cNvPr id="769077" name="Rectangle 53"/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769078" name="Rectangle 54"/>
              <p:cNvSpPr>
                <a:spLocks noChangeArrowheads="1"/>
              </p:cNvSpPr>
              <p:nvPr/>
            </p:nvSpPr>
            <p:spPr bwMode="auto">
              <a:xfrm>
                <a:off x="2496" y="3648"/>
                <a:ext cx="336" cy="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1</a:t>
                </a:r>
              </a:p>
            </p:txBody>
          </p:sp>
        </p:grpSp>
        <p:grpSp>
          <p:nvGrpSpPr>
            <p:cNvPr id="769079" name="Group 55"/>
            <p:cNvGrpSpPr>
              <a:grpSpLocks/>
            </p:cNvGrpSpPr>
            <p:nvPr/>
          </p:nvGrpSpPr>
          <p:grpSpPr bwMode="auto">
            <a:xfrm>
              <a:off x="2112" y="2880"/>
              <a:ext cx="624" cy="240"/>
              <a:chOff x="2208" y="3648"/>
              <a:chExt cx="624" cy="240"/>
            </a:xfrm>
          </p:grpSpPr>
          <p:sp>
            <p:nvSpPr>
              <p:cNvPr id="769080" name="Rectangle 56"/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sz="1600" dirty="0"/>
                  <a:t>3</a:t>
                </a:r>
              </a:p>
            </p:txBody>
          </p:sp>
          <p:sp>
            <p:nvSpPr>
              <p:cNvPr id="769081" name="Rectangle 57"/>
              <p:cNvSpPr>
                <a:spLocks noChangeArrowheads="1"/>
              </p:cNvSpPr>
              <p:nvPr/>
            </p:nvSpPr>
            <p:spPr bwMode="auto">
              <a:xfrm>
                <a:off x="2496" y="3648"/>
                <a:ext cx="336" cy="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>
                    <a:latin typeface="Courier New" panose="02070309020205020404" pitchFamily="49" charset="0"/>
                  </a:rPr>
                  <a:t>5</a:t>
                </a:r>
              </a:p>
            </p:txBody>
          </p:sp>
        </p:grpSp>
      </p:grpSp>
      <p:sp>
        <p:nvSpPr>
          <p:cNvPr id="769083" name="Rectangle 59"/>
          <p:cNvSpPr>
            <a:spLocks noChangeArrowheads="1"/>
          </p:cNvSpPr>
          <p:nvPr/>
        </p:nvSpPr>
        <p:spPr bwMode="auto">
          <a:xfrm>
            <a:off x="4953000" y="4114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 b="1" dirty="0"/>
              <a:t>page table</a:t>
            </a:r>
          </a:p>
          <a:p>
            <a:pPr algn="ctr"/>
            <a:endParaRPr lang="en-US" altLang="en-US" sz="1600" b="1" dirty="0"/>
          </a:p>
          <a:p>
            <a:pPr algn="ctr"/>
            <a:r>
              <a:rPr lang="en-US" altLang="en-US" sz="1600" dirty="0"/>
              <a:t>A mapping mechanism to convert page# to frame#</a:t>
            </a:r>
          </a:p>
        </p:txBody>
      </p:sp>
      <p:sp>
        <p:nvSpPr>
          <p:cNvPr id="769086" name="Line 62"/>
          <p:cNvSpPr>
            <a:spLocks noChangeShapeType="1"/>
          </p:cNvSpPr>
          <p:nvPr/>
        </p:nvSpPr>
        <p:spPr bwMode="auto">
          <a:xfrm>
            <a:off x="3657600" y="2286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87" name="Line 63"/>
          <p:cNvSpPr>
            <a:spLocks noChangeShapeType="1"/>
          </p:cNvSpPr>
          <p:nvPr/>
        </p:nvSpPr>
        <p:spPr bwMode="auto">
          <a:xfrm flipV="1">
            <a:off x="6019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88" name="Line 64"/>
          <p:cNvSpPr>
            <a:spLocks noChangeShapeType="1"/>
          </p:cNvSpPr>
          <p:nvPr/>
        </p:nvSpPr>
        <p:spPr bwMode="auto">
          <a:xfrm>
            <a:off x="6019800" y="3048000"/>
            <a:ext cx="1905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89" name="Line 65"/>
          <p:cNvSpPr>
            <a:spLocks noChangeShapeType="1"/>
          </p:cNvSpPr>
          <p:nvPr/>
        </p:nvSpPr>
        <p:spPr bwMode="auto">
          <a:xfrm flipV="1">
            <a:off x="6019800" y="1905000"/>
            <a:ext cx="1981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90" name="Line 66"/>
          <p:cNvSpPr>
            <a:spLocks noChangeShapeType="1"/>
          </p:cNvSpPr>
          <p:nvPr/>
        </p:nvSpPr>
        <p:spPr bwMode="auto">
          <a:xfrm>
            <a:off x="5943600" y="3810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91" name="Line 67"/>
          <p:cNvSpPr>
            <a:spLocks noChangeShapeType="1"/>
          </p:cNvSpPr>
          <p:nvPr/>
        </p:nvSpPr>
        <p:spPr bwMode="auto">
          <a:xfrm>
            <a:off x="3657600" y="28194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92" name="Line 68"/>
          <p:cNvSpPr>
            <a:spLocks noChangeShapeType="1"/>
          </p:cNvSpPr>
          <p:nvPr/>
        </p:nvSpPr>
        <p:spPr bwMode="auto">
          <a:xfrm>
            <a:off x="3657600" y="3429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093" name="Line 69"/>
          <p:cNvSpPr>
            <a:spLocks noChangeShapeType="1"/>
          </p:cNvSpPr>
          <p:nvPr/>
        </p:nvSpPr>
        <p:spPr bwMode="auto">
          <a:xfrm flipV="1">
            <a:off x="3657600" y="38100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38200" y="6515100"/>
            <a:ext cx="2946400" cy="228600"/>
          </a:xfrm>
        </p:spPr>
        <p:txBody>
          <a:bodyPr/>
          <a:lstStyle/>
          <a:p>
            <a:r>
              <a:rPr lang="en-US" altLang="en-US" dirty="0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86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>
                <a:solidFill>
                  <a:srgbClr val="C00000"/>
                </a:solidFill>
              </a:rPr>
              <a:t>Logical-to-Physical  Address Translation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932783" cy="10955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Physical Address 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  = </a:t>
            </a:r>
            <a:r>
              <a:rPr lang="en-US" altLang="en-US" sz="2400" b="1" i="1" dirty="0" err="1">
                <a:solidFill>
                  <a:srgbClr val="C00000"/>
                </a:solidFill>
                <a:sym typeface="Wingdings" panose="05000000000000000000" pitchFamily="2" charset="2"/>
              </a:rPr>
              <a:t>Frame_number</a:t>
            </a:r>
            <a:r>
              <a:rPr lang="en-US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sym typeface="Wingdings" panose="05000000000000000000" pitchFamily="2" charset="2"/>
              </a:rPr>
              <a:t>x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sizeof</a:t>
            </a:r>
            <a:r>
              <a:rPr lang="en-US" altLang="en-US" sz="2400" b="1" dirty="0">
                <a:sym typeface="Wingdings" panose="05000000000000000000" pitchFamily="2" charset="2"/>
              </a:rPr>
              <a:t>(</a:t>
            </a:r>
            <a:r>
              <a:rPr lang="en-US" altLang="en-US" sz="2400" b="1" i="1" dirty="0" err="1">
                <a:sym typeface="Wingdings" panose="05000000000000000000" pitchFamily="2" charset="2"/>
              </a:rPr>
              <a:t>physical_frame</a:t>
            </a:r>
            <a:r>
              <a:rPr lang="en-US" altLang="en-US" sz="2400" b="1" dirty="0">
                <a:sym typeface="Wingdings" panose="05000000000000000000" pitchFamily="2" charset="2"/>
              </a:rPr>
              <a:t>) + </a:t>
            </a:r>
            <a:r>
              <a:rPr lang="en-US" altLang="en-US" sz="2400" b="1" i="1" dirty="0">
                <a:solidFill>
                  <a:srgbClr val="0033CC"/>
                </a:solidFill>
                <a:sym typeface="Wingdings" panose="05000000000000000000" pitchFamily="2" charset="2"/>
              </a:rPr>
              <a:t>offset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[ CS2106 L10 - AY2122 S2 ]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7D97-4823-4F7B-8850-314FB921F45D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057400" y="914195"/>
            <a:ext cx="8305800" cy="5639210"/>
            <a:chOff x="17417" y="1230312"/>
            <a:chExt cx="8305800" cy="563921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46017" y="3733800"/>
              <a:ext cx="11430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3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6017" y="3124200"/>
              <a:ext cx="11430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2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6017" y="2514600"/>
              <a:ext cx="11430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1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6017" y="1905000"/>
              <a:ext cx="11430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7417" y="4343400"/>
              <a:ext cx="16002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/>
                <a:t>logical memory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875417" y="1230722"/>
              <a:ext cx="11430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875417" y="4888322"/>
              <a:ext cx="11430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875417" y="3059522"/>
              <a:ext cx="11430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875417" y="3669122"/>
              <a:ext cx="11430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6723017" y="6107522"/>
              <a:ext cx="16002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/>
                <a:t>physical memory</a:t>
              </a:r>
            </a:p>
          </p:txBody>
        </p:sp>
        <p:grpSp>
          <p:nvGrpSpPr>
            <p:cNvPr id="18" name="Group 30"/>
            <p:cNvGrpSpPr>
              <a:grpSpLocks/>
            </p:cNvGrpSpPr>
            <p:nvPr/>
          </p:nvGrpSpPr>
          <p:grpSpPr bwMode="auto">
            <a:xfrm>
              <a:off x="5884863" y="1230312"/>
              <a:ext cx="990600" cy="4876800"/>
              <a:chOff x="3323" y="823"/>
              <a:chExt cx="624" cy="3072"/>
            </a:xfrm>
          </p:grpSpPr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3323" y="3511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frame 7</a:t>
                </a:r>
              </a:p>
            </p:txBody>
          </p: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3323" y="3127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6</a:t>
                </a:r>
              </a:p>
            </p:txBody>
          </p:sp>
          <p:sp>
            <p:nvSpPr>
              <p:cNvPr id="21" name="Rectangle 33"/>
              <p:cNvSpPr>
                <a:spLocks noChangeArrowheads="1"/>
              </p:cNvSpPr>
              <p:nvPr/>
            </p:nvSpPr>
            <p:spPr bwMode="auto">
              <a:xfrm>
                <a:off x="3323" y="2743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5</a:t>
                </a:r>
              </a:p>
            </p:txBody>
          </p:sp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3323" y="2359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4</a:t>
                </a:r>
              </a:p>
            </p:txBody>
          </p:sp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3323" y="1975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3</a:t>
                </a:r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3323" y="1591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2</a:t>
                </a: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3323" y="1207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1</a:t>
                </a:r>
              </a:p>
            </p:txBody>
          </p:sp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3323" y="823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/>
                <a:r>
                  <a:rPr lang="en-US" altLang="en-US" dirty="0"/>
                  <a:t>frame 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46417" y="2906715"/>
              <a:ext cx="1600200" cy="1905404"/>
              <a:chOff x="3446417" y="2906715"/>
              <a:chExt cx="1600200" cy="1905404"/>
            </a:xfrm>
          </p:grpSpPr>
          <p:grpSp>
            <p:nvGrpSpPr>
              <p:cNvPr id="28" name="Group 58"/>
              <p:cNvGrpSpPr>
                <a:grpSpLocks/>
              </p:cNvGrpSpPr>
              <p:nvPr/>
            </p:nvGrpSpPr>
            <p:grpSpPr bwMode="auto">
              <a:xfrm>
                <a:off x="3598862" y="2906715"/>
                <a:ext cx="990600" cy="1524001"/>
                <a:chOff x="2123" y="2407"/>
                <a:chExt cx="624" cy="960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2123" y="2407"/>
                  <a:ext cx="624" cy="240"/>
                  <a:chOff x="2219" y="3895"/>
                  <a:chExt cx="624" cy="240"/>
                </a:xfrm>
              </p:grpSpPr>
              <p:sp>
                <p:nvSpPr>
                  <p:cNvPr id="4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0</a:t>
                    </a:r>
                  </a:p>
                </p:txBody>
              </p:sp>
              <p:sp>
                <p:nvSpPr>
                  <p:cNvPr id="4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altLang="en-US" sz="1600" b="1" dirty="0">
                        <a:latin typeface="Courier New" panose="02070309020205020404" pitchFamily="49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31" name="Group 49"/>
                <p:cNvGrpSpPr>
                  <a:grpSpLocks/>
                </p:cNvGrpSpPr>
                <p:nvPr/>
              </p:nvGrpSpPr>
              <p:grpSpPr bwMode="auto">
                <a:xfrm>
                  <a:off x="2123" y="2647"/>
                  <a:ext cx="624" cy="240"/>
                  <a:chOff x="2219" y="3895"/>
                  <a:chExt cx="624" cy="240"/>
                </a:xfrm>
              </p:grpSpPr>
              <p:sp>
                <p:nvSpPr>
                  <p:cNvPr id="3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1</a:t>
                    </a:r>
                  </a:p>
                </p:txBody>
              </p:sp>
              <p:sp>
                <p:nvSpPr>
                  <p:cNvPr id="3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altLang="en-US" sz="1600" b="1" dirty="0">
                        <a:latin typeface="Courier New" panose="02070309020205020404" pitchFamily="49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32" name="Group 52"/>
                <p:cNvGrpSpPr>
                  <a:grpSpLocks/>
                </p:cNvGrpSpPr>
                <p:nvPr/>
              </p:nvGrpSpPr>
              <p:grpSpPr bwMode="auto">
                <a:xfrm>
                  <a:off x="2123" y="2887"/>
                  <a:ext cx="624" cy="240"/>
                  <a:chOff x="2219" y="3895"/>
                  <a:chExt cx="624" cy="240"/>
                </a:xfrm>
              </p:grpSpPr>
              <p:sp>
                <p:nvSpPr>
                  <p:cNvPr id="3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2</a:t>
                    </a:r>
                  </a:p>
                </p:txBody>
              </p:sp>
              <p:sp>
                <p:nvSpPr>
                  <p:cNvPr id="37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altLang="en-US" sz="1600" b="1" dirty="0">
                        <a:latin typeface="Courier New" panose="02070309020205020404" pitchFamily="49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3" name="Group 55"/>
                <p:cNvGrpSpPr>
                  <a:grpSpLocks/>
                </p:cNvGrpSpPr>
                <p:nvPr/>
              </p:nvGrpSpPr>
              <p:grpSpPr bwMode="auto">
                <a:xfrm>
                  <a:off x="2123" y="3127"/>
                  <a:ext cx="624" cy="240"/>
                  <a:chOff x="2219" y="3895"/>
                  <a:chExt cx="624" cy="240"/>
                </a:xfrm>
              </p:grpSpPr>
              <p:sp>
                <p:nvSpPr>
                  <p:cNvPr id="3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219" y="3895"/>
                    <a:ext cx="28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r"/>
                    <a:r>
                      <a:rPr lang="en-US" altLang="en-US" sz="1600" dirty="0"/>
                      <a:t>3</a:t>
                    </a:r>
                  </a:p>
                </p:txBody>
              </p:sp>
              <p:sp>
                <p:nvSpPr>
                  <p:cNvPr id="3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3895"/>
                    <a:ext cx="336" cy="24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en-US" altLang="en-US" sz="1600" b="1" dirty="0">
                        <a:latin typeface="Courier New" panose="02070309020205020404" pitchFamily="49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29" name="Rectangle 59"/>
              <p:cNvSpPr>
                <a:spLocks noChangeArrowheads="1"/>
              </p:cNvSpPr>
              <p:nvPr/>
            </p:nvSpPr>
            <p:spPr bwMode="auto">
              <a:xfrm>
                <a:off x="3446417" y="4507320"/>
                <a:ext cx="1600200" cy="304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en-US" sz="1600" b="1" dirty="0"/>
                  <a:t>page table</a:t>
                </a:r>
              </a:p>
            </p:txBody>
          </p:sp>
        </p:grp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6875417" y="4278722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3</a:t>
              </a: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6875417" y="2449922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0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6875417" y="1840322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2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875417" y="5497922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Page 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D4014D4-6AED-6945-B3BC-D01179CA2470}"/>
              </a:ext>
            </a:extLst>
          </p:cNvPr>
          <p:cNvSpPr txBox="1"/>
          <p:nvPr/>
        </p:nvSpPr>
        <p:spPr>
          <a:xfrm>
            <a:off x="-109221" y="5778523"/>
            <a:ext cx="93294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2200" b="1" dirty="0">
                <a:sym typeface="Wingdings" panose="05000000000000000000" pitchFamily="2" charset="2"/>
              </a:rPr>
              <a:t>Offset: </a:t>
            </a:r>
            <a:r>
              <a:rPr lang="en-US" altLang="en-US" sz="2200" dirty="0">
                <a:sym typeface="Wingdings" panose="05000000000000000000" pitchFamily="2" charset="2"/>
              </a:rPr>
              <a:t>displacement from the beginning of the physical frame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B0936B-9357-0847-B60F-401F0BF1BB45}"/>
                  </a:ext>
                </a:extLst>
              </p14:cNvPr>
              <p14:cNvContentPartPr/>
              <p14:nvPr/>
            </p14:nvContentPartPr>
            <p14:xfrm>
              <a:off x="669960" y="2786040"/>
              <a:ext cx="6958080" cy="300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B0936B-9357-0847-B60F-401F0BF1B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2776680"/>
                <a:ext cx="6976800" cy="30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9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  <p:bldP spid="50" grpId="0"/>
    </p:bldLst>
  </p:timing>
</p:sld>
</file>

<file path=ppt/theme/theme1.xml><?xml version="1.0" encoding="utf-8"?>
<a:theme xmlns:a="http://schemas.openxmlformats.org/drawingml/2006/main" name="Edg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CS2106 0809S2</Template>
  <TotalTime>14736</TotalTime>
  <Words>2873</Words>
  <Application>Microsoft Office PowerPoint</Application>
  <PresentationFormat>Widescreen</PresentationFormat>
  <Paragraphs>847</Paragraphs>
  <Slides>39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Edge</vt:lpstr>
      <vt:lpstr>Memory Management Disjoint Memory Schemes</vt:lpstr>
      <vt:lpstr>Memory Management Schedule</vt:lpstr>
      <vt:lpstr>Overview</vt:lpstr>
      <vt:lpstr>Disjoined Memory Space with Paging</vt:lpstr>
      <vt:lpstr>Paging Scheme: Basic Idea</vt:lpstr>
      <vt:lpstr>Page Table: Lookup Mechanism</vt:lpstr>
      <vt:lpstr>Paging: Illustration</vt:lpstr>
      <vt:lpstr>Paging: Illustration (printer friendly)</vt:lpstr>
      <vt:lpstr>Logical-to-Physical  Address Translation</vt:lpstr>
      <vt:lpstr>Address Translation: Essential Tricks</vt:lpstr>
      <vt:lpstr>Address Translation: Formula</vt:lpstr>
      <vt:lpstr>Example: 4 Logical Pages, 8 Physical Frames</vt:lpstr>
      <vt:lpstr>Paging: Observations</vt:lpstr>
      <vt:lpstr>Implementing Paging Scheme</vt:lpstr>
      <vt:lpstr>Paging Scheme: Hardware Support</vt:lpstr>
      <vt:lpstr>Translation Look-Aside Buffer</vt:lpstr>
      <vt:lpstr>TLB: Impact on Memory Access Time</vt:lpstr>
      <vt:lpstr>TLB and Process Switching</vt:lpstr>
      <vt:lpstr>Paging Scheme: Protection</vt:lpstr>
      <vt:lpstr>Paging Scheme: Protection (cont)</vt:lpstr>
      <vt:lpstr>Paging Scheme: Page sharing</vt:lpstr>
      <vt:lpstr>Paging Scheme: Page Sharing</vt:lpstr>
      <vt:lpstr>Paging Scheme: Copy-On-Write</vt:lpstr>
      <vt:lpstr>Segmentation Scheme</vt:lpstr>
      <vt:lpstr>Segmentation Scheme: Motivation</vt:lpstr>
      <vt:lpstr>Segmentation Scheme: Motivation (cont)</vt:lpstr>
      <vt:lpstr>Segmentation Scheme: Basic Idea</vt:lpstr>
      <vt:lpstr>Segmentation: Illustration</vt:lpstr>
      <vt:lpstr>Segmentation: Logical Address Translation </vt:lpstr>
      <vt:lpstr>Logical Address Translation: Illustration</vt:lpstr>
      <vt:lpstr>Segmentation: Hardware Support</vt:lpstr>
      <vt:lpstr>Segmentation: Summary</vt:lpstr>
      <vt:lpstr>Segmentation  with paging</vt:lpstr>
      <vt:lpstr>Segmentation with Paging: Basic Idea</vt:lpstr>
      <vt:lpstr>Segmentation with Paging: Basic Idea</vt:lpstr>
      <vt:lpstr>Segmentation with Paging: Illustration</vt:lpstr>
      <vt:lpstr>Segmentation with Paging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 Yuen Jien</dc:creator>
  <cp:lastModifiedBy>Djordje Jevdjic</cp:lastModifiedBy>
  <cp:revision>785</cp:revision>
  <cp:lastPrinted>1601-01-01T00:00:00Z</cp:lastPrinted>
  <dcterms:created xsi:type="dcterms:W3CDTF">1601-01-01T00:00:00Z</dcterms:created>
  <dcterms:modified xsi:type="dcterms:W3CDTF">2022-03-16T04:38:42Z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