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chunweiliu/comp401r1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s.unc.edu/~ajpark/SandwichMaker.java" Type="http://schemas.openxmlformats.org/officeDocument/2006/relationships/hyperlink" TargetMode="External" Id="rId4"/><Relationship Target="http://www.eclipse.org/downloads/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 401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9924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Recitation 1</a:t>
            </a:r>
          </a:p>
          <a:p>
            <a:pPr rtl="0" lvl="0">
              <a:buNone/>
            </a:pPr>
            <a:r>
              <a:rPr lang="en"/>
              <a:t>1/17/14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Recitation Code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https://github.com/chunweiliu/comp401r1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Introduction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Why use IDEs?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How to use it?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Get hands dirty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use IDEs?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Integrated development environment (IDE)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77862" x="3190875"/>
            <a:ext cy="2847975" cx="5495925"/>
          </a:xfrm>
          <a:prstGeom prst="rect">
            <a:avLst/>
          </a:prstGeom>
        </p:spPr>
      </p:pic>
      <p:sp>
        <p:nvSpPr>
          <p:cNvPr id="38" name="Shape 38"/>
          <p:cNvSpPr txBox="1"/>
          <p:nvPr/>
        </p:nvSpPr>
        <p:spPr>
          <a:xfrm>
            <a:off y="4793400" x="4158300"/>
            <a:ext cy="350100" cx="4528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>
              <a:buNone/>
            </a:pPr>
            <a:r>
              <a:rPr sz="700" lang="en"/>
              <a:t>http://coding.smashingmagazine.com/2009/02/11/the-big-php-ides-test-why-use-oneand-which-to-choose/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408000" x="2063975"/>
            <a:ext cy="1169850" cx="11698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457200"/>
            <a:ext cy="5143500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457200"/>
            <a:ext cy="5143500" cx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y="384100" x="2571750"/>
            <a:ext cy="3356699" cx="45254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" name="Shape 55"/>
          <p:cNvSpPr txBox="1"/>
          <p:nvPr/>
        </p:nvSpPr>
        <p:spPr>
          <a:xfrm>
            <a:off y="642925" x="4776100"/>
            <a:ext cy="420300" cx="199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0000"/>
                </a:solidFill>
              </a:rPr>
              <a:t>Syntax highlighting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457200"/>
            <a:ext cy="5143500" cx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y="434200" x="457200"/>
            <a:ext cy="2279400" cx="20562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4" name="Shape 64"/>
          <p:cNvSpPr txBox="1"/>
          <p:nvPr/>
        </p:nvSpPr>
        <p:spPr>
          <a:xfrm>
            <a:off y="642925" x="4776100"/>
            <a:ext cy="420300" cx="199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0000"/>
                </a:solidFill>
              </a:rPr>
              <a:t>Project management</a:t>
            </a:r>
          </a:p>
        </p:txBody>
      </p:sp>
      <p:sp>
        <p:nvSpPr>
          <p:cNvPr id="65" name="Shape 65"/>
          <p:cNvSpPr/>
          <p:nvPr/>
        </p:nvSpPr>
        <p:spPr>
          <a:xfrm>
            <a:off y="384100" x="7147450"/>
            <a:ext cy="2101199" cx="15393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457200"/>
            <a:ext cy="5143500" cx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y="4058025" x="2580100"/>
            <a:ext cy="901799" cx="6106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4" name="Shape 74"/>
          <p:cNvSpPr txBox="1"/>
          <p:nvPr/>
        </p:nvSpPr>
        <p:spPr>
          <a:xfrm>
            <a:off y="642925" x="4776100"/>
            <a:ext cy="420300" cx="199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0000"/>
                </a:solidFill>
              </a:rPr>
              <a:t>Console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Why using IDEs?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Syntax highlighting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Project management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Console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Autocomplete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…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If you prefer VIM or Emacs, you can make them like an IDE as well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Install Eclipse via its </a:t>
            </a:r>
            <a:r>
              <a:rPr u="sng" lang="en">
                <a:solidFill>
                  <a:schemeClr val="hlink"/>
                </a:solidFill>
                <a:hlinkClick r:id="rId3"/>
              </a:rPr>
              <a:t>website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Download the </a:t>
            </a:r>
            <a:r>
              <a:rPr u="sng" lang="en">
                <a:solidFill>
                  <a:schemeClr val="hlink"/>
                </a:solidFill>
                <a:hlinkClick r:id="rId4"/>
              </a:rPr>
              <a:t>SandwichMaker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Make your first project for the SandwichMaker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Debugging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