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19093544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19093544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19093544c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19093544c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19093544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19093544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19093544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19093544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19093544c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19093544c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19093544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19093544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19093544c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19093544c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19093544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19093544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19093544c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19093544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19093544c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19093544c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958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Federal Disaster Relief and County Household Income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Klueg, Muhamat A. Ibrahim Oumar, Evan Kamis, Chun (Frankie) Wong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Takeaway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Initial Analysis would show that there is a significant difference between the relief aid given by FEMA to the lowest and highest income groups ($10k -$20k &amp; $90k-100k).</a:t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In terms of Disaster Cost by type Tsunamis were the most costly by far.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would want to </a:t>
            </a:r>
            <a:r>
              <a:rPr lang="en" sz="1800"/>
              <a:t>further</a:t>
            </a:r>
            <a:r>
              <a:rPr lang="en" sz="1800"/>
              <a:t> </a:t>
            </a:r>
            <a:r>
              <a:rPr lang="en" sz="1800"/>
              <a:t>investigate</a:t>
            </a:r>
            <a:r>
              <a:rPr lang="en" sz="1800"/>
              <a:t> which type of disasters are hitting which counties and see how that compares to the FEMA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would want to also find data on the level of infrastructure in a county and it’s value to see it’s </a:t>
            </a:r>
            <a:r>
              <a:rPr lang="en" sz="1800"/>
              <a:t>effect</a:t>
            </a:r>
            <a:r>
              <a:rPr lang="en" sz="1800"/>
              <a:t> on our analysis.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From this analysis we would like to further examine county data based on racial and ethnic distribution to see if that is also playing a role in the distribution of FEMA aid.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Premise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Is there a correlation between the Median Household Income in a county and the amount of Money in Disaster Relief it will </a:t>
            </a:r>
            <a:r>
              <a:rPr b="1" lang="en" sz="1800"/>
              <a:t>receive</a:t>
            </a:r>
            <a:r>
              <a:rPr b="1" lang="en" sz="1800"/>
              <a:t> from FEMA?</a:t>
            </a:r>
            <a:endParaRPr b="1" sz="1800"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And are certain disaster types more expensive?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Sets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FEMA’s Public Assistance Funded Projects Summaries - V1 API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Census’s SAPIE program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There was minimal change over in median household income over the past 15 years and non decienial data are estimates.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FEMA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Federal Emergency Management Agency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Provides Federal Aid for disasters that impact an area required some form of rebuilding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typically is for infrastructure, but also applies to rebuilding homes, stores, public structures, ect.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Also provides relief in the form of distribution of needed goods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Disaster?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disaster is not just from nature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Some man-made disasters include terrorism and chemical spills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Also Pandemics such as COVID-19 are also disasters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Typically an incident is considered a disaster when it creates damages within the millions of damages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money is counted for the one incident not one area.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SAPIE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Small Area Poverty and Income Estimates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Uses Census data to track poverty in areas for government assistance programs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Tracks the Median Household Income for every county in the United States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does not include the territories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Counties were outliers in our data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These were removed for our analysis</a:t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4003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003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Data was grouped by $10k and Compared to their Relief Data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1835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Chi Squared analysis on these groups provided a </a:t>
            </a:r>
            <a:r>
              <a:rPr b="1" lang="en"/>
              <a:t>p value</a:t>
            </a:r>
            <a:r>
              <a:rPr b="1" lang="en"/>
              <a:t> of less than 0.00001.</a:t>
            </a:r>
            <a:endParaRPr b="1"/>
          </a:p>
        </p:txBody>
      </p:sp>
      <p:pic>
        <p:nvPicPr>
          <p:cNvPr id="323" name="Google Shape;3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0327" y="1597955"/>
            <a:ext cx="4783675" cy="3545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Certain Disaster Types More Expensive?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990050"/>
            <a:ext cx="2576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one-way ANOVA test was performed giving a pvalue of .0002. This shows that there is a  very strong </a:t>
            </a:r>
            <a:r>
              <a:rPr lang="en"/>
              <a:t>likelihood</a:t>
            </a:r>
            <a:r>
              <a:rPr lang="en"/>
              <a:t> that some disasters are stronger than others. </a:t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450" y="1743075"/>
            <a:ext cx="51665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