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E9A5-391F-40B5-862B-D213DC023F8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8CE-7C4B-43A2-B507-3FEFDBA71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E9A5-391F-40B5-862B-D213DC023F8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8CE-7C4B-43A2-B507-3FEFDBA71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2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E9A5-391F-40B5-862B-D213DC023F8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8CE-7C4B-43A2-B507-3FEFDBA71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6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E9A5-391F-40B5-862B-D213DC023F8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8CE-7C4B-43A2-B507-3FEFDBA71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9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E9A5-391F-40B5-862B-D213DC023F8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8CE-7C4B-43A2-B507-3FEFDBA71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4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E9A5-391F-40B5-862B-D213DC023F8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8CE-7C4B-43A2-B507-3FEFDBA71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04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E9A5-391F-40B5-862B-D213DC023F8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8CE-7C4B-43A2-B507-3FEFDBA71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E9A5-391F-40B5-862B-D213DC023F8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8CE-7C4B-43A2-B507-3FEFDBA71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16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E9A5-391F-40B5-862B-D213DC023F8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8CE-7C4B-43A2-B507-3FEFDBA71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80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E9A5-391F-40B5-862B-D213DC023F8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8CE-7C4B-43A2-B507-3FEFDBA71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4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E9A5-391F-40B5-862B-D213DC023F8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98CE-7C4B-43A2-B507-3FEFDBA71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E9A5-391F-40B5-862B-D213DC023F8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98CE-7C4B-43A2-B507-3FEFDBA71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0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38225"/>
            <a:ext cx="56388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6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652012" cy="592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6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32656"/>
            <a:ext cx="5832648" cy="336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01008"/>
            <a:ext cx="4857353" cy="318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6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695575"/>
            <a:ext cx="4800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6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781050"/>
            <a:ext cx="578167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84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429"/>
            <a:ext cx="5616624" cy="48177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686" y="4835498"/>
            <a:ext cx="597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35% </a:t>
            </a:r>
            <a:r>
              <a:rPr lang="ko-KR" altLang="en-US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와우</a:t>
            </a:r>
            <a:r>
              <a:rPr lang="en-US" altLang="ko-KR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! </a:t>
            </a:r>
            <a:r>
              <a:rPr lang="ko-KR" altLang="en-US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할만한 </a:t>
            </a:r>
            <a:r>
              <a:rPr lang="en-US" altLang="ko-KR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엑셀런트한 작업물로 채움</a:t>
            </a:r>
            <a:endParaRPr lang="en-US" altLang="ko-KR" smtClean="0">
              <a:solidFill>
                <a:srgbClr val="FFC000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35% </a:t>
            </a:r>
            <a:r>
              <a:rPr lang="ko-KR" altLang="en-US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괜찮은</a:t>
            </a:r>
            <a:r>
              <a:rPr lang="en-US" altLang="ko-KR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하지만 퀄리티가 현저히 낮지 않은 작업물</a:t>
            </a:r>
            <a:endParaRPr lang="en-US" altLang="ko-KR" smtClean="0">
              <a:solidFill>
                <a:srgbClr val="FFC000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20% </a:t>
            </a:r>
            <a:r>
              <a:rPr lang="ko-KR" altLang="en-US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스터디 및 습작</a:t>
            </a:r>
            <a:r>
              <a:rPr lang="en-US" altLang="ko-KR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연구한 것</a:t>
            </a:r>
            <a:endParaRPr lang="en-US" altLang="ko-KR" smtClean="0">
              <a:solidFill>
                <a:srgbClr val="FFC000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en-US" altLang="ko-KR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10% </a:t>
            </a:r>
            <a:r>
              <a:rPr lang="ko-KR" altLang="en-US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와우</a:t>
            </a:r>
            <a:r>
              <a:rPr lang="en-US" altLang="ko-KR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! </a:t>
            </a:r>
            <a:r>
              <a:rPr lang="ko-KR" altLang="en-US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할만한 </a:t>
            </a:r>
            <a:r>
              <a:rPr lang="en-US" altLang="ko-KR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엑셀런트한 작업물</a:t>
            </a:r>
            <a:endParaRPr lang="en-US" altLang="ko-KR" smtClean="0">
              <a:solidFill>
                <a:srgbClr val="FFC000"/>
              </a:solidFill>
              <a:latin typeface="HY엽서L" pitchFamily="18" charset="-127"/>
              <a:ea typeface="HY엽서L" pitchFamily="18" charset="-127"/>
            </a:endParaRPr>
          </a:p>
          <a:p>
            <a:endParaRPr lang="en-US" altLang="ko-KR" smtClean="0">
              <a:solidFill>
                <a:srgbClr val="FFC000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굳이 보여주지 않아도 되는 작업물을 넣는건 지양</a:t>
            </a:r>
            <a:r>
              <a:rPr lang="en-US" altLang="ko-KR" smtClean="0">
                <a:solidFill>
                  <a:srgbClr val="FFC000"/>
                </a:solidFill>
                <a:latin typeface="HY엽서L" pitchFamily="18" charset="-127"/>
                <a:ea typeface="HY엽서L" pitchFamily="18" charset="-127"/>
              </a:rPr>
              <a:t>!</a:t>
            </a:r>
            <a:endParaRPr lang="ko-KR" altLang="en-US">
              <a:solidFill>
                <a:srgbClr val="FFC000"/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87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19325"/>
            <a:ext cx="53340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6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62013"/>
            <a:ext cx="8020050" cy="51339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6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82207"/>
            <a:ext cx="892775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6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328613"/>
            <a:ext cx="7115175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6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806782" cy="434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6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4286073" cy="31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10422"/>
            <a:ext cx="4984372" cy="286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26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Office PowerPoint</Application>
  <PresentationFormat>화면 슬라이드 쇼(4:3)</PresentationFormat>
  <Paragraphs>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2019-10-16T04:33:22Z</dcterms:created>
  <dcterms:modified xsi:type="dcterms:W3CDTF">2019-10-16T05:07:56Z</dcterms:modified>
</cp:coreProperties>
</file>