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5" Type="http://schemas.openxmlformats.org/officeDocument/2006/relationships/vmlDrawing" Target="../drawings/vmlDrawing1.vml"/><Relationship Id="rId34" Type="http://schemas.openxmlformats.org/officeDocument/2006/relationships/slideLayout" Target="../slideLayouts/slideLayout1.xml"/><Relationship Id="rId33" Type="http://schemas.openxmlformats.org/officeDocument/2006/relationships/image" Target="../media/image13.wmf"/><Relationship Id="rId32" Type="http://schemas.openxmlformats.org/officeDocument/2006/relationships/oleObject" Target="../embeddings/oleObject20.bin"/><Relationship Id="rId31" Type="http://schemas.openxmlformats.org/officeDocument/2006/relationships/image" Target="../media/image12.wmf"/><Relationship Id="rId30" Type="http://schemas.openxmlformats.org/officeDocument/2006/relationships/oleObject" Target="../embeddings/oleObject19.bin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8.bin"/><Relationship Id="rId28" Type="http://schemas.openxmlformats.org/officeDocument/2006/relationships/oleObject" Target="../embeddings/oleObject17.bin"/><Relationship Id="rId27" Type="http://schemas.openxmlformats.org/officeDocument/2006/relationships/oleObject" Target="../embeddings/oleObject16.bin"/><Relationship Id="rId26" Type="http://schemas.openxmlformats.org/officeDocument/2006/relationships/image" Target="../media/image11.wmf"/><Relationship Id="rId25" Type="http://schemas.openxmlformats.org/officeDocument/2006/relationships/oleObject" Target="../embeddings/oleObject15.bin"/><Relationship Id="rId24" Type="http://schemas.openxmlformats.org/officeDocument/2006/relationships/oleObject" Target="../embeddings/oleObject14.bin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0.wmf"/><Relationship Id="rId21" Type="http://schemas.openxmlformats.org/officeDocument/2006/relationships/oleObject" Target="../embeddings/oleObject12.bin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数据 3"/>
          <p:cNvSpPr/>
          <p:nvPr/>
        </p:nvSpPr>
        <p:spPr>
          <a:xfrm>
            <a:off x="4411345" y="1386840"/>
            <a:ext cx="3169285" cy="974090"/>
          </a:xfrm>
          <a:prstGeom prst="flowChartInputOutp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数据 4"/>
          <p:cNvSpPr/>
          <p:nvPr/>
        </p:nvSpPr>
        <p:spPr>
          <a:xfrm>
            <a:off x="5728970" y="3843020"/>
            <a:ext cx="2809875" cy="1023620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2521585" y="3843020"/>
            <a:ext cx="2808605" cy="10236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0985" y="4352925"/>
          <a:ext cx="39065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165" imgH="228600" progId="Equation.KSEE3">
                  <p:embed/>
                </p:oleObj>
              </mc:Choice>
              <mc:Fallback>
                <p:oleObj name="" r:id="rId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0985" y="4352925"/>
                        <a:ext cx="390651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5771" y="4352830"/>
          <a:ext cx="42037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0500" imgH="228600" progId="Equation.KSEE3">
                  <p:embed/>
                </p:oleObj>
              </mc:Choice>
              <mc:Fallback>
                <p:oleObj name="" r:id="rId3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5771" y="4352830"/>
                        <a:ext cx="42037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4146" y="1300385"/>
          <a:ext cx="42037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90500" imgH="228600" progId="Equation.KSEE3">
                  <p:embed/>
                </p:oleObj>
              </mc:Choice>
              <mc:Fallback>
                <p:oleObj name="" r:id="rId5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4146" y="1300385"/>
                        <a:ext cx="42037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 rot="0">
            <a:off x="4088130" y="3926205"/>
            <a:ext cx="341630" cy="320675"/>
            <a:chOff x="5004" y="2841"/>
            <a:chExt cx="695" cy="680"/>
          </a:xfrm>
        </p:grpSpPr>
        <p:sp>
          <p:nvSpPr>
            <p:cNvPr id="14" name="椭圆 13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88" y="2841"/>
            <a:ext cx="5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7" imgW="177165" imgH="228600" progId="Equation.KSEE3">
                    <p:embed/>
                  </p:oleObj>
                </mc:Choice>
                <mc:Fallback>
                  <p:oleObj name="" r:id="rId7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8" y="2841"/>
                          <a:ext cx="52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 rot="0">
            <a:off x="6791960" y="3856355"/>
            <a:ext cx="330835" cy="390525"/>
            <a:chOff x="5004" y="2792"/>
            <a:chExt cx="695" cy="696"/>
          </a:xfrm>
        </p:grpSpPr>
        <p:sp>
          <p:nvSpPr>
            <p:cNvPr id="34" name="椭圆 33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75" y="2792"/>
            <a:ext cx="56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9" imgW="190500" imgH="228600" progId="Equation.KSEE3">
                    <p:embed/>
                  </p:oleObj>
                </mc:Choice>
                <mc:Fallback>
                  <p:oleObj name="" r:id="rId9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75" y="2792"/>
                          <a:ext cx="568" cy="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 rot="0">
            <a:off x="4949190" y="2009775"/>
            <a:ext cx="228600" cy="210820"/>
            <a:chOff x="5004" y="2808"/>
            <a:chExt cx="695" cy="680"/>
          </a:xfrm>
        </p:grpSpPr>
        <p:sp>
          <p:nvSpPr>
            <p:cNvPr id="12" name="椭圆 11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68" y="2808"/>
            <a:ext cx="567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1" imgW="190500" imgH="228600" progId="Equation.KSEE3">
                    <p:embed/>
                  </p:oleObj>
                </mc:Choice>
                <mc:Fallback>
                  <p:oleObj name="" r:id="rId11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68" y="2808"/>
                          <a:ext cx="567" cy="6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 rot="0">
            <a:off x="6484620" y="2019300"/>
            <a:ext cx="222885" cy="239395"/>
            <a:chOff x="5004" y="2807"/>
            <a:chExt cx="695" cy="681"/>
          </a:xfrm>
        </p:grpSpPr>
        <p:sp>
          <p:nvSpPr>
            <p:cNvPr id="20" name="椭圆 19"/>
            <p:cNvSpPr/>
            <p:nvPr/>
          </p:nvSpPr>
          <p:spPr>
            <a:xfrm>
              <a:off x="5004" y="2841"/>
              <a:ext cx="695" cy="6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69" y="2807"/>
            <a:ext cx="565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3" imgW="190500" imgH="228600" progId="Equation.KSEE3">
                    <p:embed/>
                  </p:oleObj>
                </mc:Choice>
                <mc:Fallback>
                  <p:oleObj name="" r:id="rId13" imgW="190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69" y="2807"/>
                          <a:ext cx="565" cy="6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3410" y="4237990"/>
          <a:ext cx="1544320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53410" y="4237990"/>
                        <a:ext cx="1544320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6838" y="4191000"/>
          <a:ext cx="977265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634365" imgH="203200" progId="Equation.KSEE3">
                  <p:embed/>
                </p:oleObj>
              </mc:Choice>
              <mc:Fallback>
                <p:oleObj name="" r:id="rId17" imgW="6343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46838" y="4191000"/>
                        <a:ext cx="977265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1985" y="1644650"/>
          <a:ext cx="1544320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1985" y="1644650"/>
                        <a:ext cx="1544320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8268" y="1630045"/>
          <a:ext cx="977265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0" imgW="634365" imgH="203200" progId="Equation.KSEE3">
                  <p:embed/>
                </p:oleObj>
              </mc:Choice>
              <mc:Fallback>
                <p:oleObj name="" r:id="rId20" imgW="6343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58268" y="1630045"/>
                        <a:ext cx="977265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曲线连接符 28"/>
          <p:cNvCxnSpPr/>
          <p:nvPr/>
        </p:nvCxnSpPr>
        <p:spPr>
          <a:xfrm rot="16200000">
            <a:off x="3607435" y="2837180"/>
            <a:ext cx="1752600" cy="425450"/>
          </a:xfrm>
          <a:prstGeom prst="curvedConnector3">
            <a:avLst>
              <a:gd name="adj1" fmla="val 101594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35" idx="0"/>
            <a:endCxn id="68" idx="7"/>
          </p:cNvCxnSpPr>
          <p:nvPr/>
        </p:nvCxnSpPr>
        <p:spPr>
          <a:xfrm rot="16200000">
            <a:off x="6127115" y="2960370"/>
            <a:ext cx="1729740" cy="62230"/>
          </a:xfrm>
          <a:prstGeom prst="curvedConnector5">
            <a:avLst>
              <a:gd name="adj1" fmla="val -220"/>
              <a:gd name="adj2" fmla="val -392857"/>
              <a:gd name="adj3" fmla="val 114427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9555" y="2014220"/>
          <a:ext cx="107188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1" imgW="812800" imgH="203200" progId="Equation.KSEE3">
                  <p:embed/>
                </p:oleObj>
              </mc:Choice>
              <mc:Fallback>
                <p:oleObj name="" r:id="rId21" imgW="8128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29555" y="2014220"/>
                        <a:ext cx="1071880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4707890" y="5031105"/>
            <a:ext cx="1366520" cy="403860"/>
            <a:chOff x="6911" y="7876"/>
            <a:chExt cx="2152" cy="636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6911" y="7914"/>
              <a:ext cx="538" cy="540"/>
              <a:chOff x="5004" y="2841"/>
              <a:chExt cx="695" cy="68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004" y="2841"/>
                <a:ext cx="695" cy="647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38" name="对象 3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88" y="2841"/>
              <a:ext cx="52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" name="" r:id="rId23" imgW="177165" imgH="228600" progId="Equation.KSEE3">
                      <p:embed/>
                    </p:oleObj>
                  </mc:Choice>
                  <mc:Fallback>
                    <p:oleObj name="" r:id="rId23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088" y="2841"/>
                            <a:ext cx="528" cy="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组合 39"/>
            <p:cNvGrpSpPr/>
            <p:nvPr/>
          </p:nvGrpSpPr>
          <p:grpSpPr>
            <a:xfrm rot="0">
              <a:off x="8543" y="7896"/>
              <a:ext cx="521" cy="558"/>
              <a:chOff x="5004" y="2792"/>
              <a:chExt cx="695" cy="696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5004" y="2841"/>
                <a:ext cx="695" cy="6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42" name="对象 4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75" y="2792"/>
              <a:ext cx="56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" name="" r:id="rId24" imgW="190500" imgH="228600" progId="Equation.KSEE3">
                      <p:embed/>
                    </p:oleObj>
                  </mc:Choice>
                  <mc:Fallback>
                    <p:oleObj name="" r:id="rId24" imgW="1905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075" y="2792"/>
                            <a:ext cx="568" cy="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678" y="7876"/>
            <a:ext cx="636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25" imgW="127000" imgH="127000" progId="Equation.KSEE3">
                    <p:embed/>
                  </p:oleObj>
                </mc:Choice>
                <mc:Fallback>
                  <p:oleObj name="" r:id="rId25" imgW="127000" imgH="1270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678" y="7876"/>
                          <a:ext cx="636" cy="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文本框 45"/>
          <p:cNvSpPr txBox="1"/>
          <p:nvPr/>
        </p:nvSpPr>
        <p:spPr>
          <a:xfrm>
            <a:off x="3668395" y="5040630"/>
            <a:ext cx="895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应该有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7179945" y="2043430"/>
            <a:ext cx="491490" cy="42164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812405" y="2066925"/>
            <a:ext cx="1366520" cy="403860"/>
            <a:chOff x="6911" y="7876"/>
            <a:chExt cx="2152" cy="636"/>
          </a:xfrm>
        </p:grpSpPr>
        <p:grpSp>
          <p:nvGrpSpPr>
            <p:cNvPr id="49" name="组合 48"/>
            <p:cNvGrpSpPr/>
            <p:nvPr/>
          </p:nvGrpSpPr>
          <p:grpSpPr>
            <a:xfrm rot="0">
              <a:off x="6911" y="7914"/>
              <a:ext cx="538" cy="540"/>
              <a:chOff x="5004" y="2841"/>
              <a:chExt cx="695" cy="68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004" y="2841"/>
                <a:ext cx="695" cy="647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51" name="对象 5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88" y="2841"/>
              <a:ext cx="52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" name="" r:id="rId27" imgW="177165" imgH="228600" progId="Equation.KSEE3">
                      <p:embed/>
                    </p:oleObj>
                  </mc:Choice>
                  <mc:Fallback>
                    <p:oleObj name="" r:id="rId27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088" y="2841"/>
                            <a:ext cx="528" cy="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" name="组合 52"/>
            <p:cNvGrpSpPr/>
            <p:nvPr/>
          </p:nvGrpSpPr>
          <p:grpSpPr>
            <a:xfrm rot="0">
              <a:off x="8543" y="7896"/>
              <a:ext cx="521" cy="558"/>
              <a:chOff x="5004" y="2792"/>
              <a:chExt cx="695" cy="696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5004" y="2841"/>
                <a:ext cx="695" cy="6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aphicFrame>
            <p:nvGraphicFramePr>
              <p:cNvPr id="55" name="对象 5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075" y="2792"/>
              <a:ext cx="568" cy="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" name="" r:id="rId28" imgW="190500" imgH="228600" progId="Equation.KSEE3">
                      <p:embed/>
                    </p:oleObj>
                  </mc:Choice>
                  <mc:Fallback>
                    <p:oleObj name="" r:id="rId28" imgW="1905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075" y="2792"/>
                            <a:ext cx="568" cy="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678" y="7876"/>
            <a:ext cx="636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29" imgW="127000" imgH="127000" progId="Equation.KSEE3">
                    <p:embed/>
                  </p:oleObj>
                </mc:Choice>
                <mc:Fallback>
                  <p:oleObj name="" r:id="rId29" imgW="127000" imgH="1270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678" y="7876"/>
                          <a:ext cx="636" cy="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文本框 58"/>
          <p:cNvSpPr txBox="1"/>
          <p:nvPr/>
        </p:nvSpPr>
        <p:spPr>
          <a:xfrm>
            <a:off x="9242425" y="2098040"/>
            <a:ext cx="895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不成立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9245" y="2683510"/>
          <a:ext cx="147891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30" imgW="862965" imgH="228600" progId="Equation.KSEE3">
                  <p:embed/>
                </p:oleObj>
              </mc:Choice>
              <mc:Fallback>
                <p:oleObj name="" r:id="rId30" imgW="8629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849245" y="2683510"/>
                        <a:ext cx="147891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2435" y="2683510"/>
          <a:ext cx="150177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2" imgW="876300" imgH="228600" progId="Equation.KSEE3">
                  <p:embed/>
                </p:oleObj>
              </mc:Choice>
              <mc:Fallback>
                <p:oleObj name="" r:id="rId32" imgW="8763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782435" y="2683510"/>
                        <a:ext cx="150177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椭圆 62"/>
          <p:cNvSpPr/>
          <p:nvPr/>
        </p:nvSpPr>
        <p:spPr>
          <a:xfrm>
            <a:off x="4563110" y="1952625"/>
            <a:ext cx="767715" cy="369570"/>
          </a:xfrm>
          <a:prstGeom prst="ellipse">
            <a:avLst/>
          </a:prstGeom>
          <a:noFill/>
          <a:ln w="158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94450" y="1952625"/>
            <a:ext cx="702310" cy="367030"/>
          </a:xfrm>
          <a:prstGeom prst="ellipse">
            <a:avLst/>
          </a:prstGeom>
          <a:noFill/>
          <a:ln w="158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644390" y="2093595"/>
            <a:ext cx="80010" cy="800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4723130" y="2125345"/>
            <a:ext cx="285750" cy="1143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743700" y="2126615"/>
            <a:ext cx="243205" cy="15875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6954520" y="2115185"/>
            <a:ext cx="80010" cy="800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纯·页</cp:lastModifiedBy>
  <cp:revision>4</cp:revision>
  <dcterms:created xsi:type="dcterms:W3CDTF">2020-03-29T05:31:00Z</dcterms:created>
  <dcterms:modified xsi:type="dcterms:W3CDTF">2020-04-04T13:29:50Z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