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2" Type="http://schemas.openxmlformats.org/officeDocument/2006/relationships/image" Target="../media/image22.wmf"/><Relationship Id="rId21" Type="http://schemas.openxmlformats.org/officeDocument/2006/relationships/image" Target="../media/image21.wmf"/><Relationship Id="rId20" Type="http://schemas.openxmlformats.org/officeDocument/2006/relationships/image" Target="../media/image20.wmf"/><Relationship Id="rId2" Type="http://schemas.openxmlformats.org/officeDocument/2006/relationships/image" Target="../media/image2.wmf"/><Relationship Id="rId19" Type="http://schemas.openxmlformats.org/officeDocument/2006/relationships/image" Target="../media/image19.wmf"/><Relationship Id="rId18" Type="http://schemas.openxmlformats.org/officeDocument/2006/relationships/image" Target="../media/image18.wmf"/><Relationship Id="rId17" Type="http://schemas.openxmlformats.org/officeDocument/2006/relationships/image" Target="../media/image17.wmf"/><Relationship Id="rId16" Type="http://schemas.openxmlformats.org/officeDocument/2006/relationships/image" Target="../media/image16.wmf"/><Relationship Id="rId15" Type="http://schemas.openxmlformats.org/officeDocument/2006/relationships/image" Target="../media/image15.wmf"/><Relationship Id="rId14" Type="http://schemas.openxmlformats.org/officeDocument/2006/relationships/image" Target="../media/image14.wmf"/><Relationship Id="rId13" Type="http://schemas.openxmlformats.org/officeDocument/2006/relationships/image" Target="../media/image13.wmf"/><Relationship Id="rId12" Type="http://schemas.openxmlformats.org/officeDocument/2006/relationships/image" Target="../media/image12.wmf"/><Relationship Id="rId11" Type="http://schemas.openxmlformats.org/officeDocument/2006/relationships/image" Target="../media/image11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6" Type="http://schemas.openxmlformats.org/officeDocument/2006/relationships/vmlDrawing" Target="../drawings/vmlDrawing1.vml"/><Relationship Id="rId45" Type="http://schemas.openxmlformats.org/officeDocument/2006/relationships/slideLayout" Target="../slideLayouts/slideLayout1.xml"/><Relationship Id="rId44" Type="http://schemas.openxmlformats.org/officeDocument/2006/relationships/image" Target="../media/image22.wmf"/><Relationship Id="rId43" Type="http://schemas.openxmlformats.org/officeDocument/2006/relationships/oleObject" Target="../embeddings/oleObject22.bin"/><Relationship Id="rId42" Type="http://schemas.openxmlformats.org/officeDocument/2006/relationships/image" Target="../media/image21.wmf"/><Relationship Id="rId41" Type="http://schemas.openxmlformats.org/officeDocument/2006/relationships/oleObject" Target="../embeddings/oleObject21.bin"/><Relationship Id="rId40" Type="http://schemas.openxmlformats.org/officeDocument/2006/relationships/image" Target="../media/image20.wmf"/><Relationship Id="rId4" Type="http://schemas.openxmlformats.org/officeDocument/2006/relationships/image" Target="../media/image2.wmf"/><Relationship Id="rId39" Type="http://schemas.openxmlformats.org/officeDocument/2006/relationships/oleObject" Target="../embeddings/oleObject20.bin"/><Relationship Id="rId38" Type="http://schemas.openxmlformats.org/officeDocument/2006/relationships/image" Target="../media/image19.wmf"/><Relationship Id="rId37" Type="http://schemas.openxmlformats.org/officeDocument/2006/relationships/oleObject" Target="../embeddings/oleObject19.bin"/><Relationship Id="rId36" Type="http://schemas.openxmlformats.org/officeDocument/2006/relationships/image" Target="../media/image18.wmf"/><Relationship Id="rId35" Type="http://schemas.openxmlformats.org/officeDocument/2006/relationships/oleObject" Target="../embeddings/oleObject18.bin"/><Relationship Id="rId34" Type="http://schemas.openxmlformats.org/officeDocument/2006/relationships/image" Target="../media/image17.wmf"/><Relationship Id="rId33" Type="http://schemas.openxmlformats.org/officeDocument/2006/relationships/oleObject" Target="../embeddings/oleObject17.bin"/><Relationship Id="rId32" Type="http://schemas.openxmlformats.org/officeDocument/2006/relationships/image" Target="../media/image16.wmf"/><Relationship Id="rId31" Type="http://schemas.openxmlformats.org/officeDocument/2006/relationships/oleObject" Target="../embeddings/oleObject16.bin"/><Relationship Id="rId30" Type="http://schemas.openxmlformats.org/officeDocument/2006/relationships/image" Target="../media/image15.wmf"/><Relationship Id="rId3" Type="http://schemas.openxmlformats.org/officeDocument/2006/relationships/oleObject" Target="../embeddings/oleObject2.bin"/><Relationship Id="rId29" Type="http://schemas.openxmlformats.org/officeDocument/2006/relationships/oleObject" Target="../embeddings/oleObject15.bin"/><Relationship Id="rId28" Type="http://schemas.openxmlformats.org/officeDocument/2006/relationships/image" Target="../media/image14.wmf"/><Relationship Id="rId27" Type="http://schemas.openxmlformats.org/officeDocument/2006/relationships/oleObject" Target="../embeddings/oleObject14.bin"/><Relationship Id="rId26" Type="http://schemas.openxmlformats.org/officeDocument/2006/relationships/image" Target="../media/image13.wmf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12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1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0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2" name="组合 71"/>
          <p:cNvGrpSpPr/>
          <p:nvPr/>
        </p:nvGrpSpPr>
        <p:grpSpPr>
          <a:xfrm>
            <a:off x="4464685" y="4512945"/>
            <a:ext cx="2184400" cy="499745"/>
            <a:chOff x="2316" y="4296"/>
            <a:chExt cx="3440" cy="787"/>
          </a:xfrm>
        </p:grpSpPr>
        <p:grpSp>
          <p:nvGrpSpPr>
            <p:cNvPr id="7" name="组合 6"/>
            <p:cNvGrpSpPr/>
            <p:nvPr/>
          </p:nvGrpSpPr>
          <p:grpSpPr>
            <a:xfrm>
              <a:off x="2316" y="4311"/>
              <a:ext cx="694" cy="680"/>
              <a:chOff x="5004" y="2811"/>
              <a:chExt cx="694" cy="680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5004" y="2841"/>
                <a:ext cx="695" cy="6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graphicFrame>
            <p:nvGraphicFramePr>
              <p:cNvPr id="6" name="对象 5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5098" y="2811"/>
              <a:ext cx="528" cy="6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" name="" r:id="rId1" imgW="177165" imgH="228600" progId="Equation.KSEE3">
                      <p:embed/>
                    </p:oleObj>
                  </mc:Choice>
                  <mc:Fallback>
                    <p:oleObj name="" r:id="rId1" imgW="177165" imgH="2286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5098" y="2811"/>
                            <a:ext cx="528" cy="68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" name="组合 7"/>
            <p:cNvGrpSpPr/>
            <p:nvPr/>
          </p:nvGrpSpPr>
          <p:grpSpPr>
            <a:xfrm>
              <a:off x="4020" y="4310"/>
              <a:ext cx="695" cy="680"/>
              <a:chOff x="5004" y="2810"/>
              <a:chExt cx="695" cy="680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5004" y="2841"/>
                <a:ext cx="695" cy="647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graphicFrame>
            <p:nvGraphicFramePr>
              <p:cNvPr id="10" name="对象 9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5064" y="2810"/>
              <a:ext cx="568" cy="6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" name="" r:id="rId3" imgW="190500" imgH="228600" progId="Equation.KSEE3">
                      <p:embed/>
                    </p:oleObj>
                  </mc:Choice>
                  <mc:Fallback>
                    <p:oleObj name="" r:id="rId3" imgW="190500" imgH="2286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5064" y="2810"/>
                            <a:ext cx="568" cy="68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0" name="对象 5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146" y="4296"/>
            <a:ext cx="751" cy="7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27000" imgH="127000" progId="Equation.KSEE3">
                    <p:embed/>
                  </p:oleObj>
                </mc:Choice>
                <mc:Fallback>
                  <p:oleObj name="" r:id="rId5" imgW="127000" imgH="1270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146" y="4296"/>
                          <a:ext cx="751" cy="75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6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772" y="4365"/>
            <a:ext cx="984" cy="7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" r:id="rId7" imgW="279400" imgH="203200" progId="Equation.KSEE3">
                    <p:embed/>
                  </p:oleObj>
                </mc:Choice>
                <mc:Fallback>
                  <p:oleObj name="" r:id="rId7" imgW="279400" imgH="203200" progId="Equation.KSEE3">
                    <p:embed/>
                    <p:pic>
                      <p:nvPicPr>
                        <p:cNvPr id="0" name="图片 102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772" y="4365"/>
                          <a:ext cx="984" cy="71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/>
          <p:cNvGrpSpPr/>
          <p:nvPr/>
        </p:nvGrpSpPr>
        <p:grpSpPr>
          <a:xfrm rot="0">
            <a:off x="2811145" y="2938780"/>
            <a:ext cx="441325" cy="431800"/>
            <a:chOff x="5004" y="2811"/>
            <a:chExt cx="695" cy="680"/>
          </a:xfrm>
        </p:grpSpPr>
        <p:sp>
          <p:nvSpPr>
            <p:cNvPr id="14" name="椭圆 13"/>
            <p:cNvSpPr/>
            <p:nvPr/>
          </p:nvSpPr>
          <p:spPr>
            <a:xfrm>
              <a:off x="5004" y="2841"/>
              <a:ext cx="695" cy="6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098" y="2811"/>
            <a:ext cx="528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" r:id="rId9" imgW="177165" imgH="228600" progId="Equation.KSEE3">
                    <p:embed/>
                  </p:oleObj>
                </mc:Choice>
                <mc:Fallback>
                  <p:oleObj name="" r:id="rId9" imgW="177165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098" y="2811"/>
                          <a:ext cx="528" cy="68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 rot="0">
            <a:off x="4453255" y="2936875"/>
            <a:ext cx="440690" cy="431800"/>
            <a:chOff x="5004" y="2811"/>
            <a:chExt cx="694" cy="680"/>
          </a:xfrm>
        </p:grpSpPr>
        <p:sp>
          <p:nvSpPr>
            <p:cNvPr id="18" name="椭圆 17"/>
            <p:cNvSpPr/>
            <p:nvPr/>
          </p:nvSpPr>
          <p:spPr>
            <a:xfrm>
              <a:off x="5004" y="2841"/>
              <a:ext cx="695" cy="6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graphicFrame>
          <p:nvGraphicFramePr>
            <p:cNvPr id="19" name="对象 1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098" y="2811"/>
            <a:ext cx="528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" r:id="rId11" imgW="177165" imgH="228600" progId="Equation.KSEE3">
                    <p:embed/>
                  </p:oleObj>
                </mc:Choice>
                <mc:Fallback>
                  <p:oleObj name="" r:id="rId11" imgW="177165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098" y="2811"/>
                          <a:ext cx="528" cy="68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组合 20"/>
          <p:cNvGrpSpPr/>
          <p:nvPr/>
        </p:nvGrpSpPr>
        <p:grpSpPr>
          <a:xfrm rot="0">
            <a:off x="2811145" y="3515360"/>
            <a:ext cx="441325" cy="431800"/>
            <a:chOff x="5004" y="2811"/>
            <a:chExt cx="695" cy="680"/>
          </a:xfrm>
        </p:grpSpPr>
        <p:sp>
          <p:nvSpPr>
            <p:cNvPr id="22" name="椭圆 21"/>
            <p:cNvSpPr/>
            <p:nvPr/>
          </p:nvSpPr>
          <p:spPr>
            <a:xfrm>
              <a:off x="5004" y="2841"/>
              <a:ext cx="695" cy="6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040" y="2811"/>
            <a:ext cx="644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" name="" r:id="rId13" imgW="215900" imgH="228600" progId="Equation.KSEE3">
                    <p:embed/>
                  </p:oleObj>
                </mc:Choice>
                <mc:Fallback>
                  <p:oleObj name="" r:id="rId13" imgW="215900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040" y="2811"/>
                          <a:ext cx="644" cy="68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组合 24"/>
          <p:cNvGrpSpPr/>
          <p:nvPr/>
        </p:nvGrpSpPr>
        <p:grpSpPr>
          <a:xfrm rot="0">
            <a:off x="4452620" y="3505835"/>
            <a:ext cx="440690" cy="431800"/>
            <a:chOff x="5004" y="2811"/>
            <a:chExt cx="694" cy="680"/>
          </a:xfrm>
        </p:grpSpPr>
        <p:sp>
          <p:nvSpPr>
            <p:cNvPr id="26" name="椭圆 25"/>
            <p:cNvSpPr/>
            <p:nvPr/>
          </p:nvSpPr>
          <p:spPr>
            <a:xfrm>
              <a:off x="5004" y="2841"/>
              <a:ext cx="695" cy="6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graphicFrame>
          <p:nvGraphicFramePr>
            <p:cNvPr id="27" name="对象 2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098" y="2811"/>
            <a:ext cx="528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15" imgW="177165" imgH="228600" progId="Equation.KSEE3">
                    <p:embed/>
                  </p:oleObj>
                </mc:Choice>
                <mc:Fallback>
                  <p:oleObj name="" r:id="rId15" imgW="177165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098" y="2811"/>
                          <a:ext cx="528" cy="68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" name="对象 6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26765" y="3025140"/>
          <a:ext cx="11049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17" imgW="812800" imgH="203200" progId="Equation.KSEE3">
                  <p:embed/>
                </p:oleObj>
              </mc:Choice>
              <mc:Fallback>
                <p:oleObj name="" r:id="rId17" imgW="812800" imgH="203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326765" y="3025140"/>
                        <a:ext cx="1104900" cy="27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92475" y="3601720"/>
          <a:ext cx="11049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" name="" r:id="rId19" imgW="812800" imgH="203200" progId="Equation.KSEE3">
                  <p:embed/>
                </p:oleObj>
              </mc:Choice>
              <mc:Fallback>
                <p:oleObj name="" r:id="rId19" imgW="812800" imgH="203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292475" y="3601720"/>
                        <a:ext cx="1104900" cy="27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组合 32"/>
          <p:cNvGrpSpPr/>
          <p:nvPr/>
        </p:nvGrpSpPr>
        <p:grpSpPr>
          <a:xfrm rot="0">
            <a:off x="7165975" y="2927985"/>
            <a:ext cx="441325" cy="441960"/>
            <a:chOff x="5004" y="2792"/>
            <a:chExt cx="695" cy="696"/>
          </a:xfrm>
        </p:grpSpPr>
        <p:sp>
          <p:nvSpPr>
            <p:cNvPr id="34" name="椭圆 33"/>
            <p:cNvSpPr/>
            <p:nvPr/>
          </p:nvSpPr>
          <p:spPr>
            <a:xfrm>
              <a:off x="5004" y="2841"/>
              <a:ext cx="695" cy="64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graphicFrame>
          <p:nvGraphicFramePr>
            <p:cNvPr id="35" name="对象 3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075" y="2792"/>
            <a:ext cx="568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" name="" r:id="rId21" imgW="190500" imgH="228600" progId="Equation.KSEE3">
                    <p:embed/>
                  </p:oleObj>
                </mc:Choice>
                <mc:Fallback>
                  <p:oleObj name="" r:id="rId21" imgW="190500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5075" y="2792"/>
                          <a:ext cx="568" cy="68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" name="组合 46"/>
          <p:cNvGrpSpPr/>
          <p:nvPr/>
        </p:nvGrpSpPr>
        <p:grpSpPr>
          <a:xfrm rot="0">
            <a:off x="7171690" y="3477260"/>
            <a:ext cx="441325" cy="441960"/>
            <a:chOff x="5004" y="2792"/>
            <a:chExt cx="695" cy="696"/>
          </a:xfrm>
        </p:grpSpPr>
        <p:sp>
          <p:nvSpPr>
            <p:cNvPr id="48" name="椭圆 47"/>
            <p:cNvSpPr/>
            <p:nvPr/>
          </p:nvSpPr>
          <p:spPr>
            <a:xfrm>
              <a:off x="5004" y="2841"/>
              <a:ext cx="695" cy="64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graphicFrame>
          <p:nvGraphicFramePr>
            <p:cNvPr id="49" name="对象 4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075" y="2792"/>
            <a:ext cx="568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" name="" r:id="rId23" imgW="190500" imgH="228600" progId="Equation.KSEE3">
                    <p:embed/>
                  </p:oleObj>
                </mc:Choice>
                <mc:Fallback>
                  <p:oleObj name="" r:id="rId23" imgW="190500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5075" y="2792"/>
                          <a:ext cx="568" cy="68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" name="组合 50"/>
          <p:cNvGrpSpPr/>
          <p:nvPr/>
        </p:nvGrpSpPr>
        <p:grpSpPr>
          <a:xfrm rot="0">
            <a:off x="5546725" y="2921000"/>
            <a:ext cx="441325" cy="441960"/>
            <a:chOff x="5004" y="2792"/>
            <a:chExt cx="695" cy="696"/>
          </a:xfrm>
        </p:grpSpPr>
        <p:sp>
          <p:nvSpPr>
            <p:cNvPr id="52" name="椭圆 51"/>
            <p:cNvSpPr/>
            <p:nvPr/>
          </p:nvSpPr>
          <p:spPr>
            <a:xfrm>
              <a:off x="5004" y="2841"/>
              <a:ext cx="695" cy="64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graphicFrame>
          <p:nvGraphicFramePr>
            <p:cNvPr id="53" name="对象 5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095" y="2792"/>
            <a:ext cx="529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" name="" r:id="rId25" imgW="177165" imgH="228600" progId="Equation.KSEE3">
                    <p:embed/>
                  </p:oleObj>
                </mc:Choice>
                <mc:Fallback>
                  <p:oleObj name="" r:id="rId25" imgW="177165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5095" y="2792"/>
                          <a:ext cx="529" cy="68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" name="组合 54"/>
          <p:cNvGrpSpPr/>
          <p:nvPr/>
        </p:nvGrpSpPr>
        <p:grpSpPr>
          <a:xfrm rot="0">
            <a:off x="5567045" y="3477260"/>
            <a:ext cx="441325" cy="441960"/>
            <a:chOff x="5004" y="2792"/>
            <a:chExt cx="695" cy="696"/>
          </a:xfrm>
        </p:grpSpPr>
        <p:sp>
          <p:nvSpPr>
            <p:cNvPr id="56" name="椭圆 55"/>
            <p:cNvSpPr/>
            <p:nvPr/>
          </p:nvSpPr>
          <p:spPr>
            <a:xfrm>
              <a:off x="5004" y="2841"/>
              <a:ext cx="695" cy="64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graphicFrame>
          <p:nvGraphicFramePr>
            <p:cNvPr id="57" name="对象 5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075" y="2792"/>
            <a:ext cx="568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" name="" r:id="rId27" imgW="190500" imgH="228600" progId="Equation.KSEE3">
                    <p:embed/>
                  </p:oleObj>
                </mc:Choice>
                <mc:Fallback>
                  <p:oleObj name="" r:id="rId27" imgW="190500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5075" y="2792"/>
                          <a:ext cx="568" cy="68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" name="对象 6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32500" y="3027045"/>
          <a:ext cx="11049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29" imgW="812800" imgH="203200" progId="Equation.KSEE3">
                  <p:embed/>
                </p:oleObj>
              </mc:Choice>
              <mc:Fallback>
                <p:oleObj name="" r:id="rId29" imgW="812800" imgH="203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032500" y="3027045"/>
                        <a:ext cx="1104900" cy="27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57265" y="3554730"/>
          <a:ext cx="11049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" name="" r:id="rId31" imgW="812800" imgH="203200" progId="Equation.KSEE3">
                  <p:embed/>
                </p:oleObj>
              </mc:Choice>
              <mc:Fallback>
                <p:oleObj name="" r:id="rId31" imgW="812800" imgH="203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057265" y="3554730"/>
                        <a:ext cx="1104900" cy="27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右箭头 72"/>
          <p:cNvSpPr/>
          <p:nvPr/>
        </p:nvSpPr>
        <p:spPr>
          <a:xfrm rot="14220000">
            <a:off x="4083685" y="4077335"/>
            <a:ext cx="631190" cy="257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右箭头 73"/>
          <p:cNvSpPr/>
          <p:nvPr/>
        </p:nvSpPr>
        <p:spPr>
          <a:xfrm rot="18360000">
            <a:off x="5717540" y="4062095"/>
            <a:ext cx="631190" cy="25781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2785745" y="1401445"/>
            <a:ext cx="1833880" cy="82232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9" name="组合 78"/>
          <p:cNvGrpSpPr/>
          <p:nvPr/>
        </p:nvGrpSpPr>
        <p:grpSpPr>
          <a:xfrm rot="0">
            <a:off x="3061970" y="1598930"/>
            <a:ext cx="441325" cy="431800"/>
            <a:chOff x="5004" y="2811"/>
            <a:chExt cx="695" cy="680"/>
          </a:xfrm>
        </p:grpSpPr>
        <p:sp>
          <p:nvSpPr>
            <p:cNvPr id="80" name="椭圆 79"/>
            <p:cNvSpPr/>
            <p:nvPr/>
          </p:nvSpPr>
          <p:spPr>
            <a:xfrm>
              <a:off x="5004" y="2841"/>
              <a:ext cx="695" cy="6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graphicFrame>
          <p:nvGraphicFramePr>
            <p:cNvPr id="81" name="对象 8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098" y="2811"/>
            <a:ext cx="528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" name="" r:id="rId33" imgW="177165" imgH="228600" progId="Equation.KSEE3">
                    <p:embed/>
                  </p:oleObj>
                </mc:Choice>
                <mc:Fallback>
                  <p:oleObj name="" r:id="rId33" imgW="177165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5098" y="2811"/>
                          <a:ext cx="528" cy="68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3" name="组合 82"/>
          <p:cNvGrpSpPr/>
          <p:nvPr/>
        </p:nvGrpSpPr>
        <p:grpSpPr>
          <a:xfrm rot="0">
            <a:off x="3965575" y="1600835"/>
            <a:ext cx="441325" cy="431800"/>
            <a:chOff x="5004" y="2811"/>
            <a:chExt cx="695" cy="680"/>
          </a:xfrm>
        </p:grpSpPr>
        <p:sp>
          <p:nvSpPr>
            <p:cNvPr id="84" name="椭圆 83"/>
            <p:cNvSpPr/>
            <p:nvPr/>
          </p:nvSpPr>
          <p:spPr>
            <a:xfrm>
              <a:off x="5004" y="2841"/>
              <a:ext cx="695" cy="6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graphicFrame>
          <p:nvGraphicFramePr>
            <p:cNvPr id="85" name="对象 8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040" y="2811"/>
            <a:ext cx="644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" name="" r:id="rId35" imgW="215900" imgH="228600" progId="Equation.KSEE3">
                    <p:embed/>
                  </p:oleObj>
                </mc:Choice>
                <mc:Fallback>
                  <p:oleObj name="" r:id="rId35" imgW="215900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5040" y="2811"/>
                          <a:ext cx="644" cy="68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7" name="组合 86"/>
          <p:cNvGrpSpPr/>
          <p:nvPr/>
        </p:nvGrpSpPr>
        <p:grpSpPr>
          <a:xfrm rot="0">
            <a:off x="5807710" y="1581785"/>
            <a:ext cx="441325" cy="441960"/>
            <a:chOff x="5004" y="2792"/>
            <a:chExt cx="695" cy="696"/>
          </a:xfrm>
        </p:grpSpPr>
        <p:sp>
          <p:nvSpPr>
            <p:cNvPr id="88" name="椭圆 87"/>
            <p:cNvSpPr/>
            <p:nvPr/>
          </p:nvSpPr>
          <p:spPr>
            <a:xfrm>
              <a:off x="5004" y="2841"/>
              <a:ext cx="695" cy="64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graphicFrame>
          <p:nvGraphicFramePr>
            <p:cNvPr id="89" name="对象 8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095" y="2792"/>
            <a:ext cx="529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" name="" r:id="rId37" imgW="177165" imgH="228600" progId="Equation.KSEE3">
                    <p:embed/>
                  </p:oleObj>
                </mc:Choice>
                <mc:Fallback>
                  <p:oleObj name="" r:id="rId37" imgW="177165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5095" y="2792"/>
                          <a:ext cx="529" cy="68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1" name="组合 90"/>
          <p:cNvGrpSpPr/>
          <p:nvPr/>
        </p:nvGrpSpPr>
        <p:grpSpPr>
          <a:xfrm rot="0">
            <a:off x="6777990" y="1591310"/>
            <a:ext cx="441325" cy="441960"/>
            <a:chOff x="5004" y="2792"/>
            <a:chExt cx="695" cy="696"/>
          </a:xfrm>
        </p:grpSpPr>
        <p:sp>
          <p:nvSpPr>
            <p:cNvPr id="92" name="椭圆 91"/>
            <p:cNvSpPr/>
            <p:nvPr/>
          </p:nvSpPr>
          <p:spPr>
            <a:xfrm>
              <a:off x="5004" y="2841"/>
              <a:ext cx="695" cy="64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graphicFrame>
          <p:nvGraphicFramePr>
            <p:cNvPr id="93" name="对象 9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075" y="2792"/>
            <a:ext cx="568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" name="" r:id="rId39" imgW="190500" imgH="228600" progId="Equation.KSEE3">
                    <p:embed/>
                  </p:oleObj>
                </mc:Choice>
                <mc:Fallback>
                  <p:oleObj name="" r:id="rId39" imgW="190500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5075" y="2792"/>
                          <a:ext cx="568" cy="68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5" name="矩形 94"/>
          <p:cNvSpPr/>
          <p:nvPr/>
        </p:nvSpPr>
        <p:spPr>
          <a:xfrm>
            <a:off x="5604510" y="1407160"/>
            <a:ext cx="1833880" cy="82232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6" name="右箭头 95"/>
          <p:cNvSpPr/>
          <p:nvPr/>
        </p:nvSpPr>
        <p:spPr>
          <a:xfrm rot="16200000">
            <a:off x="3523615" y="2494915"/>
            <a:ext cx="631190" cy="257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8" name="右箭头 97"/>
          <p:cNvSpPr/>
          <p:nvPr/>
        </p:nvSpPr>
        <p:spPr>
          <a:xfrm rot="16200000">
            <a:off x="6333490" y="2511425"/>
            <a:ext cx="631190" cy="25781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99" name="对象 9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71068" y="2432368"/>
          <a:ext cx="145542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41" imgW="800100" imgH="228600" progId="Equation.KSEE3">
                  <p:embed/>
                </p:oleObj>
              </mc:Choice>
              <mc:Fallback>
                <p:oleObj name="" r:id="rId41" imgW="800100" imgH="2286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7271068" y="2432368"/>
                        <a:ext cx="1455420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对象 9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93558" y="2432368"/>
          <a:ext cx="140843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43" imgW="774065" imgH="228600" progId="Equation.KSEE3">
                  <p:embed/>
                </p:oleObj>
              </mc:Choice>
              <mc:Fallback>
                <p:oleObj name="" r:id="rId43" imgW="774065" imgH="2286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793558" y="2432368"/>
                        <a:ext cx="1408430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" name="组合 104"/>
          <p:cNvGrpSpPr/>
          <p:nvPr/>
        </p:nvGrpSpPr>
        <p:grpSpPr>
          <a:xfrm rot="300000">
            <a:off x="3153093" y="2065894"/>
            <a:ext cx="273428" cy="273446"/>
            <a:chOff x="1397" y="4854"/>
            <a:chExt cx="905" cy="1658"/>
          </a:xfrm>
        </p:grpSpPr>
        <p:sp>
          <p:nvSpPr>
            <p:cNvPr id="101" name="减号 100"/>
            <p:cNvSpPr/>
            <p:nvPr/>
          </p:nvSpPr>
          <p:spPr>
            <a:xfrm rot="6960000">
              <a:off x="962" y="5351"/>
              <a:ext cx="1658" cy="664"/>
            </a:xfrm>
            <a:prstGeom prst="mathMin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" name="减号 103"/>
            <p:cNvSpPr/>
            <p:nvPr/>
          </p:nvSpPr>
          <p:spPr>
            <a:xfrm rot="13440000">
              <a:off x="1397" y="5062"/>
              <a:ext cx="905" cy="1216"/>
            </a:xfrm>
            <a:prstGeom prst="mathMin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06" name="组合 105"/>
          <p:cNvGrpSpPr/>
          <p:nvPr/>
        </p:nvGrpSpPr>
        <p:grpSpPr>
          <a:xfrm rot="300000">
            <a:off x="5946458" y="2067799"/>
            <a:ext cx="273428" cy="273446"/>
            <a:chOff x="1397" y="4854"/>
            <a:chExt cx="905" cy="1658"/>
          </a:xfrm>
        </p:grpSpPr>
        <p:sp>
          <p:nvSpPr>
            <p:cNvPr id="107" name="减号 106"/>
            <p:cNvSpPr/>
            <p:nvPr/>
          </p:nvSpPr>
          <p:spPr>
            <a:xfrm rot="6960000">
              <a:off x="962" y="5351"/>
              <a:ext cx="1658" cy="664"/>
            </a:xfrm>
            <a:prstGeom prst="mathMin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8" name="减号 107"/>
            <p:cNvSpPr/>
            <p:nvPr/>
          </p:nvSpPr>
          <p:spPr>
            <a:xfrm rot="13440000">
              <a:off x="1397" y="5062"/>
              <a:ext cx="905" cy="1216"/>
            </a:xfrm>
            <a:prstGeom prst="mathMin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9" name="文本框 108"/>
          <p:cNvSpPr txBox="1"/>
          <p:nvPr/>
        </p:nvSpPr>
        <p:spPr>
          <a:xfrm>
            <a:off x="3857625" y="1962150"/>
            <a:ext cx="904875" cy="276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olidFill>
                  <a:srgbClr val="FF0000"/>
                </a:solidFill>
              </a:rPr>
              <a:t>Priority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 flipH="1">
            <a:off x="6692265" y="1975485"/>
            <a:ext cx="657860" cy="276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olidFill>
                  <a:srgbClr val="FF0000"/>
                </a:solidFill>
              </a:rPr>
              <a:t>Priority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WPS 演示</Application>
  <PresentationFormat>宽屏</PresentationFormat>
  <Paragraphs>4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22</vt:i4>
      </vt:variant>
      <vt:variant>
        <vt:lpstr>幻灯片标题</vt:lpstr>
      </vt:variant>
      <vt:variant>
        <vt:i4>1</vt:i4>
      </vt:variant>
    </vt:vector>
  </HeadingPairs>
  <TitlesOfParts>
    <vt:vector size="31" baseType="lpstr">
      <vt:lpstr>Arial</vt:lpstr>
      <vt:lpstr>宋体</vt:lpstr>
      <vt:lpstr>Wingdings</vt:lpstr>
      <vt:lpstr>Calibri Light</vt:lpstr>
      <vt:lpstr>Calibri</vt:lpstr>
      <vt:lpstr>微软雅黑</vt:lpstr>
      <vt:lpstr>Wingdings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asus</cp:lastModifiedBy>
  <cp:revision>1</cp:revision>
  <dcterms:created xsi:type="dcterms:W3CDTF">2020-03-29T04:17:50Z</dcterms:created>
  <dcterms:modified xsi:type="dcterms:W3CDTF">2020-03-29T05:23:53Z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2052-10.8.0.5715</vt:lpwstr>
  </property>
</Properties>
</file>