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25" autoAdjust="0"/>
  </p:normalViewPr>
  <p:slideViewPr>
    <p:cSldViewPr snapToGrid="0">
      <p:cViewPr varScale="1">
        <p:scale>
          <a:sx n="75" d="100"/>
          <a:sy n="75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EC2E-C6FD-4091-8C0A-96635591C8C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FB068-06D8-4140-890E-BDEBEC93A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5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-dashboard-redirect/?course_id=75691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udemy.com/course/mongoosejs-essentials/lear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FB068-06D8-4140-890E-BDEBEC93A6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36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描述已經很多人介紹過 </a:t>
            </a:r>
            <a:r>
              <a:rPr lang="en-US" altLang="zh-TW" dirty="0" err="1"/>
              <a:t>raspeberry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OS</a:t>
            </a:r>
            <a:r>
              <a:rPr lang="zh-TW" altLang="en-US" dirty="0"/>
              <a:t> 的安裝</a:t>
            </a:r>
            <a:r>
              <a:rPr lang="en-US" altLang="zh-TW" dirty="0"/>
              <a:t>.  </a:t>
            </a:r>
            <a:r>
              <a:rPr lang="zh-TW" altLang="en-US" dirty="0"/>
              <a:t>瀏覽網頁帶過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設定 </a:t>
            </a:r>
            <a:r>
              <a:rPr lang="en-US" altLang="zh-TW" dirty="0" err="1"/>
              <a:t>vncserver</a:t>
            </a:r>
            <a:r>
              <a:rPr lang="en-US" altLang="zh-TW" dirty="0"/>
              <a:t> </a:t>
            </a:r>
            <a:r>
              <a:rPr lang="zh-TW" altLang="en-US" dirty="0"/>
              <a:t>遠端登入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介紹 電路圖  </a:t>
            </a:r>
            <a:r>
              <a:rPr lang="en-US" altLang="zh-TW" dirty="0"/>
              <a:t>, raspberry </a:t>
            </a:r>
            <a:r>
              <a:rPr lang="zh-TW" altLang="en-US" dirty="0"/>
              <a:t>的接角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 實際的影片 </a:t>
            </a:r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 介紹程式 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FB068-06D8-4140-890E-BDEBEC93A6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36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zh-TW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MongooseJS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Essentials - Learn MongoDB for Node.js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FB068-06D8-4140-890E-BDEBEC93A6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7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3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8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09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61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83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8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8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0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5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2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1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38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2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6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EDF7A5-4172-4D63-BB00-2ADB854CE564}" type="datetimeFigureOut">
              <a:rPr lang="zh-TW" altLang="en-US" smtClean="0"/>
              <a:t>2023/1/1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792B-19CD-4EB7-8F67-21CAE9282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82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4" name="Oval 193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2F9438-0564-4E98-BB20-092F7191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024" y="1810244"/>
            <a:ext cx="7192036" cy="33295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8000" dirty="0">
                <a:solidFill>
                  <a:srgbClr val="EBEBEB"/>
                </a:solidFill>
              </a:rPr>
              <a:t>DevOps:</a:t>
            </a:r>
            <a:br>
              <a:rPr lang="en-US" altLang="zh-TW" sz="8000" dirty="0">
                <a:solidFill>
                  <a:srgbClr val="EBEBEB"/>
                </a:solidFill>
              </a:rPr>
            </a:br>
            <a:r>
              <a:rPr lang="en-US" altLang="zh-TW" sz="8000" dirty="0">
                <a:solidFill>
                  <a:srgbClr val="EBEBEB"/>
                </a:solidFill>
              </a:rPr>
              <a:t>CI/CD</a:t>
            </a:r>
            <a:r>
              <a:rPr lang="en-US" altLang="zh-TW" sz="2400" dirty="0">
                <a:solidFill>
                  <a:srgbClr val="EBEBEB"/>
                </a:solidFill>
              </a:rPr>
              <a:t>(Continuous Integration, Continuous Delivery, Continuous Deployment)</a:t>
            </a:r>
            <a:br>
              <a:rPr lang="en-US" altLang="zh-TW" sz="2400" dirty="0">
                <a:solidFill>
                  <a:srgbClr val="EBEBEB"/>
                </a:solidFill>
              </a:rPr>
            </a:br>
            <a:r>
              <a:rPr lang="en-US" altLang="zh-TW" sz="8000" dirty="0">
                <a:solidFill>
                  <a:srgbClr val="EBEBEB"/>
                </a:solidFill>
              </a:rPr>
              <a:t>with </a:t>
            </a:r>
            <a:r>
              <a:rPr lang="en-US" altLang="zh-TW" sz="8000" dirty="0" err="1">
                <a:solidFill>
                  <a:srgbClr val="EBEBEB"/>
                </a:solidFill>
              </a:rPr>
              <a:t>CircleCI</a:t>
            </a:r>
            <a:endParaRPr lang="en-US" altLang="zh-TW" sz="8000" dirty="0">
              <a:solidFill>
                <a:srgbClr val="EBEBEB"/>
              </a:solidFill>
            </a:endParaRPr>
          </a:p>
        </p:txBody>
      </p:sp>
      <p:sp>
        <p:nvSpPr>
          <p:cNvPr id="199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D9116CF7-9321-4758-A1F2-47806DF32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6" r="3508" b="-3"/>
          <a:stretch/>
        </p:blipFill>
        <p:spPr bwMode="auto">
          <a:xfrm>
            <a:off x="234252" y="180508"/>
            <a:ext cx="4316511" cy="2202179"/>
          </a:xfrm>
          <a:custGeom>
            <a:avLst/>
            <a:gdLst/>
            <a:ahLst/>
            <a:cxnLst/>
            <a:rect l="l" t="t" r="r" b="b"/>
            <a:pathLst>
              <a:path w="4480787" h="2285999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8269" y="2285999"/>
                </a:lnTo>
                <a:lnTo>
                  <a:pt x="0" y="2285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BDE1DAA6-D751-4953-84F3-6B022E4690A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4" r="22758" b="-2"/>
          <a:stretch/>
        </p:blipFill>
        <p:spPr>
          <a:xfrm>
            <a:off x="190940" y="2382689"/>
            <a:ext cx="4076746" cy="2185635"/>
          </a:xfrm>
          <a:custGeom>
            <a:avLst/>
            <a:gdLst/>
            <a:ahLst/>
            <a:cxnLst/>
            <a:rect l="l" t="t" r="r" b="b"/>
            <a:pathLst>
              <a:path w="4263947" h="2285998">
                <a:moveTo>
                  <a:pt x="0" y="0"/>
                </a:moveTo>
                <a:lnTo>
                  <a:pt x="4248101" y="0"/>
                </a:lnTo>
                <a:lnTo>
                  <a:pt x="4246807" y="28329"/>
                </a:lnTo>
                <a:lnTo>
                  <a:pt x="4241932" y="177833"/>
                </a:lnTo>
                <a:lnTo>
                  <a:pt x="4237730" y="327338"/>
                </a:lnTo>
                <a:lnTo>
                  <a:pt x="4233696" y="475470"/>
                </a:lnTo>
                <a:lnTo>
                  <a:pt x="4231847" y="621546"/>
                </a:lnTo>
                <a:lnTo>
                  <a:pt x="4229830" y="767621"/>
                </a:lnTo>
                <a:lnTo>
                  <a:pt x="4228821" y="911639"/>
                </a:lnTo>
                <a:lnTo>
                  <a:pt x="4229830" y="1054285"/>
                </a:lnTo>
                <a:lnTo>
                  <a:pt x="4229830" y="1195560"/>
                </a:lnTo>
                <a:lnTo>
                  <a:pt x="4231847" y="1335463"/>
                </a:lnTo>
                <a:lnTo>
                  <a:pt x="4234872" y="1472623"/>
                </a:lnTo>
                <a:lnTo>
                  <a:pt x="4237730" y="1608412"/>
                </a:lnTo>
                <a:lnTo>
                  <a:pt x="4240924" y="1741457"/>
                </a:lnTo>
                <a:lnTo>
                  <a:pt x="4245798" y="1873816"/>
                </a:lnTo>
                <a:lnTo>
                  <a:pt x="4251009" y="2004118"/>
                </a:lnTo>
                <a:lnTo>
                  <a:pt x="4255715" y="2131677"/>
                </a:lnTo>
                <a:lnTo>
                  <a:pt x="4263947" y="2285998"/>
                </a:lnTo>
                <a:lnTo>
                  <a:pt x="0" y="2285998"/>
                </a:lnTo>
                <a:close/>
              </a:path>
            </a:pathLst>
          </a:custGeom>
        </p:spPr>
      </p:pic>
      <p:pic>
        <p:nvPicPr>
          <p:cNvPr id="5" name="圖片 4" descr="一張含有 畫畫 的圖片&#10;&#10;自動產生的描述">
            <a:extLst>
              <a:ext uri="{FF2B5EF4-FFF2-40B4-BE49-F238E27FC236}">
                <a16:creationId xmlns:a16="http://schemas.microsoft.com/office/drawing/2014/main" id="{FD8CED0B-C1DD-431F-AC32-56A5FF9D44F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16" b="2"/>
          <a:stretch/>
        </p:blipFill>
        <p:spPr>
          <a:xfrm>
            <a:off x="3738" y="4568326"/>
            <a:ext cx="4481964" cy="2289675"/>
          </a:xfrm>
          <a:custGeom>
            <a:avLst/>
            <a:gdLst/>
            <a:ahLst/>
            <a:cxnLst/>
            <a:rect l="l" t="t" r="r" b="b"/>
            <a:pathLst>
              <a:path w="4481964" h="2289675">
                <a:moveTo>
                  <a:pt x="0" y="0"/>
                </a:moveTo>
                <a:lnTo>
                  <a:pt x="4263555" y="0"/>
                </a:lnTo>
                <a:lnTo>
                  <a:pt x="4268995" y="101973"/>
                </a:lnTo>
                <a:lnTo>
                  <a:pt x="4283114" y="340631"/>
                </a:lnTo>
                <a:lnTo>
                  <a:pt x="4297906" y="569688"/>
                </a:lnTo>
                <a:lnTo>
                  <a:pt x="4314211" y="786401"/>
                </a:lnTo>
                <a:lnTo>
                  <a:pt x="4331188" y="993513"/>
                </a:lnTo>
                <a:lnTo>
                  <a:pt x="4349509" y="1185537"/>
                </a:lnTo>
                <a:lnTo>
                  <a:pt x="4367495" y="1365902"/>
                </a:lnTo>
                <a:lnTo>
                  <a:pt x="4385480" y="1531866"/>
                </a:lnTo>
                <a:lnTo>
                  <a:pt x="4402457" y="1684113"/>
                </a:lnTo>
                <a:lnTo>
                  <a:pt x="4418594" y="1819216"/>
                </a:lnTo>
                <a:lnTo>
                  <a:pt x="4433890" y="1941288"/>
                </a:lnTo>
                <a:lnTo>
                  <a:pt x="4446665" y="2044158"/>
                </a:lnTo>
                <a:lnTo>
                  <a:pt x="4458767" y="2130569"/>
                </a:lnTo>
                <a:lnTo>
                  <a:pt x="4476081" y="2249213"/>
                </a:lnTo>
                <a:lnTo>
                  <a:pt x="4481964" y="2289675"/>
                </a:lnTo>
                <a:lnTo>
                  <a:pt x="3577807" y="2289675"/>
                </a:lnTo>
                <a:lnTo>
                  <a:pt x="0" y="2289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113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3562F385-3B00-465E-9982-CAD453AD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3" y="2604637"/>
            <a:ext cx="2479288" cy="824363"/>
          </a:xfrm>
          <a:prstGeom prst="rect">
            <a:avLst/>
          </a:prstGeom>
        </p:spPr>
      </p:pic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3FEC8E14-C557-4B97-BC57-81E7747E81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4" t="23525" r="16719" b="25866"/>
          <a:stretch/>
        </p:blipFill>
        <p:spPr>
          <a:xfrm>
            <a:off x="4859383" y="1181887"/>
            <a:ext cx="3181815" cy="7454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6913AE-200D-4FE0-A49F-AC905C153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823" y="4746162"/>
            <a:ext cx="1791121" cy="11262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898E8F-470D-45F7-8211-F0D556408D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8" t="8092" r="15419" b="29828"/>
          <a:stretch/>
        </p:blipFill>
        <p:spPr>
          <a:xfrm>
            <a:off x="8644815" y="2497872"/>
            <a:ext cx="2135794" cy="1020339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84F69E1-F67F-41D3-B6D7-C513AF562D8E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2305117" y="3429000"/>
            <a:ext cx="2554267" cy="1317162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B33E84-58DD-48F3-887C-E05F698B81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450291" y="1927341"/>
            <a:ext cx="3262421" cy="570531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CE9F3416-64D9-4171-9557-690CD34FC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999" y="4841824"/>
            <a:ext cx="1370816" cy="1532724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CF0D032-4DC1-4225-8CCA-8AAA0897CF50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7959407" y="3518211"/>
            <a:ext cx="1753305" cy="1323613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47A55A3-0E2F-4CCE-9572-4A10680CE875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450291" y="1927341"/>
            <a:ext cx="1509116" cy="2914483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D86BE74-C50E-48A6-9C9E-BE5F34AF670B}"/>
              </a:ext>
            </a:extLst>
          </p:cNvPr>
          <p:cNvSpPr txBox="1"/>
          <p:nvPr/>
        </p:nvSpPr>
        <p:spPr>
          <a:xfrm>
            <a:off x="2223326" y="4149315"/>
            <a:ext cx="179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Push Code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E171C46-DFAD-4EFF-9C9A-24628C1781A5}"/>
              </a:ext>
            </a:extLst>
          </p:cNvPr>
          <p:cNvSpPr txBox="1"/>
          <p:nvPr/>
        </p:nvSpPr>
        <p:spPr>
          <a:xfrm>
            <a:off x="2686689" y="1327099"/>
            <a:ext cx="179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 Notify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F31D7D5-A921-47B5-B026-00F954CF9104}"/>
              </a:ext>
            </a:extLst>
          </p:cNvPr>
          <p:cNvSpPr txBox="1"/>
          <p:nvPr/>
        </p:nvSpPr>
        <p:spPr>
          <a:xfrm>
            <a:off x="5658999" y="600680"/>
            <a:ext cx="466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4. Build code, Run Test,  Build image </a:t>
            </a:r>
            <a:endParaRPr lang="zh-TW" altLang="en-US" dirty="0"/>
          </a:p>
        </p:txBody>
      </p: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EDD4EEC2-A3FD-4F3D-8594-5DD8A70C6809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3057239" y="802493"/>
            <a:ext cx="1050023" cy="2554266"/>
          </a:xfrm>
          <a:prstGeom prst="curvedConnector2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接點: 弧形 56">
            <a:extLst>
              <a:ext uri="{FF2B5EF4-FFF2-40B4-BE49-F238E27FC236}">
                <a16:creationId xmlns:a16="http://schemas.microsoft.com/office/drawing/2014/main" id="{ABF9F6DF-E197-4FC0-A99C-3FF09CCECF4F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3544761" y="1554613"/>
            <a:ext cx="1314622" cy="1462205"/>
          </a:xfrm>
          <a:prstGeom prst="curvedConnector3">
            <a:avLst>
              <a:gd name="adj1" fmla="val 50000"/>
            </a:avLst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CCA82F7-0A09-4E14-BDAC-1F6FED06DBB2}"/>
              </a:ext>
            </a:extLst>
          </p:cNvPr>
          <p:cNvSpPr txBox="1"/>
          <p:nvPr/>
        </p:nvSpPr>
        <p:spPr>
          <a:xfrm>
            <a:off x="4203495" y="2382371"/>
            <a:ext cx="179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 Pull Code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88A558E-A563-43EB-8E33-49030885ACE6}"/>
              </a:ext>
            </a:extLst>
          </p:cNvPr>
          <p:cNvSpPr txBox="1"/>
          <p:nvPr/>
        </p:nvSpPr>
        <p:spPr>
          <a:xfrm>
            <a:off x="6250077" y="3339789"/>
            <a:ext cx="179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6. SSH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24F6378-2F45-4C7A-B9B1-8B5E1F432FA5}"/>
              </a:ext>
            </a:extLst>
          </p:cNvPr>
          <p:cNvSpPr txBox="1"/>
          <p:nvPr/>
        </p:nvSpPr>
        <p:spPr>
          <a:xfrm>
            <a:off x="8327995" y="1755813"/>
            <a:ext cx="179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 Push Image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FCDE81D-F795-435F-BAA6-FAD2BDDB2681}"/>
              </a:ext>
            </a:extLst>
          </p:cNvPr>
          <p:cNvSpPr txBox="1"/>
          <p:nvPr/>
        </p:nvSpPr>
        <p:spPr>
          <a:xfrm>
            <a:off x="8809825" y="4180017"/>
            <a:ext cx="179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7. Pull Image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C8F57B3-6B46-4A71-B776-416ED28B8356}"/>
              </a:ext>
            </a:extLst>
          </p:cNvPr>
          <p:cNvSpPr txBox="1"/>
          <p:nvPr/>
        </p:nvSpPr>
        <p:spPr>
          <a:xfrm>
            <a:off x="8644815" y="5676113"/>
            <a:ext cx="17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 Run App.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7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F9438-0564-4E98-BB20-092F7191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097297"/>
            <a:ext cx="11166764" cy="1512553"/>
          </a:xfrm>
        </p:spPr>
        <p:txBody>
          <a:bodyPr>
            <a:noAutofit/>
          </a:bodyPr>
          <a:lstStyle/>
          <a:p>
            <a:pPr algn="ctr"/>
            <a:r>
              <a:rPr lang="en-US" altLang="zh-TW" sz="8800" b="1" i="1" dirty="0" err="1"/>
              <a:t>GraphQL</a:t>
            </a:r>
            <a:endParaRPr lang="zh-TW" altLang="en-US" sz="8000" b="1" i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06244C-4689-4021-AEA0-13A7C493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9" y="3076575"/>
            <a:ext cx="11526523" cy="28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6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63DB1-8853-4FD6-BA6E-998EFB7D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A7238-4B98-435B-A4A5-DF774405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C8EC6C-536E-43BC-9172-45B5A4617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5"/>
          <a:stretch/>
        </p:blipFill>
        <p:spPr>
          <a:xfrm>
            <a:off x="295534" y="2813332"/>
            <a:ext cx="11600932" cy="39275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0229F8-9A45-4E58-9148-0E40351BD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83"/>
          <a:stretch/>
        </p:blipFill>
        <p:spPr>
          <a:xfrm>
            <a:off x="295534" y="104112"/>
            <a:ext cx="11600932" cy="26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A24AB-BFA8-4169-A571-F2D69186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F5861-A2B7-4048-B41D-F64641B2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E0DCF3-1992-4FA1-A746-8C21FDB9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507518"/>
            <a:ext cx="7352621" cy="58977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3B85451-30D9-DE90-AFE5-0DA78C0A6EE0}"/>
              </a:ext>
            </a:extLst>
          </p:cNvPr>
          <p:cNvSpPr txBox="1"/>
          <p:nvPr/>
        </p:nvSpPr>
        <p:spPr>
          <a:xfrm>
            <a:off x="3048000" y="30994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https://github.com/kingbike/typescript-graphql-express-mongoose-crud-circleCI</a:t>
            </a:r>
          </a:p>
        </p:txBody>
      </p:sp>
    </p:spTree>
    <p:extLst>
      <p:ext uri="{BB962C8B-B14F-4D97-AF65-F5344CB8AC3E}">
        <p14:creationId xmlns:p14="http://schemas.microsoft.com/office/powerpoint/2010/main" val="79132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F9438-0564-4E98-BB20-092F7191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8" y="1574512"/>
            <a:ext cx="11166764" cy="1049235"/>
          </a:xfrm>
        </p:spPr>
        <p:txBody>
          <a:bodyPr>
            <a:noAutofit/>
          </a:bodyPr>
          <a:lstStyle/>
          <a:p>
            <a:pPr algn="ctr"/>
            <a:r>
              <a:rPr lang="en-US" altLang="zh-TW" sz="6600" b="1" i="1" dirty="0"/>
              <a:t>MongoDB + Node.js</a:t>
            </a:r>
            <a:br>
              <a:rPr lang="en-US" altLang="zh-TW" sz="6600" b="1" i="1" dirty="0"/>
            </a:br>
            <a:endParaRPr lang="zh-TW" altLang="en-US" sz="11500" b="1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33225-90D2-490E-816E-2ADB454CC214}"/>
              </a:ext>
            </a:extLst>
          </p:cNvPr>
          <p:cNvSpPr/>
          <p:nvPr/>
        </p:nvSpPr>
        <p:spPr>
          <a:xfrm>
            <a:off x="5452855" y="4908313"/>
            <a:ext cx="19720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TypeScript</a:t>
            </a:r>
            <a:endParaRPr lang="zh-TW" altLang="en-US" sz="28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723BB7-DFAE-421F-BA94-BC76B09D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87" y="3264299"/>
            <a:ext cx="2188086" cy="2564247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1BB6187-1B69-4BCF-93AD-D45320FE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61" y="3560142"/>
            <a:ext cx="2984334" cy="18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19BF1C-BBB4-4744-BE11-0157BE3A450E}"/>
              </a:ext>
            </a:extLst>
          </p:cNvPr>
          <p:cNvSpPr/>
          <p:nvPr/>
        </p:nvSpPr>
        <p:spPr>
          <a:xfrm>
            <a:off x="4969472" y="4084757"/>
            <a:ext cx="59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zh-TW" altLang="en-US" sz="54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C73F3A-B56C-4D46-A7DF-F6DFC368D28B}"/>
              </a:ext>
            </a:extLst>
          </p:cNvPr>
          <p:cNvSpPr/>
          <p:nvPr/>
        </p:nvSpPr>
        <p:spPr>
          <a:xfrm>
            <a:off x="7849853" y="4914346"/>
            <a:ext cx="2050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mongoose</a:t>
            </a:r>
            <a:endParaRPr lang="zh-TW" altLang="en-US" sz="2800" b="1" i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2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</Words>
  <Application>Microsoft Office PowerPoint</Application>
  <PresentationFormat>寬螢幕</PresentationFormat>
  <Paragraphs>26</Paragraphs>
  <Slides>6</Slides>
  <Notes>3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離子</vt:lpstr>
      <vt:lpstr>DevOps: CI/CD(Continuous Integration, Continuous Delivery, Continuous Deployment) with CircleCI</vt:lpstr>
      <vt:lpstr>PowerPoint 簡報</vt:lpstr>
      <vt:lpstr>GraphQL</vt:lpstr>
      <vt:lpstr>PowerPoint 簡報</vt:lpstr>
      <vt:lpstr>PowerPoint 簡報</vt:lpstr>
      <vt:lpstr>MongoDB + Node.js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DevOps: CI/CD(Continuous Integration, Continuous Delivery, Continuous Deployment) with CircleCI</dc:title>
  <dc:creator>Jerryccy</dc:creator>
  <cp:lastModifiedBy>張峻宇</cp:lastModifiedBy>
  <cp:revision>2</cp:revision>
  <dcterms:created xsi:type="dcterms:W3CDTF">2020-09-26T22:48:36Z</dcterms:created>
  <dcterms:modified xsi:type="dcterms:W3CDTF">2023-01-01T05:56:14Z</dcterms:modified>
</cp:coreProperties>
</file>