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0" autoAdjust="0"/>
    <p:restoredTop sz="93761" autoAdjust="0"/>
  </p:normalViewPr>
  <p:slideViewPr>
    <p:cSldViewPr snapToGrid="0">
      <p:cViewPr varScale="1">
        <p:scale>
          <a:sx n="92" d="100"/>
          <a:sy n="92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EC2E-C6FD-4091-8C0A-96635591C8C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FB068-06D8-4140-890E-BDEBEC93A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5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-dashboard-redirect/?course_id=75691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udemy.com/course/mongoosejs-essentials/lear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altLang="zh-TW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MongooseJS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Essentials - Learn MongoDB for Node.js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FB068-06D8-4140-890E-BDEBEC93A6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7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35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6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81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09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61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830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483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189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0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55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2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12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38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23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6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EDF7A5-4172-4D63-BB00-2ADB854CE564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8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F9438-0564-4E98-BB20-092F7191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8" y="1574512"/>
            <a:ext cx="11166764" cy="1049235"/>
          </a:xfrm>
        </p:spPr>
        <p:txBody>
          <a:bodyPr>
            <a:noAutofit/>
          </a:bodyPr>
          <a:lstStyle/>
          <a:p>
            <a:pPr algn="ctr"/>
            <a:r>
              <a:rPr lang="en-US" altLang="zh-TW" sz="6600" b="1" i="1" dirty="0"/>
              <a:t>MongoDB + Node.js</a:t>
            </a:r>
            <a:br>
              <a:rPr lang="en-US" altLang="zh-TW" sz="6600" b="1" i="1" dirty="0"/>
            </a:br>
            <a:endParaRPr lang="zh-TW" altLang="en-US" sz="11500" b="1" i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33225-90D2-490E-816E-2ADB454CC214}"/>
              </a:ext>
            </a:extLst>
          </p:cNvPr>
          <p:cNvSpPr/>
          <p:nvPr/>
        </p:nvSpPr>
        <p:spPr>
          <a:xfrm>
            <a:off x="5452855" y="4908313"/>
            <a:ext cx="19720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TypeScript</a:t>
            </a:r>
            <a:endParaRPr lang="zh-TW" altLang="en-US" sz="28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723BB7-DFAE-421F-BA94-BC76B09DD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87" y="3264299"/>
            <a:ext cx="2188086" cy="2564247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1BB6187-1B69-4BCF-93AD-D45320FE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61" y="3560142"/>
            <a:ext cx="2984334" cy="18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019BF1C-BBB4-4744-BE11-0157BE3A450E}"/>
              </a:ext>
            </a:extLst>
          </p:cNvPr>
          <p:cNvSpPr/>
          <p:nvPr/>
        </p:nvSpPr>
        <p:spPr>
          <a:xfrm>
            <a:off x="4969472" y="4084757"/>
            <a:ext cx="59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  <a:endParaRPr lang="zh-TW" altLang="en-US" sz="54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C73F3A-B56C-4D46-A7DF-F6DFC368D28B}"/>
              </a:ext>
            </a:extLst>
          </p:cNvPr>
          <p:cNvSpPr/>
          <p:nvPr/>
        </p:nvSpPr>
        <p:spPr>
          <a:xfrm>
            <a:off x="7849853" y="4914346"/>
            <a:ext cx="20505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mongoose</a:t>
            </a:r>
            <a:endParaRPr lang="zh-TW" altLang="en-US" sz="28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52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728</TotalTime>
  <Words>19</Words>
  <Application>Microsoft Office PowerPoint</Application>
  <PresentationFormat>寬螢幕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離子</vt:lpstr>
      <vt:lpstr>MongoDB + Node.js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張峻宇</dc:creator>
  <cp:lastModifiedBy>張峻宇</cp:lastModifiedBy>
  <cp:revision>27</cp:revision>
  <dcterms:created xsi:type="dcterms:W3CDTF">2020-02-18T05:42:42Z</dcterms:created>
  <dcterms:modified xsi:type="dcterms:W3CDTF">2020-03-22T08:29:13Z</dcterms:modified>
</cp:coreProperties>
</file>