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6858000" cy="9144000" type="letter"/>
  <p:notesSz cx="6858000" cy="9144000"/>
  <p:defaultTextStyle>
    <a:defPPr>
      <a:defRPr lang="id-ID"/>
    </a:defPPr>
    <a:lvl1pPr marL="0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11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821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732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643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553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464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374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285" algn="l" defTabSz="122182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80" y="216"/>
      </p:cViewPr>
      <p:guideLst>
        <p:guide orient="horz" pos="288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1" y="2840567"/>
            <a:ext cx="5829301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03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24175" y="383118"/>
            <a:ext cx="907256" cy="81555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218" y="383118"/>
            <a:ext cx="2608659" cy="81555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52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9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8"/>
            <a:ext cx="5829301" cy="181610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1" cy="2000250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1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82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7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6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5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4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3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332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217" y="2230967"/>
            <a:ext cx="1757362" cy="630766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2879" y="2230967"/>
            <a:ext cx="1758552" cy="630766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587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6185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11" indent="0">
              <a:buNone/>
              <a:defRPr sz="2700" b="1"/>
            </a:lvl2pPr>
            <a:lvl3pPr marL="1221821" indent="0">
              <a:buNone/>
              <a:defRPr sz="2400" b="1"/>
            </a:lvl3pPr>
            <a:lvl4pPr marL="1832732" indent="0">
              <a:buNone/>
              <a:defRPr sz="2100" b="1"/>
            </a:lvl4pPr>
            <a:lvl5pPr marL="2443643" indent="0">
              <a:buNone/>
              <a:defRPr sz="2100" b="1"/>
            </a:lvl5pPr>
            <a:lvl6pPr marL="3054553" indent="0">
              <a:buNone/>
              <a:defRPr sz="2100" b="1"/>
            </a:lvl6pPr>
            <a:lvl7pPr marL="3665464" indent="0">
              <a:buNone/>
              <a:defRPr sz="2100" b="1"/>
            </a:lvl7pPr>
            <a:lvl8pPr marL="4276374" indent="0">
              <a:buNone/>
              <a:defRPr sz="2100" b="1"/>
            </a:lvl8pPr>
            <a:lvl9pPr marL="488728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8"/>
            <a:ext cx="3031331" cy="85301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11" indent="0">
              <a:buNone/>
              <a:defRPr sz="2700" b="1"/>
            </a:lvl2pPr>
            <a:lvl3pPr marL="1221821" indent="0">
              <a:buNone/>
              <a:defRPr sz="2400" b="1"/>
            </a:lvl3pPr>
            <a:lvl4pPr marL="1832732" indent="0">
              <a:buNone/>
              <a:defRPr sz="2100" b="1"/>
            </a:lvl4pPr>
            <a:lvl5pPr marL="2443643" indent="0">
              <a:buNone/>
              <a:defRPr sz="2100" b="1"/>
            </a:lvl5pPr>
            <a:lvl6pPr marL="3054553" indent="0">
              <a:buNone/>
              <a:defRPr sz="2100" b="1"/>
            </a:lvl6pPr>
            <a:lvl7pPr marL="3665464" indent="0">
              <a:buNone/>
              <a:defRPr sz="2100" b="1"/>
            </a:lvl7pPr>
            <a:lvl8pPr marL="4276374" indent="0">
              <a:buNone/>
              <a:defRPr sz="2100" b="1"/>
            </a:lvl8pPr>
            <a:lvl9pPr marL="488728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5"/>
            <a:ext cx="3031331" cy="526838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8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040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03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8"/>
            <a:ext cx="2256235" cy="154940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7"/>
            <a:ext cx="2256235" cy="6254751"/>
          </a:xfrm>
        </p:spPr>
        <p:txBody>
          <a:bodyPr/>
          <a:lstStyle>
            <a:lvl1pPr marL="0" indent="0">
              <a:buNone/>
              <a:defRPr sz="1900"/>
            </a:lvl1pPr>
            <a:lvl2pPr marL="610911" indent="0">
              <a:buNone/>
              <a:defRPr sz="1600"/>
            </a:lvl2pPr>
            <a:lvl3pPr marL="1221821" indent="0">
              <a:buNone/>
              <a:defRPr sz="1300"/>
            </a:lvl3pPr>
            <a:lvl4pPr marL="1832732" indent="0">
              <a:buNone/>
              <a:defRPr sz="1200"/>
            </a:lvl4pPr>
            <a:lvl5pPr marL="2443643" indent="0">
              <a:buNone/>
              <a:defRPr sz="1200"/>
            </a:lvl5pPr>
            <a:lvl6pPr marL="3054553" indent="0">
              <a:buNone/>
              <a:defRPr sz="1200"/>
            </a:lvl6pPr>
            <a:lvl7pPr marL="3665464" indent="0">
              <a:buNone/>
              <a:defRPr sz="1200"/>
            </a:lvl7pPr>
            <a:lvl8pPr marL="4276374" indent="0">
              <a:buNone/>
              <a:defRPr sz="1200"/>
            </a:lvl8pPr>
            <a:lvl9pPr marL="488728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575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4"/>
            <a:ext cx="4114800" cy="5486400"/>
          </a:xfrm>
        </p:spPr>
        <p:txBody>
          <a:bodyPr/>
          <a:lstStyle>
            <a:lvl1pPr marL="0" indent="0">
              <a:buNone/>
              <a:defRPr sz="4300"/>
            </a:lvl1pPr>
            <a:lvl2pPr marL="610911" indent="0">
              <a:buNone/>
              <a:defRPr sz="3700"/>
            </a:lvl2pPr>
            <a:lvl3pPr marL="1221821" indent="0">
              <a:buNone/>
              <a:defRPr sz="3200"/>
            </a:lvl3pPr>
            <a:lvl4pPr marL="1832732" indent="0">
              <a:buNone/>
              <a:defRPr sz="2700"/>
            </a:lvl4pPr>
            <a:lvl5pPr marL="2443643" indent="0">
              <a:buNone/>
              <a:defRPr sz="2700"/>
            </a:lvl5pPr>
            <a:lvl6pPr marL="3054553" indent="0">
              <a:buNone/>
              <a:defRPr sz="2700"/>
            </a:lvl6pPr>
            <a:lvl7pPr marL="3665464" indent="0">
              <a:buNone/>
              <a:defRPr sz="2700"/>
            </a:lvl7pPr>
            <a:lvl8pPr marL="4276374" indent="0">
              <a:buNone/>
              <a:defRPr sz="2700"/>
            </a:lvl8pPr>
            <a:lvl9pPr marL="4887285" indent="0">
              <a:buNone/>
              <a:defRPr sz="27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50"/>
          </a:xfrm>
        </p:spPr>
        <p:txBody>
          <a:bodyPr/>
          <a:lstStyle>
            <a:lvl1pPr marL="0" indent="0">
              <a:buNone/>
              <a:defRPr sz="1900"/>
            </a:lvl1pPr>
            <a:lvl2pPr marL="610911" indent="0">
              <a:buNone/>
              <a:defRPr sz="1600"/>
            </a:lvl2pPr>
            <a:lvl3pPr marL="1221821" indent="0">
              <a:buNone/>
              <a:defRPr sz="1300"/>
            </a:lvl3pPr>
            <a:lvl4pPr marL="1832732" indent="0">
              <a:buNone/>
              <a:defRPr sz="1200"/>
            </a:lvl4pPr>
            <a:lvl5pPr marL="2443643" indent="0">
              <a:buNone/>
              <a:defRPr sz="1200"/>
            </a:lvl5pPr>
            <a:lvl6pPr marL="3054553" indent="0">
              <a:buNone/>
              <a:defRPr sz="1200"/>
            </a:lvl6pPr>
            <a:lvl7pPr marL="3665464" indent="0">
              <a:buNone/>
              <a:defRPr sz="1200"/>
            </a:lvl7pPr>
            <a:lvl8pPr marL="4276374" indent="0">
              <a:buNone/>
              <a:defRPr sz="1200"/>
            </a:lvl8pPr>
            <a:lvl9pPr marL="488728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69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66185"/>
            <a:ext cx="6172200" cy="1524000"/>
          </a:xfrm>
          <a:prstGeom prst="rect">
            <a:avLst/>
          </a:prstGeom>
        </p:spPr>
        <p:txBody>
          <a:bodyPr vert="horz" lIns="122182" tIns="61091" rIns="122182" bIns="610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133601"/>
            <a:ext cx="6172200" cy="6034618"/>
          </a:xfrm>
          <a:prstGeom prst="rect">
            <a:avLst/>
          </a:prstGeom>
        </p:spPr>
        <p:txBody>
          <a:bodyPr vert="horz" lIns="122182" tIns="61091" rIns="122182" bIns="610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4"/>
          </a:xfrm>
          <a:prstGeom prst="rect">
            <a:avLst/>
          </a:prstGeom>
        </p:spPr>
        <p:txBody>
          <a:bodyPr vert="horz" lIns="122182" tIns="61091" rIns="122182" bIns="6109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5A0CC-4AB8-4665-81ED-058AB1878180}" type="datetimeFigureOut">
              <a:rPr lang="id-ID" smtClean="0"/>
              <a:t>17/10/2016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1" y="8475134"/>
            <a:ext cx="2171700" cy="486834"/>
          </a:xfrm>
          <a:prstGeom prst="rect">
            <a:avLst/>
          </a:prstGeom>
        </p:spPr>
        <p:txBody>
          <a:bodyPr vert="horz" lIns="122182" tIns="61091" rIns="122182" bIns="6109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8475134"/>
            <a:ext cx="1600200" cy="486834"/>
          </a:xfrm>
          <a:prstGeom prst="rect">
            <a:avLst/>
          </a:prstGeom>
        </p:spPr>
        <p:txBody>
          <a:bodyPr vert="horz" lIns="122182" tIns="61091" rIns="122182" bIns="6109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334A-65F2-4302-A85A-2CC0A11BB85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011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821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183" indent="-458183" algn="l" defTabSz="1221821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730" indent="-381819" algn="l" defTabSz="1221821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277" indent="-305455" algn="l" defTabSz="12218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187" indent="-305455" algn="l" defTabSz="1221821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098" indent="-305455" algn="l" defTabSz="1221821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009" indent="-305455" algn="l" defTabSz="12218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0919" indent="-305455" algn="l" defTabSz="12218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1830" indent="-305455" algn="l" defTabSz="12218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2740" indent="-305455" algn="l" defTabSz="1221821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11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821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732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643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553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464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374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285" algn="l" defTabSz="12218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2" y="0"/>
            <a:ext cx="6727078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30534" y="3046258"/>
            <a:ext cx="5706778" cy="4406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id-ID" sz="2200" b="1" spc="300" dirty="0" smtClean="0">
                <a:solidFill>
                  <a:schemeClr val="tx1"/>
                </a:solidFill>
                <a:latin typeface="Arial Black" pitchFamily="34" charset="0"/>
                <a:ea typeface="Ebrima" pitchFamily="2" charset="0"/>
                <a:cs typeface="Arial" pitchFamily="34" charset="0"/>
              </a:rPr>
              <a:t>Customer Care (Pekalongan)</a:t>
            </a:r>
            <a:endParaRPr lang="en-US" sz="1800" b="1" u="sng" dirty="0" smtClean="0">
              <a:solidFill>
                <a:schemeClr val="tx1"/>
              </a:solidFill>
              <a:latin typeface="Arial Black" pitchFamily="34" charset="0"/>
              <a:ea typeface="Ebrima" pitchFamily="2" charset="0"/>
              <a:cs typeface="Arial" pitchFamily="34" charset="0"/>
            </a:endParaRPr>
          </a:p>
          <a:p>
            <a:pPr algn="ctr">
              <a:spcBef>
                <a:spcPts val="100"/>
              </a:spcBef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Menangani keluhan dari konsumen dan melakukan segala administrasi yang berhubungan dengan pelayanan konsumen.</a:t>
            </a: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id-ID" sz="1600" b="1" u="sng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Kualifikasi</a:t>
            </a:r>
            <a:endParaRPr lang="id-ID" sz="1600" b="1" u="sng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Usia Max. </a:t>
            </a: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27 </a:t>
            </a: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tahun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Pendidikan min. </a:t>
            </a: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SMA</a:t>
            </a:r>
            <a:endParaRPr lang="id-ID" sz="1600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Memiliki pengalaman sebagai Customer Service (diutamakan)</a:t>
            </a:r>
            <a:endParaRPr lang="id-ID" sz="1600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Mampu mengoperasikan Ms. Office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Bersedia ditempatkan di </a:t>
            </a: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Pekalongan</a:t>
            </a:r>
            <a:endParaRPr lang="id-ID" sz="1600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Bersedia bekerja </a:t>
            </a: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dengan sistem shifting</a:t>
            </a:r>
            <a:r>
              <a:rPr lang="id-ID" sz="1600" i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 </a:t>
            </a:r>
            <a:endParaRPr lang="id-ID" sz="1600" dirty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endParaRPr lang="id-ID" sz="1500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algn="ctr"/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Kirimkan CV </a:t>
            </a:r>
            <a:r>
              <a:rPr lang="en-US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A</a:t>
            </a:r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nda ke:</a:t>
            </a:r>
          </a:p>
          <a:p>
            <a:pPr algn="ctr"/>
            <a:r>
              <a:rPr lang="id-ID" sz="1400" b="1" dirty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a</a:t>
            </a:r>
            <a:r>
              <a:rPr lang="id-ID" sz="1400" b="1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ulia.shabrina</a:t>
            </a:r>
            <a:r>
              <a:rPr lang="en-US" sz="1400" b="1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@electronic-city.co.id</a:t>
            </a:r>
            <a:endParaRPr lang="id-ID" sz="1400" b="1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algn="ctr"/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ulis 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“Customer Care (Pekalongan)” 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pada 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ubject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mail)</a:t>
            </a:r>
          </a:p>
          <a:p>
            <a:pPr algn="ctr"/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Batas akhir pengiriman sampai tanggal </a:t>
            </a:r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28 Oktober </a:t>
            </a:r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2016</a:t>
            </a:r>
            <a:endParaRPr lang="id-ID" sz="1400" dirty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6"/>
          <a:stretch/>
        </p:blipFill>
        <p:spPr>
          <a:xfrm>
            <a:off x="130922" y="0"/>
            <a:ext cx="6464808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58525" y="3491880"/>
            <a:ext cx="6101931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id-ID" sz="1800" b="1" spc="3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Walk In Interview</a:t>
            </a:r>
          </a:p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id-ID" sz="1600" b="1" spc="3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TESTER</a:t>
            </a:r>
            <a:endParaRPr lang="en-US" sz="1600" b="1" u="sng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id-ID" sz="1500" b="1" u="sng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Deskripsi Pekerjaan:</a:t>
            </a:r>
          </a:p>
          <a:p>
            <a:pPr marL="177800" indent="-177800">
              <a:spcBef>
                <a:spcPts val="100"/>
              </a:spcBef>
              <a:buFont typeface="Arial" pitchFamily="34" charset="0"/>
              <a:buChar char="•"/>
              <a:tabLst>
                <a:tab pos="177800" algn="l"/>
                <a:tab pos="266700" algn="l"/>
              </a:tabLst>
            </a:pP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Memberikan informasi mengenai produk yang tersedia di toko kepada </a:t>
            </a:r>
            <a:r>
              <a:rPr lang="id-ID" sz="1400" i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costumer</a:t>
            </a:r>
          </a:p>
          <a:p>
            <a:pPr>
              <a:spcBef>
                <a:spcPts val="100"/>
              </a:spcBef>
              <a:tabLst>
                <a:tab pos="177800" algn="l"/>
                <a:tab pos="266700" algn="l"/>
              </a:tabLst>
            </a:pPr>
            <a:endParaRPr lang="id-ID" sz="1400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id-ID" sz="1500" b="1" u="sng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Kualifikasi</a:t>
            </a:r>
            <a:endParaRPr lang="id-ID" sz="1500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Pria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U</a:t>
            </a: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sia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maksimal</a:t>
            </a:r>
            <a:r>
              <a:rPr lang="en-US" sz="1400" dirty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</a:t>
            </a: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30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tahun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.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Pendidikan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min. </a:t>
            </a: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SMA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atau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sederajat</a:t>
            </a:r>
            <a:endParaRPr lang="id-ID" sz="1400" dirty="0" smtClean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Berpenampilan</a:t>
            </a:r>
            <a:r>
              <a:rPr lang="en-US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menarik</a:t>
            </a: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dan komunikatif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Bersedia ditempatkan di </a:t>
            </a:r>
            <a:r>
              <a:rPr lang="id-ID" sz="1400" b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Jabodetabek</a:t>
            </a:r>
            <a:endParaRPr lang="id-ID" sz="1400" dirty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algn="ctr"/>
            <a:endParaRPr lang="id-ID" sz="1400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632" y="6945018"/>
            <a:ext cx="3024336" cy="173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id-ID" sz="2000" b="1" spc="300" dirty="0" smtClean="0">
                <a:solidFill>
                  <a:schemeClr val="accent6">
                    <a:lumMod val="75000"/>
                  </a:schemeClr>
                </a:solidFill>
                <a:ea typeface="Ebrima" pitchFamily="2" charset="0"/>
                <a:cs typeface="Arial" pitchFamily="34" charset="0"/>
              </a:rPr>
              <a:t>Lokasi</a:t>
            </a:r>
            <a:endParaRPr lang="id-ID" sz="1400" b="1" spc="300" dirty="0" smtClean="0">
              <a:solidFill>
                <a:schemeClr val="accent6">
                  <a:lumMod val="75000"/>
                </a:schemeClr>
              </a:solidFill>
              <a:ea typeface="Ebrima" pitchFamily="2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US" sz="1400" b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Head</a:t>
            </a:r>
            <a:r>
              <a:rPr lang="id-ID" sz="1400" b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 Office Electronic City</a:t>
            </a:r>
          </a:p>
          <a:p>
            <a:pPr algn="ctr">
              <a:spcBef>
                <a:spcPts val="100"/>
              </a:spcBef>
            </a:pPr>
            <a:r>
              <a:rPr lang="id-ID" sz="14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Jln. Jendral Sudirman  Kav. 52-53 Kawasan SCBD Lot 22 , Jakarta Selatan</a:t>
            </a:r>
            <a:endParaRPr lang="id-ID" sz="1400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4660" y="6937693"/>
            <a:ext cx="3454762" cy="173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id-ID" sz="2000" b="1" spc="300" dirty="0" smtClean="0">
                <a:solidFill>
                  <a:schemeClr val="accent6">
                    <a:lumMod val="75000"/>
                  </a:schemeClr>
                </a:solidFill>
                <a:ea typeface="Ebrima" pitchFamily="2" charset="0"/>
                <a:cs typeface="Arial" pitchFamily="34" charset="0"/>
              </a:rPr>
              <a:t>Waktu</a:t>
            </a:r>
            <a:endParaRPr lang="id-ID" sz="1400" b="1" spc="300" dirty="0" smtClean="0">
              <a:solidFill>
                <a:schemeClr val="accent6">
                  <a:lumMod val="75000"/>
                </a:schemeClr>
              </a:solidFill>
              <a:ea typeface="Ebrima" pitchFamily="2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id-ID" sz="1200" b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Senin, 03 Oktober 2016 – Kamis, 13 Oktober 2016</a:t>
            </a:r>
          </a:p>
          <a:p>
            <a:pPr>
              <a:spcBef>
                <a:spcPts val="100"/>
              </a:spcBef>
            </a:pPr>
            <a:r>
              <a:rPr lang="id-ID" sz="1200" b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Pkl. 09.00 WIB (On Time)</a:t>
            </a:r>
          </a:p>
          <a:p>
            <a:pPr>
              <a:spcBef>
                <a:spcPts val="100"/>
              </a:spcBef>
            </a:pPr>
            <a:endParaRPr lang="id-ID" sz="1200" b="1" dirty="0">
              <a:solidFill>
                <a:schemeClr val="tx1"/>
              </a:solidFill>
              <a:ea typeface="Ebrima" pitchFamily="2" charset="0"/>
              <a:cs typeface="Arial" pitchFamily="34" charset="0"/>
            </a:endParaRPr>
          </a:p>
          <a:p>
            <a:pPr>
              <a:spcBef>
                <a:spcPts val="100"/>
              </a:spcBef>
            </a:pPr>
            <a:r>
              <a:rPr lang="id-ID" sz="1600" b="1" dirty="0" smtClean="0">
                <a:solidFill>
                  <a:schemeClr val="accent6">
                    <a:lumMod val="75000"/>
                  </a:schemeClr>
                </a:solidFill>
                <a:ea typeface="Ebrima" pitchFamily="2" charset="0"/>
                <a:cs typeface="Arial" pitchFamily="34" charset="0"/>
              </a:rPr>
              <a:t>Ket:</a:t>
            </a:r>
          </a:p>
          <a:p>
            <a:pPr>
              <a:spcBef>
                <a:spcPts val="100"/>
              </a:spcBef>
            </a:pPr>
            <a:r>
              <a:rPr lang="id-ID" sz="1200" b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Harap membawa alat tulis dan lamaran lengkap</a:t>
            </a:r>
            <a:endParaRPr lang="id-ID" sz="1400" b="1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4552" y="7020273"/>
            <a:ext cx="646480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2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2" y="0"/>
            <a:ext cx="6727078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530534" y="3046258"/>
            <a:ext cx="5706778" cy="4406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id-ID" sz="2200" b="1" spc="300" dirty="0" smtClean="0">
                <a:solidFill>
                  <a:schemeClr val="tx1"/>
                </a:solidFill>
                <a:latin typeface="Arial Black" pitchFamily="34" charset="0"/>
                <a:ea typeface="Ebrima" pitchFamily="2" charset="0"/>
                <a:cs typeface="Arial" pitchFamily="34" charset="0"/>
              </a:rPr>
              <a:t>Recruitment (Magang)</a:t>
            </a:r>
            <a:r>
              <a:rPr lang="id-ID" b="1" spc="300" dirty="0" smtClean="0">
                <a:solidFill>
                  <a:schemeClr val="tx1"/>
                </a:solidFill>
                <a:latin typeface="Arial Black" pitchFamily="34" charset="0"/>
                <a:ea typeface="Ebrima" pitchFamily="2" charset="0"/>
                <a:cs typeface="Arial" pitchFamily="34" charset="0"/>
              </a:rPr>
              <a:t> </a:t>
            </a:r>
            <a:endParaRPr lang="en-US" sz="1800" b="1" u="sng" dirty="0" smtClean="0">
              <a:solidFill>
                <a:schemeClr val="tx1"/>
              </a:solidFill>
              <a:latin typeface="Arial Black" pitchFamily="34" charset="0"/>
              <a:ea typeface="Ebrima" pitchFamily="2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id-ID" sz="1600" b="1" u="sng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Kualifikasi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Usia Max. 25 tahun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Pendidikan min. S1 Psikologi (mahasiswa tingkat akhir dipersilahkan melamar)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Familiar terhadap alat tes psikologi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Memiliki pengalaman sebagai tester/interviewer (diutamakan)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Mampu mengoperasikan Ms. Office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Bersedia ditempatkan di SCBD (Sudirman Central Business District)</a:t>
            </a:r>
          </a:p>
          <a:p>
            <a:pPr marL="266700" indent="-180975">
              <a:spcBef>
                <a:spcPts val="125"/>
              </a:spcBef>
              <a:spcAft>
                <a:spcPts val="125"/>
              </a:spcAft>
              <a:buFont typeface="Arial" pitchFamily="34" charset="0"/>
              <a:buChar char="•"/>
            </a:pPr>
            <a:r>
              <a:rPr lang="id-ID" sz="1600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Bersedia bekerja pada </a:t>
            </a:r>
            <a:r>
              <a:rPr lang="id-ID" sz="1600" i="1" dirty="0" smtClean="0">
                <a:solidFill>
                  <a:schemeClr val="tx1"/>
                </a:solidFill>
                <a:ea typeface="Ebrima" pitchFamily="2" charset="0"/>
                <a:cs typeface="Arial" pitchFamily="34" charset="0"/>
              </a:rPr>
              <a:t>office hour  </a:t>
            </a:r>
            <a:endParaRPr lang="en-US" sz="1600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algn="ctr"/>
            <a:endParaRPr lang="id-ID" sz="1500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algn="ctr"/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Kirimkan CV </a:t>
            </a:r>
            <a:r>
              <a:rPr lang="en-US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A</a:t>
            </a:r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nda ke:</a:t>
            </a:r>
          </a:p>
          <a:p>
            <a:pPr algn="ctr"/>
            <a:r>
              <a:rPr lang="id-ID" sz="1400" b="1" dirty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a</a:t>
            </a:r>
            <a:r>
              <a:rPr lang="id-ID" sz="1400" b="1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ulia.shabrina</a:t>
            </a:r>
            <a:r>
              <a:rPr lang="en-US" sz="1400" b="1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@electronic-city.co.id</a:t>
            </a:r>
            <a:endParaRPr lang="id-ID" sz="1400" b="1" dirty="0" smtClean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  <a:p>
            <a:pPr algn="ctr"/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ulis “recruitment” pada 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S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ubject </a:t>
            </a:r>
            <a:r>
              <a:rPr lang="en-US" sz="1400" dirty="0">
                <a:solidFill>
                  <a:schemeClr val="tx1"/>
                </a:solidFill>
                <a:cs typeface="Arial" pitchFamily="34" charset="0"/>
              </a:rPr>
              <a:t>E</a:t>
            </a:r>
            <a:r>
              <a:rPr lang="en-US" sz="1400" dirty="0" smtClean="0">
                <a:solidFill>
                  <a:schemeClr val="tx1"/>
                </a:solidFill>
                <a:cs typeface="Arial" pitchFamily="34" charset="0"/>
              </a:rPr>
              <a:t>-</a:t>
            </a:r>
            <a:r>
              <a:rPr lang="id-ID" sz="1400" dirty="0" smtClean="0">
                <a:solidFill>
                  <a:schemeClr val="tx1"/>
                </a:solidFill>
                <a:cs typeface="Arial" pitchFamily="34" charset="0"/>
              </a:rPr>
              <a:t>mail)</a:t>
            </a:r>
          </a:p>
          <a:p>
            <a:pPr algn="ctr"/>
            <a:r>
              <a:rPr lang="id-ID" sz="1400" dirty="0" smtClean="0">
                <a:solidFill>
                  <a:schemeClr val="tx1"/>
                </a:solidFill>
                <a:ea typeface="Tahoma" pitchFamily="34" charset="0"/>
                <a:cs typeface="Arial" pitchFamily="34" charset="0"/>
              </a:rPr>
              <a:t>Batas akhir pengiriman sampai tanggal 30 September 2016</a:t>
            </a:r>
            <a:endParaRPr lang="id-ID" sz="1400" dirty="0">
              <a:solidFill>
                <a:schemeClr val="tx1"/>
              </a:solidFill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2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251</Words>
  <Application>Microsoft Office PowerPoint</Application>
  <PresentationFormat>Letter Paper (8.5x11 in)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Ester Iskak</dc:creator>
  <cp:lastModifiedBy>Aulia Shabrina</cp:lastModifiedBy>
  <cp:revision>58</cp:revision>
  <dcterms:created xsi:type="dcterms:W3CDTF">2014-09-19T04:26:42Z</dcterms:created>
  <dcterms:modified xsi:type="dcterms:W3CDTF">2016-10-17T11:02:23Z</dcterms:modified>
</cp:coreProperties>
</file>