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37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6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01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80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63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8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3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1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028C0-6102-4306-8853-E7734A1A573E}" type="datetimeFigureOut">
              <a:rPr lang="en-US" smtClean="0"/>
              <a:t>31/10/2018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0528E-8F6F-4AA9-AA99-306729411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5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-381000"/>
            <a:ext cx="5410200" cy="800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4092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Adjie</dc:creator>
  <cp:lastModifiedBy>Adjie</cp:lastModifiedBy>
  <cp:revision>1</cp:revision>
  <dcterms:created xsi:type="dcterms:W3CDTF">2018-10-31T06:56:07Z</dcterms:created>
  <dcterms:modified xsi:type="dcterms:W3CDTF">2018-10-31T06:56:47Z</dcterms:modified>
</cp:coreProperties>
</file>