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5143500" type="screen16x9"/>
  <p:notesSz cx="6858000" cy="9144000"/>
  <p:embeddedFontLst>
    <p:embeddedFont>
      <p:font typeface="Roboto Slab" panose="02010600030101010101" charset="0"/>
      <p:regular r:id="rId9"/>
      <p:bold r:id="rId10"/>
    </p:embeddedFont>
    <p:embeddedFont>
      <p:font typeface="Roboto" panose="02010600030101010101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D737A1-67A4-4327-B4AE-3CDC3801F789}">
  <a:tblStyle styleId="{A5D737A1-67A4-4327-B4AE-3CDC3801F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10" autoAdjust="0"/>
  </p:normalViewPr>
  <p:slideViewPr>
    <p:cSldViewPr snapToGrid="0">
      <p:cViewPr varScale="1">
        <p:scale>
          <a:sx n="79" d="100"/>
          <a:sy n="79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 absolute error. Expected utility score.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IBM MNIST Challenge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US" dirty="0" err="1"/>
              <a:t>hunzi</a:t>
            </a:r>
            <a:r>
              <a:rPr lang="en-US" dirty="0"/>
              <a:t> Wang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April 14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dirty="0"/>
              <a:t>Prediction Results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dirty="0"/>
              <a:t>Exploratory Analysis - Digits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Exploratory Analysis - Digit</a:t>
            </a:r>
            <a:endParaRPr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3C5C8-0FC9-4F2E-905D-C5937DB1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2" y="1008534"/>
            <a:ext cx="6398522" cy="3977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E4173B-B510-4431-8EE3-2299705DE9E3}"/>
              </a:ext>
            </a:extLst>
          </p:cNvPr>
          <p:cNvSpPr txBox="1"/>
          <p:nvPr/>
        </p:nvSpPr>
        <p:spPr>
          <a:xfrm>
            <a:off x="7006856" y="1158949"/>
            <a:ext cx="196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Distribution of correct predictions for every digit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1">
            <a:extLst>
              <a:ext uri="{FF2B5EF4-FFF2-40B4-BE49-F238E27FC236}">
                <a16:creationId xmlns:a16="http://schemas.microsoft.com/office/drawing/2014/main" id="{6EF9AD1A-FBAA-4C14-BA4B-3FB5C3C6B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Exploratory Analysis - Digit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214C9-E7C5-4BDE-8D42-A577B1A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55658"/>
            <a:ext cx="6601746" cy="4086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D73844-8329-40F7-AE47-435F1FEEC167}"/>
              </a:ext>
            </a:extLst>
          </p:cNvPr>
          <p:cNvSpPr txBox="1"/>
          <p:nvPr/>
        </p:nvSpPr>
        <p:spPr>
          <a:xfrm>
            <a:off x="7182220" y="1158949"/>
            <a:ext cx="1498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 and 0 are the easiest to predict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6 and 7 are easy to predict 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8,5,9,2,3,4 are harder to predict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6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Roboto</vt:lpstr>
      <vt:lpstr>Arial</vt:lpstr>
      <vt:lpstr>Marina</vt:lpstr>
      <vt:lpstr>IBM MNIST Challenge</vt:lpstr>
      <vt:lpstr>Table of Contents</vt:lpstr>
      <vt:lpstr>Prediction Results</vt:lpstr>
      <vt:lpstr>Exploratory Analysis - Digit</vt:lpstr>
      <vt:lpstr>Exploratory Analysis - Digit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Algorithm Building</dc:title>
  <cp:lastModifiedBy>Think</cp:lastModifiedBy>
  <cp:revision>6</cp:revision>
  <dcterms:modified xsi:type="dcterms:W3CDTF">2018-04-14T23:33:43Z</dcterms:modified>
</cp:coreProperties>
</file>