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5" r:id="rId4"/>
    <p:sldId id="275" r:id="rId5"/>
    <p:sldId id="274" r:id="rId6"/>
    <p:sldId id="280" r:id="rId7"/>
    <p:sldId id="267" r:id="rId8"/>
    <p:sldId id="268" r:id="rId9"/>
    <p:sldId id="279" r:id="rId10"/>
    <p:sldId id="263" r:id="rId11"/>
    <p:sldId id="278" r:id="rId12"/>
    <p:sldId id="270" r:id="rId13"/>
    <p:sldId id="271" r:id="rId14"/>
    <p:sldId id="272" r:id="rId15"/>
    <p:sldId id="277" r:id="rId16"/>
    <p:sldId id="276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E3CD2-F544-424C-83B7-5469CABB5EAB}" type="datetimeFigureOut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C304C-32FF-4260-BD58-2C7AC669968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41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うわぁ </a:t>
            </a:r>
            <a:r>
              <a:rPr kumimoji="1" lang="en-US" altLang="ja-JP" dirty="0" smtClean="0"/>
              <a:t>Chrome </a:t>
            </a:r>
            <a:r>
              <a:rPr kumimoji="1" lang="ja-JP" altLang="en-US" dirty="0" smtClean="0"/>
              <a:t>だあ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C304C-32FF-4260-BD58-2C7AC6699682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33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この形で良いなら短縮 </a:t>
            </a:r>
            <a:r>
              <a:rPr kumimoji="1" lang="en-US" altLang="ja-JP" dirty="0" err="1" smtClean="0"/>
              <a:t>url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取ります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C304C-32FF-4260-BD58-2C7AC6699682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268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D2431-8356-427E-860F-B5E047D39EFD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782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D2431-8356-427E-860F-B5E047D39EFD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782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前半部分のものに足すだけなので省略したい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C304C-32FF-4260-BD58-2C7AC6699682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932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D2431-8356-427E-860F-B5E047D39EFD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782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D2431-8356-427E-860F-B5E047D39EFD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192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6F36-C336-4843-B5E5-61E3CB8BB96E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D600381B-941D-44F9-8EB5-4A118AB32A0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666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8D98-48E1-4E1D-80C7-69971399A4F5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00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E772-4A16-4077-8822-7F8D7D6CC32B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74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8AB1-08EF-48D3-9FDD-37BE6343CAF2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D600381B-941D-44F9-8EB5-4A118AB32A0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1026" name="Picture 2" descr="C:\Users\Masashi\Dropbox\documents\Mozilla\natsuno2014\img\fron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4941168"/>
            <a:ext cx="681620" cy="106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31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8AB-F6CC-43F1-AD42-7622A9C10AA6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13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097B-29FE-41E4-8222-EA4CF3AA8E80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63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54C2-3D9B-4C8A-977F-D69F548B939E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68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6F0-9D97-4ACB-99DB-B75D3980CB1B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58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33DA-4EC5-4200-99B6-78D47F43E25D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15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3538-9246-4E9A-9809-9FB3563566DA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5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5872-50AC-46A0-A84A-FA3997D040AE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47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04AEC-30CC-4759-A3F9-CBAF364DED08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47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yammmt/tel.min/master/resource/unmute.p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oo.gl/5aLNv3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70340" y="2130425"/>
            <a:ext cx="9324528" cy="1470025"/>
          </a:xfrm>
        </p:spPr>
        <p:txBody>
          <a:bodyPr/>
          <a:lstStyle/>
          <a:p>
            <a:r>
              <a:rPr kumimoji="1" lang="ja-JP" altLang="en-US" dirty="0" smtClean="0"/>
              <a:t>写経 </a:t>
            </a:r>
            <a:r>
              <a:rPr kumimoji="1" lang="en-US" altLang="ja-JP" dirty="0" smtClean="0"/>
              <a:t>3-2</a:t>
            </a:r>
            <a:r>
              <a:rPr lang="ja-JP" altLang="en-US" dirty="0"/>
              <a:t> </a:t>
            </a:r>
            <a:r>
              <a:rPr lang="en-US" altLang="ja-JP" dirty="0" smtClean="0"/>
              <a:t>: </a:t>
            </a:r>
            <a:r>
              <a:rPr lang="ja-JP" altLang="en-US" dirty="0" smtClean="0"/>
              <a:t>ミュートボタンを設置しよう！</a:t>
            </a: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Mozilla maker party 2014-summer</a:t>
            </a:r>
          </a:p>
          <a:p>
            <a:r>
              <a:rPr lang="en-US" altLang="ja-JP" dirty="0" smtClean="0"/>
              <a:t>2014.8.21</a:t>
            </a:r>
          </a:p>
          <a:p>
            <a:r>
              <a:rPr lang="ja-JP" altLang="en-US" smtClean="0"/>
              <a:t>中央大学理工学部有志</a:t>
            </a:r>
            <a:endParaRPr lang="ja-JP" altLang="en-US" dirty="0" smtClean="0"/>
          </a:p>
          <a:p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09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sound.js </a:t>
            </a:r>
            <a:r>
              <a:rPr lang="ja-JP" altLang="en-US" dirty="0"/>
              <a:t>を</a:t>
            </a:r>
            <a:r>
              <a:rPr lang="ja-JP" altLang="en-US" dirty="0" smtClean="0"/>
              <a:t>編集しよう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ln w="28575">
            <a:solidFill>
              <a:srgbClr val="FF000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ja-JP" alt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//------------------------------------------------------------------------------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//  </a:t>
            </a:r>
            <a:r>
              <a:rPr lang="ja-JP" altLang="en-US" dirty="0">
                <a:solidFill>
                  <a:srgbClr val="0070C0"/>
                </a:solidFill>
              </a:rPr>
              <a:t>ミュートする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//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//  mute </a:t>
            </a:r>
            <a:r>
              <a:rPr lang="ja-JP" altLang="en-US" dirty="0">
                <a:solidFill>
                  <a:srgbClr val="0070C0"/>
                </a:solidFill>
              </a:rPr>
              <a:t>が </a:t>
            </a:r>
            <a:r>
              <a:rPr lang="en-US" altLang="ja-JP" dirty="0">
                <a:solidFill>
                  <a:srgbClr val="0070C0"/>
                </a:solidFill>
              </a:rPr>
              <a:t>true </a:t>
            </a:r>
            <a:r>
              <a:rPr lang="ja-JP" altLang="en-US" dirty="0">
                <a:solidFill>
                  <a:srgbClr val="0070C0"/>
                </a:solidFill>
              </a:rPr>
              <a:t>だったら音量を</a:t>
            </a:r>
            <a:r>
              <a:rPr lang="en-US" altLang="ja-JP" dirty="0">
                <a:solidFill>
                  <a:srgbClr val="0070C0"/>
                </a:solidFill>
              </a:rPr>
              <a:t>0</a:t>
            </a:r>
            <a:r>
              <a:rPr lang="ja-JP" altLang="en-US" dirty="0">
                <a:solidFill>
                  <a:srgbClr val="0070C0"/>
                </a:solidFill>
              </a:rPr>
              <a:t>にして </a:t>
            </a:r>
            <a:r>
              <a:rPr lang="en-US" altLang="ja-JP" dirty="0">
                <a:solidFill>
                  <a:srgbClr val="0070C0"/>
                </a:solidFill>
              </a:rPr>
              <a:t>false </a:t>
            </a:r>
            <a:r>
              <a:rPr lang="ja-JP" altLang="en-US" dirty="0">
                <a:solidFill>
                  <a:srgbClr val="0070C0"/>
                </a:solidFill>
              </a:rPr>
              <a:t>だったら音量を </a:t>
            </a:r>
            <a:r>
              <a:rPr lang="en-US" altLang="ja-JP" dirty="0">
                <a:solidFill>
                  <a:srgbClr val="0070C0"/>
                </a:solidFill>
              </a:rPr>
              <a:t>1 </a:t>
            </a:r>
            <a:r>
              <a:rPr lang="ja-JP" altLang="en-US" dirty="0">
                <a:solidFill>
                  <a:srgbClr val="0070C0"/>
                </a:solidFill>
              </a:rPr>
              <a:t>にする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//------------------------------------------------------------------------------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ja-JP" dirty="0" err="1">
                <a:solidFill>
                  <a:srgbClr val="0070C0"/>
                </a:solidFill>
              </a:rPr>
              <a:t>setMute</a:t>
            </a:r>
            <a:r>
              <a:rPr lang="en-US" altLang="ja-JP" dirty="0">
                <a:solidFill>
                  <a:srgbClr val="0070C0"/>
                </a:solidFill>
              </a:rPr>
              <a:t> = function( mute ){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	if(mute == true) </a:t>
            </a:r>
            <a:r>
              <a:rPr lang="en-US" altLang="ja-JP" dirty="0" err="1">
                <a:solidFill>
                  <a:srgbClr val="0070C0"/>
                </a:solidFill>
              </a:rPr>
              <a:t>gGainNode.gain.value</a:t>
            </a:r>
            <a:r>
              <a:rPr lang="en-US" altLang="ja-JP" dirty="0">
                <a:solidFill>
                  <a:srgbClr val="0070C0"/>
                </a:solidFill>
              </a:rPr>
              <a:t> = 0;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	else </a:t>
            </a:r>
            <a:r>
              <a:rPr lang="en-US" altLang="ja-JP" dirty="0" err="1">
                <a:solidFill>
                  <a:srgbClr val="0070C0"/>
                </a:solidFill>
              </a:rPr>
              <a:t>gGainNode.gain.value</a:t>
            </a:r>
            <a:r>
              <a:rPr lang="en-US" altLang="ja-JP" dirty="0">
                <a:solidFill>
                  <a:srgbClr val="0070C0"/>
                </a:solidFill>
              </a:rPr>
              <a:t> = 1;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86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screen.js </a:t>
            </a:r>
            <a:r>
              <a:rPr lang="ja-JP" altLang="en-US" dirty="0" smtClean="0"/>
              <a:t>を編集しよう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前に</a:t>
            </a:r>
            <a:r>
              <a:rPr lang="ja-JP" altLang="en-US" dirty="0" smtClean="0"/>
              <a:t>作った、“</a:t>
            </a:r>
            <a:r>
              <a:rPr lang="en-US" altLang="ja-JP" dirty="0" smtClean="0"/>
              <a:t>screen.js</a:t>
            </a:r>
            <a:r>
              <a:rPr lang="ja-JP" altLang="en-US" dirty="0" smtClean="0"/>
              <a:t>”を</a:t>
            </a:r>
            <a:r>
              <a:rPr lang="ja-JP" altLang="en-US" dirty="0"/>
              <a:t>編集</a:t>
            </a:r>
            <a:r>
              <a:rPr lang="ja-JP" altLang="en-US" dirty="0" smtClean="0"/>
              <a:t>しよう。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その内容は次のスライドの</a:t>
            </a:r>
            <a:r>
              <a:rPr lang="ja-JP" altLang="en-US" dirty="0" smtClean="0"/>
              <a:t>通り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/>
              <a:t>スライドの中の</a:t>
            </a:r>
            <a:r>
              <a:rPr lang="ja-JP" altLang="en-US" dirty="0">
                <a:solidFill>
                  <a:srgbClr val="0070C0"/>
                </a:solidFill>
              </a:rPr>
              <a:t>青文字</a:t>
            </a:r>
            <a:r>
              <a:rPr lang="ja-JP" altLang="en-US" dirty="0"/>
              <a:t>が書き足す</a:t>
            </a:r>
            <a:r>
              <a:rPr lang="ja-JP" altLang="en-US" dirty="0" smtClean="0"/>
              <a:t>部分。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7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screen.js </a:t>
            </a:r>
            <a:r>
              <a:rPr lang="ja-JP" altLang="en-US" dirty="0"/>
              <a:t>を</a:t>
            </a:r>
            <a:r>
              <a:rPr kumimoji="1" lang="ja-JP" altLang="en-US" dirty="0" smtClean="0"/>
              <a:t>編集しよう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前編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ln w="28575">
            <a:solidFill>
              <a:srgbClr val="FF0000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ja-JP" altLang="en-US" dirty="0"/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//  </a:t>
            </a:r>
            <a:r>
              <a:rPr lang="ja-JP" altLang="en-US" dirty="0">
                <a:solidFill>
                  <a:srgbClr val="0070C0"/>
                </a:solidFill>
              </a:rPr>
              <a:t>ミュートされていたら </a:t>
            </a:r>
            <a:r>
              <a:rPr lang="en-US" altLang="ja-JP" dirty="0">
                <a:solidFill>
                  <a:srgbClr val="0070C0"/>
                </a:solidFill>
              </a:rPr>
              <a:t>true</a:t>
            </a:r>
          </a:p>
          <a:p>
            <a:pPr marL="0" indent="0">
              <a:buNone/>
            </a:pPr>
            <a:r>
              <a:rPr lang="en-US" altLang="ja-JP" dirty="0" err="1">
                <a:solidFill>
                  <a:srgbClr val="0070C0"/>
                </a:solidFill>
              </a:rPr>
              <a:t>var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nowMute</a:t>
            </a:r>
            <a:r>
              <a:rPr lang="en-US" altLang="ja-JP" dirty="0">
                <a:solidFill>
                  <a:srgbClr val="0070C0"/>
                </a:solidFill>
              </a:rPr>
              <a:t> = true;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//------------------------------------------------------------------------------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ja-JP" dirty="0"/>
              <a:t>//  </a:t>
            </a:r>
            <a:r>
              <a:rPr lang="ja-JP" altLang="en-US" dirty="0"/>
              <a:t>照度を色の</a:t>
            </a:r>
            <a:r>
              <a:rPr lang="en-US" altLang="ja-JP" dirty="0"/>
              <a:t>256</a:t>
            </a:r>
            <a:r>
              <a:rPr lang="ja-JP" altLang="en-US" dirty="0"/>
              <a:t>段階に変換</a:t>
            </a:r>
          </a:p>
          <a:p>
            <a:pPr marL="0" indent="0">
              <a:buNone/>
            </a:pPr>
            <a:r>
              <a:rPr lang="en-US" altLang="ja-JP" dirty="0"/>
              <a:t>//------------------------------------------------------------------------------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ja-JP" dirty="0"/>
              <a:t>lx2Rgb = function( lx ) {</a:t>
            </a:r>
          </a:p>
          <a:p>
            <a:pPr marL="0" indent="0">
              <a:buNone/>
            </a:pPr>
            <a:r>
              <a:rPr lang="en-US" altLang="ja-JP" dirty="0"/>
              <a:t>    if(lx &gt; 1000) {</a:t>
            </a:r>
          </a:p>
          <a:p>
            <a:pPr marL="0" indent="0">
              <a:buNone/>
            </a:pPr>
            <a:r>
              <a:rPr lang="en-US" altLang="ja-JP" dirty="0"/>
              <a:t>        return 0;</a:t>
            </a:r>
          </a:p>
          <a:p>
            <a:pPr marL="0" indent="0">
              <a:buNone/>
            </a:pPr>
            <a:r>
              <a:rPr lang="en-US" altLang="ja-JP" dirty="0"/>
              <a:t>    }</a:t>
            </a:r>
          </a:p>
          <a:p>
            <a:pPr marL="0" indent="0">
              <a:buNone/>
            </a:pPr>
            <a:r>
              <a:rPr lang="en-US" altLang="ja-JP" dirty="0"/>
              <a:t>    else {</a:t>
            </a:r>
          </a:p>
          <a:p>
            <a:pPr marL="0" indent="0">
              <a:buNone/>
            </a:pPr>
            <a:r>
              <a:rPr lang="en-US" altLang="ja-JP" dirty="0"/>
              <a:t>	    </a:t>
            </a:r>
            <a:r>
              <a:rPr lang="en-US" altLang="ja-JP" dirty="0" err="1"/>
              <a:t>rgbValue</a:t>
            </a:r>
            <a:r>
              <a:rPr lang="en-US" altLang="ja-JP" dirty="0"/>
              <a:t> = 255 - (lx/1000)*255;</a:t>
            </a:r>
          </a:p>
          <a:p>
            <a:pPr marL="0" indent="0">
              <a:buNone/>
            </a:pPr>
            <a:r>
              <a:rPr lang="en-US" altLang="ja-JP" dirty="0"/>
              <a:t>	    return </a:t>
            </a:r>
            <a:r>
              <a:rPr lang="en-US" altLang="ja-JP" dirty="0" err="1"/>
              <a:t>Math.round</a:t>
            </a:r>
            <a:r>
              <a:rPr lang="en-US" altLang="ja-JP" dirty="0"/>
              <a:t>(</a:t>
            </a:r>
            <a:r>
              <a:rPr lang="en-US" altLang="ja-JP" dirty="0" err="1"/>
              <a:t>rgbValue</a:t>
            </a:r>
            <a:r>
              <a:rPr lang="en-US" altLang="ja-JP" dirty="0"/>
              <a:t>);</a:t>
            </a:r>
          </a:p>
          <a:p>
            <a:pPr marL="0" indent="0">
              <a:buNone/>
            </a:pPr>
            <a:r>
              <a:rPr lang="en-US" altLang="ja-JP" dirty="0"/>
              <a:t>    }</a:t>
            </a:r>
          </a:p>
          <a:p>
            <a:pPr marL="0" indent="0">
              <a:buNone/>
            </a:pPr>
            <a:r>
              <a:rPr lang="en-US" altLang="ja-JP" dirty="0"/>
              <a:t>};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54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screen.js </a:t>
            </a:r>
            <a:r>
              <a:rPr lang="ja-JP" altLang="en-US" dirty="0"/>
              <a:t>を</a:t>
            </a:r>
            <a:r>
              <a:rPr kumimoji="1" lang="ja-JP" altLang="en-US" dirty="0" smtClean="0"/>
              <a:t>編集しよう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中編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97152"/>
          </a:xfrm>
          <a:ln w="28575">
            <a:solidFill>
              <a:srgbClr val="FF0000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ja-JP" dirty="0"/>
              <a:t>//------------------------------------------------------------------------------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ja-JP" dirty="0"/>
              <a:t>//  </a:t>
            </a:r>
            <a:r>
              <a:rPr lang="ja-JP" altLang="en-US" dirty="0"/>
              <a:t>照度センサーの値が変わると呼ばれる関数</a:t>
            </a:r>
          </a:p>
          <a:p>
            <a:pPr marL="0" indent="0">
              <a:buNone/>
            </a:pPr>
            <a:r>
              <a:rPr lang="en-US" altLang="ja-JP" dirty="0"/>
              <a:t>//</a:t>
            </a:r>
          </a:p>
          <a:p>
            <a:pPr marL="0" indent="0">
              <a:buNone/>
            </a:pPr>
            <a:r>
              <a:rPr lang="en-US" altLang="ja-JP" dirty="0"/>
              <a:t>//  lx </a:t>
            </a:r>
            <a:r>
              <a:rPr lang="ja-JP" altLang="en-US" dirty="0"/>
              <a:t>明るさ </a:t>
            </a:r>
            <a:r>
              <a:rPr lang="en-US" altLang="ja-JP" dirty="0"/>
              <a:t>(</a:t>
            </a:r>
            <a:r>
              <a:rPr lang="ja-JP" altLang="en-US" dirty="0"/>
              <a:t>単位ルクス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//------------------------------------------------------------------------------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ja-JP" dirty="0" err="1"/>
              <a:t>changeScreen</a:t>
            </a:r>
            <a:r>
              <a:rPr lang="en-US" altLang="ja-JP" dirty="0"/>
              <a:t> = function( lx ) {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//  </a:t>
            </a:r>
            <a:r>
              <a:rPr lang="ja-JP" altLang="en-US" dirty="0"/>
              <a:t>文字の色を変化させて、数字を変化させる</a:t>
            </a:r>
          </a:p>
          <a:p>
            <a:pPr marL="0" indent="0">
              <a:buNone/>
            </a:pPr>
            <a:r>
              <a:rPr lang="ja-JP" altLang="en-US" dirty="0"/>
              <a:t>    </a:t>
            </a:r>
            <a:r>
              <a:rPr lang="en-US" altLang="ja-JP" dirty="0" err="1"/>
              <a:t>txRGB</a:t>
            </a:r>
            <a:r>
              <a:rPr lang="en-US" altLang="ja-JP" dirty="0"/>
              <a:t> = lx2Rgb(lx);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document.getElementById</a:t>
            </a:r>
            <a:r>
              <a:rPr lang="en-US" altLang="ja-JP" dirty="0"/>
              <a:t>("</a:t>
            </a:r>
            <a:r>
              <a:rPr lang="en-US" altLang="ja-JP" dirty="0" err="1"/>
              <a:t>print_lx</a:t>
            </a:r>
            <a:r>
              <a:rPr lang="en-US" altLang="ja-JP" dirty="0"/>
              <a:t>").</a:t>
            </a:r>
            <a:r>
              <a:rPr lang="en-US" altLang="ja-JP" dirty="0" err="1"/>
              <a:t>style.color</a:t>
            </a:r>
            <a:r>
              <a:rPr lang="en-US" altLang="ja-JP" dirty="0"/>
              <a:t> = '</a:t>
            </a:r>
            <a:r>
              <a:rPr lang="en-US" altLang="ja-JP" dirty="0" err="1"/>
              <a:t>rgb</a:t>
            </a:r>
            <a:r>
              <a:rPr lang="en-US" altLang="ja-JP" dirty="0"/>
              <a:t>(' + </a:t>
            </a:r>
            <a:r>
              <a:rPr lang="en-US" altLang="ja-JP" dirty="0" err="1"/>
              <a:t>txRGB</a:t>
            </a:r>
            <a:r>
              <a:rPr lang="en-US" altLang="ja-JP" dirty="0"/>
              <a:t> + ',' + </a:t>
            </a:r>
            <a:r>
              <a:rPr lang="en-US" altLang="ja-JP" dirty="0" err="1"/>
              <a:t>txRGB</a:t>
            </a:r>
            <a:r>
              <a:rPr lang="en-US" altLang="ja-JP" dirty="0"/>
              <a:t> + ', '+ </a:t>
            </a:r>
            <a:r>
              <a:rPr lang="en-US" altLang="ja-JP" dirty="0" err="1"/>
              <a:t>txRGB</a:t>
            </a:r>
            <a:r>
              <a:rPr lang="en-US" altLang="ja-JP" dirty="0"/>
              <a:t> + ')';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document.getElementById</a:t>
            </a:r>
            <a:r>
              <a:rPr lang="en-US" altLang="ja-JP" dirty="0"/>
              <a:t>("</a:t>
            </a:r>
            <a:r>
              <a:rPr lang="en-US" altLang="ja-JP" dirty="0" err="1"/>
              <a:t>print_lx</a:t>
            </a:r>
            <a:r>
              <a:rPr lang="en-US" altLang="ja-JP" dirty="0"/>
              <a:t>").</a:t>
            </a:r>
            <a:r>
              <a:rPr lang="en-US" altLang="ja-JP" dirty="0" err="1"/>
              <a:t>innerHTML</a:t>
            </a:r>
            <a:r>
              <a:rPr lang="en-US" altLang="ja-JP" dirty="0"/>
              <a:t> = lx + '[lx]';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//  </a:t>
            </a:r>
            <a:r>
              <a:rPr lang="ja-JP" altLang="en-US" dirty="0"/>
              <a:t>背景を変化させる</a:t>
            </a:r>
          </a:p>
          <a:p>
            <a:pPr marL="0" indent="0">
              <a:buNone/>
            </a:pPr>
            <a:r>
              <a:rPr lang="ja-JP" altLang="en-US" dirty="0"/>
              <a:t>    </a:t>
            </a:r>
            <a:r>
              <a:rPr lang="en-US" altLang="ja-JP" dirty="0" err="1"/>
              <a:t>bgRGB</a:t>
            </a:r>
            <a:r>
              <a:rPr lang="en-US" altLang="ja-JP" dirty="0"/>
              <a:t> = 255-txRGB;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document.body.style.backgroundColor</a:t>
            </a:r>
            <a:r>
              <a:rPr lang="en-US" altLang="ja-JP" dirty="0"/>
              <a:t> = </a:t>
            </a:r>
            <a:r>
              <a:rPr lang="en-US" altLang="ja-JP" dirty="0" smtClean="0"/>
              <a:t>‘</a:t>
            </a:r>
            <a:r>
              <a:rPr lang="en-US" altLang="ja-JP" dirty="0" err="1" smtClean="0"/>
              <a:t>rgb</a:t>
            </a:r>
            <a:r>
              <a:rPr lang="en-US" altLang="ja-JP" dirty="0" smtClean="0"/>
              <a:t>(’ </a:t>
            </a:r>
            <a:r>
              <a:rPr lang="en-US" altLang="ja-JP" dirty="0"/>
              <a:t>+ </a:t>
            </a:r>
            <a:r>
              <a:rPr lang="en-US" altLang="ja-JP" dirty="0" err="1"/>
              <a:t>bgRGB</a:t>
            </a:r>
            <a:r>
              <a:rPr lang="en-US" altLang="ja-JP" dirty="0"/>
              <a:t> + </a:t>
            </a:r>
            <a:r>
              <a:rPr lang="en-US" altLang="ja-JP" smtClean="0"/>
              <a:t>‘,’  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                                                                             + </a:t>
            </a:r>
            <a:r>
              <a:rPr lang="en-US" altLang="ja-JP" dirty="0" err="1" smtClean="0"/>
              <a:t>bgRGB</a:t>
            </a:r>
            <a:r>
              <a:rPr lang="en-US" altLang="ja-JP" dirty="0" smtClean="0"/>
              <a:t> </a:t>
            </a:r>
            <a:r>
              <a:rPr lang="en-US" altLang="ja-JP" dirty="0"/>
              <a:t>+ ', '+ </a:t>
            </a:r>
            <a:r>
              <a:rPr lang="en-US" altLang="ja-JP" dirty="0" err="1"/>
              <a:t>bgRGB</a:t>
            </a:r>
            <a:r>
              <a:rPr lang="en-US" altLang="ja-JP" dirty="0"/>
              <a:t> + ')';</a:t>
            </a:r>
          </a:p>
          <a:p>
            <a:pPr marL="0" indent="0">
              <a:buNone/>
            </a:pPr>
            <a:r>
              <a:rPr lang="en-US" altLang="ja-JP" dirty="0"/>
              <a:t>};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33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screen.js </a:t>
            </a:r>
            <a:r>
              <a:rPr lang="ja-JP" altLang="en-US" dirty="0"/>
              <a:t>を</a:t>
            </a:r>
            <a:r>
              <a:rPr kumimoji="1" lang="ja-JP" altLang="en-US" dirty="0" smtClean="0"/>
              <a:t>編集しよう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後編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12776"/>
            <a:ext cx="8219256" cy="4896544"/>
          </a:xfrm>
          <a:ln w="28575">
            <a:solidFill>
              <a:srgbClr val="FF0000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//------------------------------------------------------------------------------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//  </a:t>
            </a:r>
            <a:r>
              <a:rPr lang="ja-JP" altLang="en-US" dirty="0">
                <a:solidFill>
                  <a:srgbClr val="0070C0"/>
                </a:solidFill>
              </a:rPr>
              <a:t>ミュートボタンが押された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//------------------------------------------------------------------------------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ja-JP" dirty="0" err="1">
                <a:solidFill>
                  <a:srgbClr val="0070C0"/>
                </a:solidFill>
              </a:rPr>
              <a:t>onMuteButton</a:t>
            </a:r>
            <a:r>
              <a:rPr lang="en-US" altLang="ja-JP" dirty="0">
                <a:solidFill>
                  <a:srgbClr val="0070C0"/>
                </a:solidFill>
              </a:rPr>
              <a:t> = function() {</a:t>
            </a:r>
          </a:p>
          <a:p>
            <a:pPr marL="0" indent="0">
              <a:buNone/>
            </a:pPr>
            <a:endParaRPr lang="en-US" altLang="ja-JP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    // </a:t>
            </a:r>
            <a:r>
              <a:rPr lang="ja-JP" altLang="en-US" dirty="0">
                <a:solidFill>
                  <a:srgbClr val="0070C0"/>
                </a:solidFill>
              </a:rPr>
              <a:t>　ミュートしてなかったらミュートする</a:t>
            </a:r>
          </a:p>
          <a:p>
            <a:pPr marL="0" indent="0">
              <a:buNone/>
            </a:pPr>
            <a:r>
              <a:rPr lang="ja-JP" altLang="en-US" dirty="0">
                <a:solidFill>
                  <a:srgbClr val="0070C0"/>
                </a:solidFill>
              </a:rPr>
              <a:t>    </a:t>
            </a:r>
            <a:r>
              <a:rPr lang="en-US" altLang="ja-JP" dirty="0">
                <a:solidFill>
                  <a:srgbClr val="0070C0"/>
                </a:solidFill>
              </a:rPr>
              <a:t>if( </a:t>
            </a:r>
            <a:r>
              <a:rPr lang="en-US" altLang="ja-JP" dirty="0" err="1">
                <a:solidFill>
                  <a:srgbClr val="0070C0"/>
                </a:solidFill>
              </a:rPr>
              <a:t>nowMute</a:t>
            </a:r>
            <a:r>
              <a:rPr lang="en-US" altLang="ja-JP" dirty="0">
                <a:solidFill>
                  <a:srgbClr val="0070C0"/>
                </a:solidFill>
              </a:rPr>
              <a:t> ) {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        </a:t>
            </a:r>
            <a:r>
              <a:rPr lang="en-US" altLang="ja-JP" dirty="0" err="1">
                <a:solidFill>
                  <a:srgbClr val="0070C0"/>
                </a:solidFill>
              </a:rPr>
              <a:t>setMute</a:t>
            </a:r>
            <a:r>
              <a:rPr lang="en-US" altLang="ja-JP" dirty="0">
                <a:solidFill>
                  <a:srgbClr val="0070C0"/>
                </a:solidFill>
              </a:rPr>
              <a:t>( false );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	    </a:t>
            </a:r>
            <a:r>
              <a:rPr lang="en-US" altLang="ja-JP" dirty="0" err="1">
                <a:solidFill>
                  <a:srgbClr val="0070C0"/>
                </a:solidFill>
              </a:rPr>
              <a:t>nowMute</a:t>
            </a:r>
            <a:r>
              <a:rPr lang="en-US" altLang="ja-JP" dirty="0">
                <a:solidFill>
                  <a:srgbClr val="0070C0"/>
                </a:solidFill>
              </a:rPr>
              <a:t> = false;;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        </a:t>
            </a:r>
            <a:r>
              <a:rPr lang="en-US" altLang="ja-JP" dirty="0" err="1">
                <a:solidFill>
                  <a:srgbClr val="0070C0"/>
                </a:solidFill>
              </a:rPr>
              <a:t>document.getElementById</a:t>
            </a:r>
            <a:r>
              <a:rPr lang="en-US" altLang="ja-JP" dirty="0">
                <a:solidFill>
                  <a:srgbClr val="0070C0"/>
                </a:solidFill>
              </a:rPr>
              <a:t>("</a:t>
            </a:r>
            <a:r>
              <a:rPr lang="en-US" altLang="ja-JP" dirty="0" err="1">
                <a:solidFill>
                  <a:srgbClr val="0070C0"/>
                </a:solidFill>
              </a:rPr>
              <a:t>imgButton</a:t>
            </a:r>
            <a:r>
              <a:rPr lang="en-US" altLang="ja-JP" dirty="0">
                <a:solidFill>
                  <a:srgbClr val="0070C0"/>
                </a:solidFill>
              </a:rPr>
              <a:t>").</a:t>
            </a:r>
            <a:r>
              <a:rPr lang="en-US" altLang="ja-JP" dirty="0" err="1">
                <a:solidFill>
                  <a:srgbClr val="0070C0"/>
                </a:solidFill>
              </a:rPr>
              <a:t>src</a:t>
            </a:r>
            <a:r>
              <a:rPr lang="en-US" altLang="ja-JP" dirty="0">
                <a:solidFill>
                  <a:srgbClr val="0070C0"/>
                </a:solidFill>
              </a:rPr>
              <a:t> = "resource/unmute.png";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    }</a:t>
            </a:r>
          </a:p>
          <a:p>
            <a:pPr marL="0" indent="0">
              <a:buNone/>
            </a:pPr>
            <a:endParaRPr lang="en-US" altLang="ja-JP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    //  </a:t>
            </a:r>
            <a:r>
              <a:rPr lang="ja-JP" altLang="en-US" dirty="0">
                <a:solidFill>
                  <a:srgbClr val="0070C0"/>
                </a:solidFill>
              </a:rPr>
              <a:t>ミュート状態だったらミュートにする</a:t>
            </a:r>
          </a:p>
          <a:p>
            <a:pPr marL="0" indent="0">
              <a:buNone/>
            </a:pPr>
            <a:r>
              <a:rPr lang="ja-JP" altLang="en-US" dirty="0">
                <a:solidFill>
                  <a:srgbClr val="0070C0"/>
                </a:solidFill>
              </a:rPr>
              <a:t>    </a:t>
            </a:r>
            <a:r>
              <a:rPr lang="en-US" altLang="ja-JP" dirty="0">
                <a:solidFill>
                  <a:srgbClr val="0070C0"/>
                </a:solidFill>
              </a:rPr>
              <a:t>else {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	    </a:t>
            </a:r>
            <a:r>
              <a:rPr lang="en-US" altLang="ja-JP" dirty="0" err="1">
                <a:solidFill>
                  <a:srgbClr val="0070C0"/>
                </a:solidFill>
              </a:rPr>
              <a:t>setMute</a:t>
            </a:r>
            <a:r>
              <a:rPr lang="en-US" altLang="ja-JP" dirty="0">
                <a:solidFill>
                  <a:srgbClr val="0070C0"/>
                </a:solidFill>
              </a:rPr>
              <a:t>( true );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	    </a:t>
            </a:r>
            <a:r>
              <a:rPr lang="en-US" altLang="ja-JP" dirty="0" err="1">
                <a:solidFill>
                  <a:srgbClr val="0070C0"/>
                </a:solidFill>
              </a:rPr>
              <a:t>nowMute</a:t>
            </a:r>
            <a:r>
              <a:rPr lang="en-US" altLang="ja-JP" dirty="0">
                <a:solidFill>
                  <a:srgbClr val="0070C0"/>
                </a:solidFill>
              </a:rPr>
              <a:t> = true;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        </a:t>
            </a:r>
            <a:r>
              <a:rPr lang="en-US" altLang="ja-JP" dirty="0" err="1">
                <a:solidFill>
                  <a:srgbClr val="0070C0"/>
                </a:solidFill>
              </a:rPr>
              <a:t>document.getElementById</a:t>
            </a:r>
            <a:r>
              <a:rPr lang="en-US" altLang="ja-JP" dirty="0">
                <a:solidFill>
                  <a:srgbClr val="0070C0"/>
                </a:solidFill>
              </a:rPr>
              <a:t>("</a:t>
            </a:r>
            <a:r>
              <a:rPr lang="en-US" altLang="ja-JP" dirty="0" err="1">
                <a:solidFill>
                  <a:srgbClr val="0070C0"/>
                </a:solidFill>
              </a:rPr>
              <a:t>imgButton</a:t>
            </a:r>
            <a:r>
              <a:rPr lang="en-US" altLang="ja-JP" dirty="0">
                <a:solidFill>
                  <a:srgbClr val="0070C0"/>
                </a:solidFill>
              </a:rPr>
              <a:t>").</a:t>
            </a:r>
            <a:r>
              <a:rPr lang="en-US" altLang="ja-JP" dirty="0" err="1">
                <a:solidFill>
                  <a:srgbClr val="0070C0"/>
                </a:solidFill>
              </a:rPr>
              <a:t>src</a:t>
            </a:r>
            <a:r>
              <a:rPr lang="en-US" altLang="ja-JP" dirty="0">
                <a:solidFill>
                  <a:srgbClr val="0070C0"/>
                </a:solidFill>
              </a:rPr>
              <a:t> = "resource/mute.png";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69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作ったものを確認してみよう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63034" y="1340768"/>
            <a:ext cx="4401453" cy="4525963"/>
          </a:xfrm>
        </p:spPr>
        <p:txBody>
          <a:bodyPr/>
          <a:lstStyle/>
          <a:p>
            <a:r>
              <a:rPr lang="ja-JP" altLang="en-US" dirty="0"/>
              <a:t>アプリ</a:t>
            </a:r>
            <a:r>
              <a:rPr kumimoji="1" lang="ja-JP" altLang="en-US" dirty="0" smtClean="0"/>
              <a:t>を開くと</a:t>
            </a:r>
            <a:r>
              <a:rPr lang="ja-JP" altLang="en-US" dirty="0" smtClean="0"/>
              <a:t>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ja-JP" altLang="en-US" dirty="0" smtClean="0"/>
              <a:t>次のような画面が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現れる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r>
              <a:rPr kumimoji="1" lang="ja-JP" altLang="en-US" dirty="0" smtClean="0"/>
              <a:t>ミュートボタンを押すと、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音が聞こえなくなり、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ボタンの画像が変わる。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  <p:pic>
        <p:nvPicPr>
          <p:cNvPr id="6" name="Picture 2" descr="C:\Users\masayama\Dropbox\share\hayamin\ppt\img\telmin-ver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1560" y="1290039"/>
            <a:ext cx="3200400" cy="5419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182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動かない場合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以下の </a:t>
            </a:r>
            <a:r>
              <a:rPr lang="en-US" altLang="ja-JP" dirty="0" smtClean="0"/>
              <a:t>URL </a:t>
            </a:r>
            <a:r>
              <a:rPr lang="ja-JP" altLang="en-US" dirty="0" smtClean="0"/>
              <a:t>の </a:t>
            </a:r>
            <a:r>
              <a:rPr lang="en-US" altLang="ja-JP" dirty="0" smtClean="0"/>
              <a:t>Web </a:t>
            </a:r>
            <a:r>
              <a:rPr lang="ja-JP" altLang="en-US" dirty="0"/>
              <a:t>サイト</a:t>
            </a:r>
            <a:r>
              <a:rPr lang="ja-JP" altLang="en-US" dirty="0" smtClean="0"/>
              <a:t>にて、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ja-JP" altLang="en-US" dirty="0" smtClean="0"/>
              <a:t>今回紹介したファイルは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全て公開されているので、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緊急時にはここからファイルを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保存してください。</a:t>
            </a:r>
            <a:endParaRPr lang="en-US" altLang="ja-JP" dirty="0"/>
          </a:p>
          <a:p>
            <a:endParaRPr lang="en-US" altLang="ja-JP" sz="900" dirty="0" smtClean="0"/>
          </a:p>
          <a:p>
            <a:pPr>
              <a:buNone/>
            </a:pPr>
            <a:r>
              <a:rPr lang="en-US" altLang="ja-JP" sz="2800" dirty="0" smtClean="0"/>
              <a:t>     https://github.com/chuo-u-openproject/tel.min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pic>
        <p:nvPicPr>
          <p:cNvPr id="1026" name="Picture 2" descr="C:\Users\Masashi\Dropbox\documents\Mozilla\natsuno2014\telmin-q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79" y="4797152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27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今回の目標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lang="ja-JP" altLang="en-US" dirty="0"/>
              <a:t>音</a:t>
            </a:r>
            <a:r>
              <a:rPr lang="ja-JP" altLang="en-US" dirty="0" smtClean="0"/>
              <a:t>を消すボタン </a:t>
            </a:r>
            <a:r>
              <a:rPr lang="en-US" altLang="ja-JP" dirty="0" smtClean="0"/>
              <a:t>(</a:t>
            </a:r>
            <a:r>
              <a:rPr lang="ja-JP" altLang="en-US" dirty="0" smtClean="0"/>
              <a:t>ミュートボタン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を設置しよう！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pic>
        <p:nvPicPr>
          <p:cNvPr id="5" name="Picture 2" descr="C:\Users\masayama\Dropbox\share\hayamin\resource\mu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3636" y="3212976"/>
            <a:ext cx="2330110" cy="2369492"/>
          </a:xfrm>
          <a:prstGeom prst="rect">
            <a:avLst/>
          </a:prstGeom>
          <a:noFill/>
        </p:spPr>
      </p:pic>
      <p:pic>
        <p:nvPicPr>
          <p:cNvPr id="6" name="Picture 3" descr="C:\Users\masayama\Dropbox\share\hayamin\resource\unmu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7684" y="3294237"/>
            <a:ext cx="2241501" cy="22808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287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今からやること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14:50 – </a:t>
            </a:r>
            <a:r>
              <a:rPr lang="en-US" altLang="ja-JP" dirty="0" smtClean="0"/>
              <a:t>15:20</a:t>
            </a:r>
            <a:r>
              <a:rPr lang="ja-JP" altLang="en-US" dirty="0"/>
              <a:t> </a:t>
            </a:r>
            <a:r>
              <a:rPr lang="en-US" altLang="ja-JP" dirty="0" smtClean="0"/>
              <a:t>(</a:t>
            </a:r>
            <a:r>
              <a:rPr lang="ja-JP" altLang="en-US" dirty="0" smtClean="0"/>
              <a:t>予定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作業の準備をしよう</a:t>
            </a:r>
            <a:endParaRPr lang="en-US" altLang="ja-JP" dirty="0" smtClean="0"/>
          </a:p>
          <a:p>
            <a:r>
              <a:rPr lang="ja-JP" altLang="en-US" dirty="0" smtClean="0"/>
              <a:t>ミュートボタンの画像を保存しよう</a:t>
            </a:r>
            <a:endParaRPr lang="en-US" altLang="ja-JP" dirty="0" smtClean="0"/>
          </a:p>
          <a:p>
            <a:r>
              <a:rPr lang="en-US" altLang="ja-JP" dirty="0" smtClean="0"/>
              <a:t>index.html </a:t>
            </a:r>
            <a:r>
              <a:rPr lang="ja-JP" altLang="en-US" dirty="0" smtClean="0"/>
              <a:t>を再編集しよう</a:t>
            </a:r>
            <a:endParaRPr kumimoji="1" lang="en-US" altLang="ja-JP" dirty="0" smtClean="0"/>
          </a:p>
          <a:p>
            <a:r>
              <a:rPr kumimoji="1" lang="en-US" altLang="ja-JP" dirty="0" smtClean="0"/>
              <a:t>sound.js </a:t>
            </a:r>
            <a:r>
              <a:rPr lang="ja-JP" altLang="en-US" dirty="0" smtClean="0"/>
              <a:t>を再編集しよう</a:t>
            </a:r>
            <a:endParaRPr kumimoji="1" lang="en-US" altLang="ja-JP" dirty="0" smtClean="0"/>
          </a:p>
          <a:p>
            <a:r>
              <a:rPr lang="en-US" altLang="ja-JP" dirty="0" smtClean="0"/>
              <a:t>screen.js </a:t>
            </a:r>
            <a:r>
              <a:rPr lang="ja-JP" altLang="en-US" dirty="0" smtClean="0"/>
              <a:t>を再編集しよう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56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作業の準備をしよう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0" y="1783357"/>
            <a:ext cx="4392488" cy="4525963"/>
          </a:xfrm>
        </p:spPr>
        <p:txBody>
          <a:bodyPr/>
          <a:lstStyle/>
          <a:p>
            <a:r>
              <a:rPr lang="ja-JP" altLang="en-US" dirty="0" smtClean="0"/>
              <a:t>“</a:t>
            </a:r>
            <a:r>
              <a:rPr kumimoji="1" lang="en-US" altLang="ja-JP" dirty="0" err="1" smtClean="0"/>
              <a:t>tel.min</a:t>
            </a:r>
            <a:r>
              <a:rPr lang="ja-JP" altLang="en-US" dirty="0"/>
              <a:t>”</a:t>
            </a:r>
            <a:r>
              <a:rPr kumimoji="1" lang="ja-JP" altLang="en-US" dirty="0" smtClean="0"/>
              <a:t>フォルダ内に</a:t>
            </a:r>
            <a:r>
              <a:rPr lang="ja-JP" altLang="en-US" dirty="0"/>
              <a:t>、</a:t>
            </a:r>
            <a:r>
              <a:rPr kumimoji="1" lang="en-US" altLang="ja-JP" dirty="0" smtClean="0"/>
              <a:t> </a:t>
            </a:r>
            <a:r>
              <a:rPr lang="ja-JP" altLang="en-US" dirty="0" smtClean="0"/>
              <a:t>“</a:t>
            </a:r>
            <a:r>
              <a:rPr kumimoji="1" lang="en-US" altLang="ja-JP" dirty="0" smtClean="0"/>
              <a:t>resource</a:t>
            </a:r>
            <a:r>
              <a:rPr lang="ja-JP" altLang="en-US" dirty="0"/>
              <a:t>”</a:t>
            </a:r>
            <a:r>
              <a:rPr kumimoji="1" lang="ja-JP" altLang="en-US" dirty="0" smtClean="0"/>
              <a:t>フォルダを作る。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pic>
        <p:nvPicPr>
          <p:cNvPr id="5" name="Picture 2" descr="C:\Users\Masashi\Dropbox\Share\hayamin\ppt\img\src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16" y="1776152"/>
            <a:ext cx="4358719" cy="363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円/楕円 5"/>
          <p:cNvSpPr/>
          <p:nvPr/>
        </p:nvSpPr>
        <p:spPr>
          <a:xfrm>
            <a:off x="2958020" y="2420888"/>
            <a:ext cx="835960" cy="93610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08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ミュートボタンの</a:t>
            </a:r>
            <a:r>
              <a:rPr lang="ja-JP" altLang="en-US" dirty="0" smtClean="0"/>
              <a:t>画像を保存しよう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以下</a:t>
            </a:r>
            <a:r>
              <a:rPr lang="ja-JP" altLang="en-US" dirty="0" smtClean="0"/>
              <a:t>の </a:t>
            </a:r>
            <a:r>
              <a:rPr lang="en-US" altLang="ja-JP" dirty="0" err="1" smtClean="0"/>
              <a:t>url</a:t>
            </a:r>
            <a:r>
              <a:rPr lang="en-US" altLang="ja-JP" dirty="0" smtClean="0"/>
              <a:t> </a:t>
            </a:r>
            <a:r>
              <a:rPr lang="ja-JP" altLang="en-US" dirty="0" smtClean="0"/>
              <a:t>にある画像を、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“</a:t>
            </a:r>
            <a:r>
              <a:rPr lang="en-US" altLang="ja-JP" dirty="0" smtClean="0"/>
              <a:t>resource</a:t>
            </a:r>
            <a:r>
              <a:rPr lang="ja-JP" altLang="en-US" dirty="0" smtClean="0"/>
              <a:t>”フォルダに保存する。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>
                <a:hlinkClick r:id="rId3"/>
              </a:rPr>
              <a:t>http://goo.gl/6dXYeQ</a:t>
            </a:r>
          </a:p>
          <a:p>
            <a:pPr marL="0" indent="0">
              <a:buNone/>
            </a:pPr>
            <a:r>
              <a:rPr lang="en-US" altLang="ja-JP" dirty="0">
                <a:hlinkClick r:id="rId4"/>
              </a:rPr>
              <a:t>http://</a:t>
            </a:r>
            <a:r>
              <a:rPr lang="en-US" altLang="ja-JP" dirty="0" smtClean="0">
                <a:hlinkClick r:id="rId4"/>
              </a:rPr>
              <a:t>goo.gl/5aLNv3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65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index.html </a:t>
            </a:r>
            <a:r>
              <a:rPr lang="ja-JP" altLang="en-US" dirty="0" smtClean="0"/>
              <a:t>を編集しよう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前に</a:t>
            </a:r>
            <a:r>
              <a:rPr lang="ja-JP" altLang="en-US" dirty="0" smtClean="0"/>
              <a:t>作った、“</a:t>
            </a:r>
            <a:r>
              <a:rPr lang="en-US" altLang="ja-JP" dirty="0" smtClean="0"/>
              <a:t>index.html</a:t>
            </a:r>
            <a:r>
              <a:rPr lang="ja-JP" altLang="en-US" dirty="0" smtClean="0"/>
              <a:t>”を</a:t>
            </a:r>
            <a:r>
              <a:rPr lang="ja-JP" altLang="en-US" dirty="0"/>
              <a:t>編集</a:t>
            </a:r>
            <a:r>
              <a:rPr lang="ja-JP" altLang="en-US" dirty="0" smtClean="0"/>
              <a:t>しよう。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その内容は次のスライドの</a:t>
            </a:r>
            <a:r>
              <a:rPr lang="ja-JP" altLang="en-US" dirty="0" smtClean="0"/>
              <a:t>通り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/>
              <a:t>スライドの中の</a:t>
            </a:r>
            <a:r>
              <a:rPr lang="ja-JP" altLang="en-US" dirty="0">
                <a:solidFill>
                  <a:srgbClr val="0070C0"/>
                </a:solidFill>
              </a:rPr>
              <a:t>青文字</a:t>
            </a:r>
            <a:r>
              <a:rPr lang="ja-JP" altLang="en-US" dirty="0"/>
              <a:t>が書き足す</a:t>
            </a:r>
            <a:r>
              <a:rPr lang="ja-JP" altLang="en-US" dirty="0" smtClean="0"/>
              <a:t>部分。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68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index.html </a:t>
            </a:r>
            <a:r>
              <a:rPr lang="ja-JP" altLang="en-US" dirty="0"/>
              <a:t>を</a:t>
            </a:r>
            <a:r>
              <a:rPr lang="ja-JP" altLang="en-US" dirty="0" smtClean="0"/>
              <a:t>編集しよう </a:t>
            </a:r>
            <a:r>
              <a:rPr lang="en-US" altLang="ja-JP" dirty="0" smtClean="0"/>
              <a:t>(</a:t>
            </a:r>
            <a:r>
              <a:rPr lang="ja-JP" altLang="en-US" dirty="0" smtClean="0"/>
              <a:t>前編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ln w="28575">
            <a:solidFill>
              <a:srgbClr val="FF000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ja-JP" dirty="0"/>
              <a:t>&lt;!DOCTYPE html&gt;</a:t>
            </a:r>
          </a:p>
          <a:p>
            <a:pPr marL="0" indent="0">
              <a:buNone/>
            </a:pPr>
            <a:r>
              <a:rPr lang="en-US" altLang="ja-JP" dirty="0"/>
              <a:t>&lt;html&gt;</a:t>
            </a:r>
          </a:p>
          <a:p>
            <a:pPr marL="0" indent="0">
              <a:buNone/>
            </a:pPr>
            <a:r>
              <a:rPr lang="en-US" altLang="ja-JP" dirty="0"/>
              <a:t>  &lt;head&gt;</a:t>
            </a:r>
          </a:p>
          <a:p>
            <a:pPr marL="0" indent="0">
              <a:buNone/>
            </a:pPr>
            <a:r>
              <a:rPr lang="en-US" altLang="ja-JP" dirty="0"/>
              <a:t>    &lt;meta charset="utf-8"&gt;</a:t>
            </a:r>
          </a:p>
          <a:p>
            <a:pPr marL="0" indent="0">
              <a:buNone/>
            </a:pPr>
            <a:r>
              <a:rPr lang="en-US" altLang="ja-JP" dirty="0"/>
              <a:t>    &lt;title&gt;</a:t>
            </a:r>
            <a:r>
              <a:rPr lang="en-US" altLang="ja-JP" dirty="0" err="1"/>
              <a:t>tel.min</a:t>
            </a:r>
            <a:r>
              <a:rPr lang="en-US" altLang="ja-JP" dirty="0"/>
              <a:t>&lt;/title&gt;</a:t>
            </a:r>
          </a:p>
          <a:p>
            <a:pPr marL="0" indent="0">
              <a:buNone/>
            </a:pPr>
            <a:r>
              <a:rPr lang="en-US" altLang="ja-JP" dirty="0"/>
              <a:t>    &lt;meta name="description" content=""&gt;</a:t>
            </a:r>
          </a:p>
          <a:p>
            <a:pPr marL="0" indent="0">
              <a:buNone/>
            </a:pPr>
            <a:r>
              <a:rPr lang="en-US" altLang="ja-JP" dirty="0"/>
              <a:t>    &lt;meta name="viewport" content="width=device-width"&gt;</a:t>
            </a:r>
          </a:p>
          <a:p>
            <a:pPr marL="0" indent="0">
              <a:buNone/>
            </a:pPr>
            <a:r>
              <a:rPr lang="en-US" altLang="ja-JP" dirty="0"/>
              <a:t>    &lt;link </a:t>
            </a:r>
            <a:r>
              <a:rPr lang="en-US" altLang="ja-JP" dirty="0" err="1"/>
              <a:t>rel</a:t>
            </a:r>
            <a:r>
              <a:rPr lang="en-US" altLang="ja-JP" dirty="0"/>
              <a:t>="</a:t>
            </a:r>
            <a:r>
              <a:rPr lang="en-US" altLang="ja-JP" dirty="0" err="1"/>
              <a:t>stylesheet</a:t>
            </a:r>
            <a:r>
              <a:rPr lang="en-US" altLang="ja-JP" dirty="0"/>
              <a:t>" </a:t>
            </a:r>
            <a:r>
              <a:rPr lang="en-US" altLang="ja-JP" dirty="0" err="1"/>
              <a:t>href</a:t>
            </a:r>
            <a:r>
              <a:rPr lang="en-US" altLang="ja-JP" dirty="0"/>
              <a:t>="</a:t>
            </a:r>
            <a:r>
              <a:rPr lang="en-US" altLang="ja-JP" dirty="0" err="1"/>
              <a:t>css</a:t>
            </a:r>
            <a:r>
              <a:rPr lang="en-US" altLang="ja-JP" dirty="0"/>
              <a:t>/style.css"&gt;</a:t>
            </a:r>
          </a:p>
          <a:p>
            <a:pPr marL="0" indent="0">
              <a:buNone/>
            </a:pPr>
            <a:r>
              <a:rPr lang="en-US" altLang="ja-JP" dirty="0"/>
              <a:t>    &lt;script </a:t>
            </a:r>
            <a:r>
              <a:rPr lang="en-US" altLang="ja-JP" dirty="0" err="1"/>
              <a:t>src</a:t>
            </a:r>
            <a:r>
              <a:rPr lang="en-US" altLang="ja-JP" dirty="0"/>
              <a:t>="</a:t>
            </a:r>
            <a:r>
              <a:rPr lang="en-US" altLang="ja-JP" dirty="0" err="1"/>
              <a:t>js</a:t>
            </a:r>
            <a:r>
              <a:rPr lang="en-US" altLang="ja-JP" dirty="0"/>
              <a:t>/main.js"&gt;&lt;/script&gt;</a:t>
            </a:r>
          </a:p>
          <a:p>
            <a:pPr marL="0" indent="0">
              <a:buNone/>
            </a:pPr>
            <a:r>
              <a:rPr lang="en-US" altLang="ja-JP" dirty="0"/>
              <a:t>    &lt;script </a:t>
            </a:r>
            <a:r>
              <a:rPr lang="en-US" altLang="ja-JP" dirty="0" err="1"/>
              <a:t>src</a:t>
            </a:r>
            <a:r>
              <a:rPr lang="en-US" altLang="ja-JP" dirty="0"/>
              <a:t>="</a:t>
            </a:r>
            <a:r>
              <a:rPr lang="en-US" altLang="ja-JP" dirty="0" err="1"/>
              <a:t>js</a:t>
            </a:r>
            <a:r>
              <a:rPr lang="en-US" altLang="ja-JP" dirty="0"/>
              <a:t>/screen.js"&gt;&lt;/script&gt;</a:t>
            </a:r>
          </a:p>
          <a:p>
            <a:pPr marL="0" indent="0">
              <a:buNone/>
            </a:pPr>
            <a:r>
              <a:rPr lang="en-US" altLang="ja-JP" dirty="0"/>
              <a:t>    &lt;script </a:t>
            </a:r>
            <a:r>
              <a:rPr lang="en-US" altLang="ja-JP" dirty="0" err="1"/>
              <a:t>src</a:t>
            </a:r>
            <a:r>
              <a:rPr lang="en-US" altLang="ja-JP" dirty="0"/>
              <a:t>="</a:t>
            </a:r>
            <a:r>
              <a:rPr lang="en-US" altLang="ja-JP" dirty="0" err="1"/>
              <a:t>js</a:t>
            </a:r>
            <a:r>
              <a:rPr lang="en-US" altLang="ja-JP" dirty="0"/>
              <a:t>/sound.js"&gt;&lt;/script&gt;</a:t>
            </a:r>
          </a:p>
          <a:p>
            <a:pPr marL="0" indent="0">
              <a:buNone/>
            </a:pPr>
            <a:r>
              <a:rPr lang="en-US" altLang="ja-JP" dirty="0"/>
              <a:t>  &lt;/head&gt;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04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index.html </a:t>
            </a:r>
            <a:r>
              <a:rPr lang="ja-JP" altLang="en-US" dirty="0"/>
              <a:t>を</a:t>
            </a:r>
            <a:r>
              <a:rPr kumimoji="1" lang="ja-JP" altLang="en-US" dirty="0" smtClean="0"/>
              <a:t>編集しよう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後編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ln w="28575">
            <a:solidFill>
              <a:srgbClr val="FF000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ja-JP" dirty="0" smtClean="0"/>
              <a:t> &lt;body&gt;</a:t>
            </a:r>
          </a:p>
          <a:p>
            <a:pPr marL="0" indent="0">
              <a:buNone/>
            </a:pPr>
            <a:r>
              <a:rPr lang="en-US" altLang="ja-JP" dirty="0" smtClean="0"/>
              <a:t>    &lt;</a:t>
            </a:r>
            <a:r>
              <a:rPr lang="en-US" altLang="ja-JP" dirty="0" err="1" smtClean="0"/>
              <a:t>br</a:t>
            </a:r>
            <a:r>
              <a:rPr lang="en-US" altLang="ja-JP" dirty="0" smtClean="0"/>
              <a:t>&gt;</a:t>
            </a:r>
          </a:p>
          <a:p>
            <a:pPr marL="0" indent="0">
              <a:buNone/>
            </a:pPr>
            <a:r>
              <a:rPr lang="en-US" altLang="ja-JP" dirty="0" smtClean="0"/>
              <a:t>    &lt;div id="</a:t>
            </a:r>
            <a:r>
              <a:rPr lang="en-US" altLang="ja-JP" dirty="0" err="1" smtClean="0"/>
              <a:t>print_title</a:t>
            </a:r>
            <a:r>
              <a:rPr lang="en-US" altLang="ja-JP" dirty="0" smtClean="0"/>
              <a:t>"&gt;</a:t>
            </a:r>
            <a:r>
              <a:rPr lang="en-US" altLang="ja-JP" dirty="0" err="1" smtClean="0"/>
              <a:t>tel.min</a:t>
            </a:r>
            <a:r>
              <a:rPr lang="en-US" altLang="ja-JP" dirty="0" smtClean="0"/>
              <a:t>&lt;/div&gt;</a:t>
            </a:r>
          </a:p>
          <a:p>
            <a:pPr marL="0" indent="0">
              <a:buNone/>
            </a:pPr>
            <a:r>
              <a:rPr lang="en-US" altLang="ja-JP" dirty="0" smtClean="0"/>
              <a:t>    &lt;</a:t>
            </a:r>
            <a:r>
              <a:rPr lang="en-US" altLang="ja-JP" dirty="0" err="1" smtClean="0"/>
              <a:t>br</a:t>
            </a:r>
            <a:r>
              <a:rPr lang="en-US" altLang="ja-JP" dirty="0" smtClean="0"/>
              <a:t>&gt;&lt;</a:t>
            </a:r>
            <a:r>
              <a:rPr lang="en-US" altLang="ja-JP" dirty="0" err="1" smtClean="0"/>
              <a:t>br</a:t>
            </a:r>
            <a:r>
              <a:rPr lang="en-US" altLang="ja-JP" dirty="0" smtClean="0"/>
              <a:t>&gt;</a:t>
            </a:r>
          </a:p>
          <a:p>
            <a:pPr marL="0" indent="0">
              <a:buNone/>
            </a:pPr>
            <a:r>
              <a:rPr lang="en-US" altLang="ja-JP" dirty="0" smtClean="0"/>
              <a:t>    &lt;div id="</a:t>
            </a:r>
            <a:r>
              <a:rPr lang="en-US" altLang="ja-JP" dirty="0" err="1" smtClean="0"/>
              <a:t>print_lx</a:t>
            </a:r>
            <a:r>
              <a:rPr lang="en-US" altLang="ja-JP" dirty="0" smtClean="0"/>
              <a:t>"&gt;</a:t>
            </a:r>
            <a:r>
              <a:rPr lang="ja-JP" altLang="en-US" dirty="0" smtClean="0"/>
              <a:t>　</a:t>
            </a:r>
            <a:r>
              <a:rPr lang="en-US" altLang="ja-JP" dirty="0" smtClean="0"/>
              <a:t>&lt;/div&gt;</a:t>
            </a:r>
          </a:p>
          <a:p>
            <a:pPr marL="0" indent="0">
              <a:buNone/>
            </a:pPr>
            <a:r>
              <a:rPr lang="en-US" altLang="ja-JP" dirty="0" smtClean="0"/>
              <a:t>    &lt;</a:t>
            </a:r>
            <a:r>
              <a:rPr lang="en-US" altLang="ja-JP" dirty="0" err="1" smtClean="0"/>
              <a:t>br</a:t>
            </a:r>
            <a:r>
              <a:rPr lang="en-US" altLang="ja-JP" dirty="0" smtClean="0"/>
              <a:t>&gt;&lt;</a:t>
            </a:r>
            <a:r>
              <a:rPr lang="en-US" altLang="ja-JP" dirty="0" err="1" smtClean="0"/>
              <a:t>br</a:t>
            </a:r>
            <a:r>
              <a:rPr lang="en-US" altLang="ja-JP" dirty="0" smtClean="0"/>
              <a:t>&gt;&lt;</a:t>
            </a:r>
            <a:r>
              <a:rPr lang="en-US" altLang="ja-JP" dirty="0" err="1" smtClean="0"/>
              <a:t>br</a:t>
            </a:r>
            <a:r>
              <a:rPr lang="en-US" altLang="ja-JP" dirty="0" smtClean="0"/>
              <a:t>&gt;</a:t>
            </a:r>
          </a:p>
          <a:p>
            <a:pPr marL="0" indent="0">
              <a:buNone/>
            </a:pPr>
            <a:r>
              <a:rPr lang="en-US" altLang="ja-JP" dirty="0" smtClean="0">
                <a:solidFill>
                  <a:srgbClr val="0070C0"/>
                </a:solidFill>
              </a:rPr>
              <a:t>    &lt;button type="button" </a:t>
            </a:r>
            <a:r>
              <a:rPr lang="en-US" altLang="ja-JP" dirty="0" err="1" smtClean="0">
                <a:solidFill>
                  <a:srgbClr val="0070C0"/>
                </a:solidFill>
              </a:rPr>
              <a:t>onclick</a:t>
            </a:r>
            <a:r>
              <a:rPr lang="en-US" altLang="ja-JP" dirty="0" smtClean="0">
                <a:solidFill>
                  <a:srgbClr val="0070C0"/>
                </a:solidFill>
              </a:rPr>
              <a:t>="</a:t>
            </a:r>
            <a:r>
              <a:rPr lang="en-US" altLang="ja-JP" dirty="0" err="1" smtClean="0">
                <a:solidFill>
                  <a:srgbClr val="0070C0"/>
                </a:solidFill>
              </a:rPr>
              <a:t>onMuteButton</a:t>
            </a:r>
            <a:r>
              <a:rPr lang="en-US" altLang="ja-JP" dirty="0" smtClean="0">
                <a:solidFill>
                  <a:srgbClr val="0070C0"/>
                </a:solidFill>
              </a:rPr>
              <a:t>()"&gt;</a:t>
            </a:r>
          </a:p>
          <a:p>
            <a:pPr marL="0" indent="0">
              <a:buNone/>
            </a:pPr>
            <a:r>
              <a:rPr lang="en-US" altLang="ja-JP" dirty="0" smtClean="0">
                <a:solidFill>
                  <a:srgbClr val="0070C0"/>
                </a:solidFill>
              </a:rPr>
              <a:t>      &lt;</a:t>
            </a:r>
            <a:r>
              <a:rPr lang="en-US" altLang="ja-JP" dirty="0" err="1" smtClean="0">
                <a:solidFill>
                  <a:srgbClr val="0070C0"/>
                </a:solidFill>
              </a:rPr>
              <a:t>img</a:t>
            </a:r>
            <a:r>
              <a:rPr lang="en-US" altLang="ja-JP" dirty="0" smtClean="0">
                <a:solidFill>
                  <a:srgbClr val="0070C0"/>
                </a:solidFill>
              </a:rPr>
              <a:t> </a:t>
            </a:r>
            <a:r>
              <a:rPr lang="en-US" altLang="ja-JP" dirty="0" err="1" smtClean="0">
                <a:solidFill>
                  <a:srgbClr val="0070C0"/>
                </a:solidFill>
              </a:rPr>
              <a:t>src</a:t>
            </a:r>
            <a:r>
              <a:rPr lang="en-US" altLang="ja-JP" dirty="0" smtClean="0">
                <a:solidFill>
                  <a:srgbClr val="0070C0"/>
                </a:solidFill>
              </a:rPr>
              <a:t>="resource/mute.png" id="</a:t>
            </a:r>
            <a:r>
              <a:rPr lang="en-US" altLang="ja-JP" dirty="0" err="1" smtClean="0">
                <a:solidFill>
                  <a:srgbClr val="0070C0"/>
                </a:solidFill>
              </a:rPr>
              <a:t>imgButton</a:t>
            </a:r>
            <a:r>
              <a:rPr lang="en-US" altLang="ja-JP" dirty="0" smtClean="0">
                <a:solidFill>
                  <a:srgbClr val="0070C0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altLang="ja-JP" dirty="0" smtClean="0">
                <a:solidFill>
                  <a:srgbClr val="0070C0"/>
                </a:solidFill>
              </a:rPr>
              <a:t>    &lt;/button&gt;</a:t>
            </a:r>
          </a:p>
          <a:p>
            <a:pPr marL="0" indent="0">
              <a:buNone/>
            </a:pPr>
            <a:r>
              <a:rPr lang="en-US" altLang="ja-JP" dirty="0" smtClean="0"/>
              <a:t>  &lt;/body&gt;</a:t>
            </a:r>
          </a:p>
          <a:p>
            <a:pPr marL="0" indent="0">
              <a:buNone/>
            </a:pPr>
            <a:r>
              <a:rPr lang="en-US" altLang="ja-JP" dirty="0" smtClean="0"/>
              <a:t>&lt;/html&gt;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60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sound.js </a:t>
            </a:r>
            <a:r>
              <a:rPr lang="ja-JP" altLang="en-US" dirty="0" smtClean="0"/>
              <a:t>を編集しよう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前に</a:t>
            </a:r>
            <a:r>
              <a:rPr lang="ja-JP" altLang="en-US" dirty="0" smtClean="0"/>
              <a:t>作った、“</a:t>
            </a:r>
            <a:r>
              <a:rPr lang="en-US" altLang="ja-JP" dirty="0" smtClean="0"/>
              <a:t>sound.js</a:t>
            </a:r>
            <a:r>
              <a:rPr lang="ja-JP" altLang="en-US" dirty="0" smtClean="0"/>
              <a:t>”を</a:t>
            </a:r>
            <a:r>
              <a:rPr lang="ja-JP" altLang="en-US" dirty="0"/>
              <a:t>編集</a:t>
            </a:r>
            <a:r>
              <a:rPr lang="ja-JP" altLang="en-US" dirty="0" smtClean="0"/>
              <a:t>しよう。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その内容は次のスライドの</a:t>
            </a:r>
            <a:r>
              <a:rPr lang="ja-JP" altLang="en-US" dirty="0" smtClean="0"/>
              <a:t>通り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/>
              <a:t>スライドの中の</a:t>
            </a:r>
            <a:r>
              <a:rPr lang="ja-JP" altLang="en-US" dirty="0">
                <a:solidFill>
                  <a:srgbClr val="0070C0"/>
                </a:solidFill>
              </a:rPr>
              <a:t>青文字</a:t>
            </a:r>
            <a:r>
              <a:rPr lang="ja-JP" altLang="en-US" dirty="0"/>
              <a:t>が書き足す</a:t>
            </a:r>
            <a:r>
              <a:rPr lang="ja-JP" altLang="en-US" dirty="0" smtClean="0"/>
              <a:t>部分。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前半</a:t>
            </a:r>
            <a:r>
              <a:rPr lang="ja-JP" altLang="en-US" dirty="0" smtClean="0"/>
              <a:t>部分に変更はないので、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次のスライドの内容をファイルの後ろに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追加しよう。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48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626</Words>
  <Application>Microsoft Office PowerPoint</Application>
  <PresentationFormat>画面に合わせる (4:3)</PresentationFormat>
  <Paragraphs>160</Paragraphs>
  <Slides>16</Slides>
  <Notes>7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7" baseType="lpstr">
      <vt:lpstr>Office ​​テーマ</vt:lpstr>
      <vt:lpstr>写経 3-2 : ミュートボタンを設置しよう！ </vt:lpstr>
      <vt:lpstr>今回の目標</vt:lpstr>
      <vt:lpstr>今からやること</vt:lpstr>
      <vt:lpstr>作業の準備をしよう</vt:lpstr>
      <vt:lpstr>ミュートボタンの画像を保存しよう</vt:lpstr>
      <vt:lpstr>index.html を編集しよう</vt:lpstr>
      <vt:lpstr>index.html を編集しよう (前編)</vt:lpstr>
      <vt:lpstr>index.html を編集しよう (後編)</vt:lpstr>
      <vt:lpstr>sound.js を編集しよう</vt:lpstr>
      <vt:lpstr>sound.js を編集しよう</vt:lpstr>
      <vt:lpstr>screen.js を編集しよう</vt:lpstr>
      <vt:lpstr>screen.js を編集しよう (前編)</vt:lpstr>
      <vt:lpstr>screen.js を編集しよう (中編)</vt:lpstr>
      <vt:lpstr>screen.js を編集しよう (後編)</vt:lpstr>
      <vt:lpstr>作ったものを確認してみよう</vt:lpstr>
      <vt:lpstr>動かない場合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写経 3 (仮)</dc:title>
  <dc:creator>Masashi</dc:creator>
  <cp:lastModifiedBy>Masashi</cp:lastModifiedBy>
  <cp:revision>55</cp:revision>
  <dcterms:created xsi:type="dcterms:W3CDTF">2014-08-13T15:29:47Z</dcterms:created>
  <dcterms:modified xsi:type="dcterms:W3CDTF">2014-08-20T14:18:43Z</dcterms:modified>
</cp:coreProperties>
</file>