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75" r:id="rId5"/>
    <p:sldId id="274" r:id="rId6"/>
    <p:sldId id="280" r:id="rId7"/>
    <p:sldId id="267" r:id="rId8"/>
    <p:sldId id="268" r:id="rId9"/>
    <p:sldId id="279" r:id="rId10"/>
    <p:sldId id="263" r:id="rId11"/>
    <p:sldId id="278" r:id="rId12"/>
    <p:sldId id="270" r:id="rId13"/>
    <p:sldId id="271" r:id="rId14"/>
    <p:sldId id="272" r:id="rId15"/>
    <p:sldId id="277" r:id="rId16"/>
    <p:sldId id="27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E3CD2-F544-424C-83B7-5469CABB5EAB}" type="datetimeFigureOut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304C-32FF-4260-BD58-2C7AC669968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1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うわぁ </a:t>
            </a:r>
            <a:r>
              <a:rPr kumimoji="1" lang="en-US" altLang="ja-JP" dirty="0" smtClean="0"/>
              <a:t>Chrome </a:t>
            </a:r>
            <a:r>
              <a:rPr kumimoji="1" lang="ja-JP" altLang="en-US" dirty="0" smtClean="0"/>
              <a:t>だあ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3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この形で良いなら短縮 </a:t>
            </a:r>
            <a:r>
              <a:rPr kumimoji="1" lang="en-US" altLang="ja-JP" dirty="0" err="1" smtClean="0"/>
              <a:t>url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取ります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26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前半部分のものに足すだけなので省略したい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93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6F36-C336-4843-B5E5-61E3CB8BB96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6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8D98-48E1-4E1D-80C7-69971399A4F5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E772-4A16-4077-8822-7F8D7D6CC32B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8AB1-08EF-48D3-9FDD-37BE6343CAF2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941168"/>
            <a:ext cx="681620" cy="10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8AB-F6CC-43F1-AD42-7622A9C10AA6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97B-29FE-41E4-8222-EA4CF3AA8E80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54C2-3D9B-4C8A-977F-D69F548B939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6F0-9D97-4ACB-99DB-B75D3980CB1B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5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33DA-4EC5-4200-99B6-78D47F43E25D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3538-9246-4E9A-9809-9FB3563566DA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872-50AC-46A0-A84A-FA3997D040A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4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4AEC-30CC-4759-A3F9-CBAF364DED08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mmmt/tel.min/master/resource/unmut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5aLNv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70340" y="2130425"/>
            <a:ext cx="9324528" cy="1470025"/>
          </a:xfrm>
        </p:spPr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3-2</a:t>
            </a:r>
            <a:r>
              <a:rPr lang="ja-JP" altLang="en-US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ミュートボタンを設置しよう！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sound.js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ja-JP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mute </a:t>
            </a:r>
            <a:r>
              <a:rPr lang="ja-JP" altLang="en-US" dirty="0">
                <a:solidFill>
                  <a:srgbClr val="0070C0"/>
                </a:solidFill>
              </a:rPr>
              <a:t>が </a:t>
            </a:r>
            <a:r>
              <a:rPr lang="en-US" altLang="ja-JP" dirty="0">
                <a:solidFill>
                  <a:srgbClr val="0070C0"/>
                </a:solidFill>
              </a:rPr>
              <a:t>true </a:t>
            </a:r>
            <a:r>
              <a:rPr lang="ja-JP" altLang="en-US" dirty="0">
                <a:solidFill>
                  <a:srgbClr val="0070C0"/>
                </a:solidFill>
              </a:rPr>
              <a:t>だったら音量を</a:t>
            </a:r>
            <a:r>
              <a:rPr lang="en-US" altLang="ja-JP" dirty="0">
                <a:solidFill>
                  <a:srgbClr val="0070C0"/>
                </a:solidFill>
              </a:rPr>
              <a:t>0</a:t>
            </a:r>
            <a:r>
              <a:rPr lang="ja-JP" altLang="en-US" dirty="0">
                <a:solidFill>
                  <a:srgbClr val="0070C0"/>
                </a:solidFill>
              </a:rPr>
              <a:t>にして </a:t>
            </a:r>
            <a:r>
              <a:rPr lang="en-US" altLang="ja-JP" dirty="0">
                <a:solidFill>
                  <a:srgbClr val="0070C0"/>
                </a:solidFill>
              </a:rPr>
              <a:t>false </a:t>
            </a:r>
            <a:r>
              <a:rPr lang="ja-JP" altLang="en-US" dirty="0">
                <a:solidFill>
                  <a:srgbClr val="0070C0"/>
                </a:solidFill>
              </a:rPr>
              <a:t>だったら音量を </a:t>
            </a:r>
            <a:r>
              <a:rPr lang="en-US" altLang="ja-JP" dirty="0">
                <a:solidFill>
                  <a:srgbClr val="0070C0"/>
                </a:solidFill>
              </a:rPr>
              <a:t>1 </a:t>
            </a:r>
            <a:r>
              <a:rPr lang="ja-JP" altLang="en-US" dirty="0">
                <a:solidFill>
                  <a:srgbClr val="0070C0"/>
                </a:solidFill>
              </a:rPr>
              <a:t>にする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 = function( mute 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if(mute == true) </a:t>
            </a:r>
            <a:r>
              <a:rPr lang="en-US" altLang="ja-JP" dirty="0" err="1">
                <a:solidFill>
                  <a:srgbClr val="0070C0"/>
                </a:solidFill>
              </a:rPr>
              <a:t>gGainNode.gain.value</a:t>
            </a:r>
            <a:r>
              <a:rPr lang="en-US" altLang="ja-JP" dirty="0">
                <a:solidFill>
                  <a:srgbClr val="0070C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else </a:t>
            </a:r>
            <a:r>
              <a:rPr lang="en-US" altLang="ja-JP" dirty="0" err="1">
                <a:solidFill>
                  <a:srgbClr val="0070C0"/>
                </a:solidFill>
              </a:rPr>
              <a:t>gGainNode.gain.value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>
                <a:solidFill>
                  <a:srgbClr val="0070C0"/>
                </a:solidFill>
              </a:rPr>
              <a:t>= </a:t>
            </a:r>
            <a:r>
              <a:rPr lang="en-US" altLang="ja-JP" smtClean="0">
                <a:solidFill>
                  <a:srgbClr val="0070C0"/>
                </a:solidFill>
              </a:rPr>
              <a:t>0.2;</a:t>
            </a: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8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screen.js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ミュートされていたら </a:t>
            </a:r>
            <a:r>
              <a:rPr lang="en-US" altLang="ja-JP" dirty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var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</a:t>
            </a:r>
            <a:r>
              <a:rPr lang="en-US" altLang="ja-JP" dirty="0" smtClean="0">
                <a:solidFill>
                  <a:srgbClr val="0070C0"/>
                </a:solidFill>
              </a:rPr>
              <a:t>false;</a:t>
            </a: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照度を色の</a:t>
            </a:r>
            <a:r>
              <a:rPr lang="en-US" altLang="ja-JP" dirty="0"/>
              <a:t>256</a:t>
            </a:r>
            <a:r>
              <a:rPr lang="ja-JP" altLang="en-US" dirty="0"/>
              <a:t>段階に変換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lx2Rgb = function( lx ) {</a:t>
            </a:r>
          </a:p>
          <a:p>
            <a:pPr marL="0" indent="0">
              <a:buNone/>
            </a:pPr>
            <a:r>
              <a:rPr lang="en-US" altLang="ja-JP" dirty="0"/>
              <a:t>    if(lx &gt; 1000) {</a:t>
            </a:r>
          </a:p>
          <a:p>
            <a:pPr marL="0" indent="0">
              <a:buNone/>
            </a:pPr>
            <a:r>
              <a:rPr lang="en-US" altLang="ja-JP" dirty="0"/>
              <a:t>        return 0;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    else {</a:t>
            </a:r>
          </a:p>
          <a:p>
            <a:pPr marL="0" indent="0">
              <a:buNone/>
            </a:pPr>
            <a:r>
              <a:rPr lang="en-US" altLang="ja-JP" dirty="0"/>
              <a:t>	    </a:t>
            </a:r>
            <a:r>
              <a:rPr lang="en-US" altLang="ja-JP" dirty="0" err="1"/>
              <a:t>rgbValue</a:t>
            </a:r>
            <a:r>
              <a:rPr lang="en-US" altLang="ja-JP" dirty="0"/>
              <a:t> = 255 - (lx/1000)*255;</a:t>
            </a:r>
          </a:p>
          <a:p>
            <a:pPr marL="0" indent="0">
              <a:buNone/>
            </a:pPr>
            <a:r>
              <a:rPr lang="en-US" altLang="ja-JP" dirty="0"/>
              <a:t>	    return </a:t>
            </a:r>
            <a:r>
              <a:rPr lang="en-US" altLang="ja-JP" dirty="0" err="1"/>
              <a:t>Math.round</a:t>
            </a:r>
            <a:r>
              <a:rPr lang="en-US" altLang="ja-JP" dirty="0"/>
              <a:t>(</a:t>
            </a:r>
            <a:r>
              <a:rPr lang="en-US" altLang="ja-JP" dirty="0" err="1"/>
              <a:t>rgbValue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中編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lx </a:t>
            </a:r>
            <a:r>
              <a:rPr lang="ja-JP" altLang="en-US" dirty="0"/>
              <a:t>明るさ </a:t>
            </a:r>
            <a:r>
              <a:rPr lang="en-US" altLang="ja-JP" dirty="0"/>
              <a:t>(</a:t>
            </a:r>
            <a:r>
              <a:rPr lang="ja-JP" altLang="en-US" dirty="0"/>
              <a:t>単位ルクス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changeScreen</a:t>
            </a:r>
            <a:r>
              <a:rPr lang="en-US" altLang="ja-JP" dirty="0"/>
              <a:t> = function( lx ) {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//  </a:t>
            </a:r>
            <a:r>
              <a:rPr lang="ja-JP" altLang="en-US" dirty="0"/>
              <a:t>文字の色を変化させて、数字を変化させる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txRGB</a:t>
            </a:r>
            <a:r>
              <a:rPr lang="en-US" altLang="ja-JP" dirty="0"/>
              <a:t> = lx2Rgb(lx);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("</a:t>
            </a:r>
            <a:r>
              <a:rPr lang="en-US" altLang="ja-JP" dirty="0" err="1"/>
              <a:t>print_lx</a:t>
            </a:r>
            <a:r>
              <a:rPr lang="en-US" altLang="ja-JP" dirty="0"/>
              <a:t>").</a:t>
            </a:r>
            <a:r>
              <a:rPr lang="en-US" altLang="ja-JP" dirty="0" err="1"/>
              <a:t>style.color</a:t>
            </a:r>
            <a:r>
              <a:rPr lang="en-US" altLang="ja-JP" dirty="0"/>
              <a:t> = '</a:t>
            </a:r>
            <a:r>
              <a:rPr lang="en-US" altLang="ja-JP" dirty="0" err="1"/>
              <a:t>rgb</a:t>
            </a:r>
            <a:r>
              <a:rPr lang="en-US" altLang="ja-JP" dirty="0"/>
              <a:t>(' + </a:t>
            </a:r>
            <a:r>
              <a:rPr lang="en-US" altLang="ja-JP" dirty="0" err="1"/>
              <a:t>txRGB</a:t>
            </a:r>
            <a:r>
              <a:rPr lang="en-US" altLang="ja-JP" dirty="0"/>
              <a:t> + ',' + </a:t>
            </a:r>
            <a:r>
              <a:rPr lang="en-US" altLang="ja-JP" dirty="0" err="1"/>
              <a:t>txRGB</a:t>
            </a:r>
            <a:r>
              <a:rPr lang="en-US" altLang="ja-JP" dirty="0"/>
              <a:t> + ', '+ </a:t>
            </a:r>
            <a:r>
              <a:rPr lang="en-US" altLang="ja-JP" dirty="0" err="1"/>
              <a:t>txRGB</a:t>
            </a:r>
            <a:r>
              <a:rPr lang="en-US" altLang="ja-JP" dirty="0"/>
              <a:t> + ')';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("</a:t>
            </a:r>
            <a:r>
              <a:rPr lang="en-US" altLang="ja-JP" dirty="0" err="1"/>
              <a:t>print_lx</a:t>
            </a:r>
            <a:r>
              <a:rPr lang="en-US" altLang="ja-JP" dirty="0"/>
              <a:t>").</a:t>
            </a:r>
            <a:r>
              <a:rPr lang="en-US" altLang="ja-JP" dirty="0" err="1"/>
              <a:t>innerHTML</a:t>
            </a:r>
            <a:r>
              <a:rPr lang="en-US" altLang="ja-JP" dirty="0"/>
              <a:t> = lx + '[lx]';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//  </a:t>
            </a:r>
            <a:r>
              <a:rPr lang="ja-JP" altLang="en-US" dirty="0"/>
              <a:t>背景を変化させる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bgRGB</a:t>
            </a:r>
            <a:r>
              <a:rPr lang="en-US" altLang="ja-JP" dirty="0"/>
              <a:t> = 255-txRGB;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document.body.style.backgroundColor</a:t>
            </a:r>
            <a:r>
              <a:rPr lang="en-US" altLang="ja-JP" dirty="0"/>
              <a:t> =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rgb</a:t>
            </a:r>
            <a:r>
              <a:rPr lang="en-US" altLang="ja-JP" dirty="0" smtClean="0"/>
              <a:t>(’ </a:t>
            </a:r>
            <a:r>
              <a:rPr lang="en-US" altLang="ja-JP" dirty="0"/>
              <a:t>+ </a:t>
            </a:r>
            <a:r>
              <a:rPr lang="en-US" altLang="ja-JP" dirty="0" err="1"/>
              <a:t>bgRGB</a:t>
            </a:r>
            <a:r>
              <a:rPr lang="en-US" altLang="ja-JP" dirty="0"/>
              <a:t> + </a:t>
            </a:r>
            <a:r>
              <a:rPr lang="en-US" altLang="ja-JP" smtClean="0"/>
              <a:t>‘,’ 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                                                                      + </a:t>
            </a:r>
            <a:r>
              <a:rPr lang="en-US" altLang="ja-JP" dirty="0" err="1" smtClean="0"/>
              <a:t>bgRGB</a:t>
            </a:r>
            <a:r>
              <a:rPr lang="en-US" altLang="ja-JP" dirty="0" smtClean="0"/>
              <a:t> </a:t>
            </a:r>
            <a:r>
              <a:rPr lang="en-US" altLang="ja-JP" dirty="0"/>
              <a:t>+ ', '+ </a:t>
            </a:r>
            <a:r>
              <a:rPr lang="en-US" altLang="ja-JP" dirty="0" err="1"/>
              <a:t>bgRGB</a:t>
            </a:r>
            <a:r>
              <a:rPr lang="en-US" altLang="ja-JP" dirty="0"/>
              <a:t> + ')';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3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896544"/>
          </a:xfrm>
          <a:ln w="28575">
            <a:solidFill>
              <a:srgbClr val="FF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ミュートボタンが押された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onMuteButton</a:t>
            </a:r>
            <a:r>
              <a:rPr lang="en-US" altLang="ja-JP" dirty="0">
                <a:solidFill>
                  <a:srgbClr val="0070C0"/>
                </a:solidFill>
              </a:rPr>
              <a:t> = function() {</a:t>
            </a: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// </a:t>
            </a:r>
            <a:r>
              <a:rPr lang="ja-JP" altLang="en-US" dirty="0">
                <a:solidFill>
                  <a:srgbClr val="0070C0"/>
                </a:solidFill>
              </a:rPr>
              <a:t>　ミュートしてなかったらミュートする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if(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( false 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false;;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document.getElementById</a:t>
            </a:r>
            <a:r>
              <a:rPr lang="en-US" altLang="ja-JP" dirty="0">
                <a:solidFill>
                  <a:srgbClr val="0070C0"/>
                </a:solidFill>
              </a:rPr>
              <a:t>("</a:t>
            </a:r>
            <a:r>
              <a:rPr lang="en-US" altLang="ja-JP" dirty="0" err="1">
                <a:solidFill>
                  <a:srgbClr val="0070C0"/>
                </a:solidFill>
              </a:rPr>
              <a:t>imgButton</a:t>
            </a:r>
            <a:r>
              <a:rPr lang="en-US" altLang="ja-JP" dirty="0">
                <a:solidFill>
                  <a:srgbClr val="0070C0"/>
                </a:solidFill>
              </a:rPr>
              <a:t>").</a:t>
            </a:r>
            <a:r>
              <a:rPr lang="en-US" altLang="ja-JP" dirty="0" err="1">
                <a:solidFill>
                  <a:srgbClr val="0070C0"/>
                </a:solidFill>
              </a:rPr>
              <a:t>src</a:t>
            </a:r>
            <a:r>
              <a:rPr lang="en-US" altLang="ja-JP" dirty="0">
                <a:solidFill>
                  <a:srgbClr val="0070C0"/>
                </a:solidFill>
              </a:rPr>
              <a:t> = "resource/unmute.png";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//  </a:t>
            </a:r>
            <a:r>
              <a:rPr lang="ja-JP" altLang="en-US" dirty="0">
                <a:solidFill>
                  <a:srgbClr val="0070C0"/>
                </a:solidFill>
              </a:rPr>
              <a:t>ミュート状態だったらミュートにする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( true 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document.getElementById</a:t>
            </a:r>
            <a:r>
              <a:rPr lang="en-US" altLang="ja-JP" dirty="0">
                <a:solidFill>
                  <a:srgbClr val="0070C0"/>
                </a:solidFill>
              </a:rPr>
              <a:t>("</a:t>
            </a:r>
            <a:r>
              <a:rPr lang="en-US" altLang="ja-JP" dirty="0" err="1">
                <a:solidFill>
                  <a:srgbClr val="0070C0"/>
                </a:solidFill>
              </a:rPr>
              <a:t>imgButton</a:t>
            </a:r>
            <a:r>
              <a:rPr lang="en-US" altLang="ja-JP" dirty="0">
                <a:solidFill>
                  <a:srgbClr val="0070C0"/>
                </a:solidFill>
              </a:rPr>
              <a:t>").</a:t>
            </a:r>
            <a:r>
              <a:rPr lang="en-US" altLang="ja-JP" dirty="0" err="1">
                <a:solidFill>
                  <a:srgbClr val="0070C0"/>
                </a:solidFill>
              </a:rPr>
              <a:t>src</a:t>
            </a:r>
            <a:r>
              <a:rPr lang="en-US" altLang="ja-JP" dirty="0">
                <a:solidFill>
                  <a:srgbClr val="0070C0"/>
                </a:solidFill>
              </a:rPr>
              <a:t> = "resource/mute.png";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作ったものを確認してみよう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63034" y="1340768"/>
            <a:ext cx="4401453" cy="4525963"/>
          </a:xfrm>
        </p:spPr>
        <p:txBody>
          <a:bodyPr/>
          <a:lstStyle/>
          <a:p>
            <a:r>
              <a:rPr lang="ja-JP" altLang="en-US" dirty="0"/>
              <a:t>アプリ</a:t>
            </a:r>
            <a:r>
              <a:rPr kumimoji="1" lang="ja-JP" altLang="en-US" dirty="0" smtClean="0"/>
              <a:t>を開くと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次のような画面が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現れる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ミュートボタンを押すと、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音が聞こえなくなり、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ボタンの画像が変わる。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6" name="Picture 2" descr="C:\Users\masayama\Dropbox\share\hayamin\ppt\img\telmin-ve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560" y="1290039"/>
            <a:ext cx="3200400" cy="541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8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 </a:t>
            </a:r>
            <a:r>
              <a:rPr lang="en-US" altLang="ja-JP" dirty="0" smtClean="0"/>
              <a:t>URL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Web </a:t>
            </a:r>
            <a:r>
              <a:rPr lang="ja-JP" altLang="en-US" dirty="0"/>
              <a:t>サイト</a:t>
            </a:r>
            <a:r>
              <a:rPr lang="ja-JP" altLang="en-US" dirty="0" smtClean="0"/>
              <a:t>にて、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今回紹介したファイルは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全て公開されているので、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緊急時にはここからファイルを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保存してください。</a:t>
            </a:r>
            <a:endParaRPr lang="en-US" altLang="ja-JP" dirty="0"/>
          </a:p>
          <a:p>
            <a:endParaRPr lang="en-US" altLang="ja-JP" sz="900" dirty="0" smtClean="0"/>
          </a:p>
          <a:p>
            <a:pPr>
              <a:buNone/>
            </a:pPr>
            <a:r>
              <a:rPr lang="en-US" altLang="ja-JP" sz="2800" dirty="0" smtClean="0"/>
              <a:t>     https://github.com/chuo-u-openproject/tel.min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1026" name="Picture 2" descr="C:\Users\Masashi\Dropbox\documents\Mozilla\natsuno2014\telmin-q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9" y="479715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ja-JP" altLang="en-US" dirty="0"/>
              <a:t>音</a:t>
            </a:r>
            <a:r>
              <a:rPr lang="ja-JP" altLang="en-US" dirty="0" smtClean="0"/>
              <a:t>を消すボタン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ミュートボタン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を設置しよう！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5" name="Picture 2" descr="C:\Users\masayama\Dropbox\share\hayamin\resource\mu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636" y="3212976"/>
            <a:ext cx="2330110" cy="2369492"/>
          </a:xfrm>
          <a:prstGeom prst="rect">
            <a:avLst/>
          </a:prstGeom>
          <a:noFill/>
        </p:spPr>
      </p:pic>
      <p:pic>
        <p:nvPicPr>
          <p:cNvPr id="6" name="Picture 3" descr="C:\Users\masayama\Dropbox\share\hayamin\resource\unm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7684" y="3294237"/>
            <a:ext cx="2241501" cy="228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28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14:50 – </a:t>
            </a:r>
            <a:r>
              <a:rPr lang="en-US" altLang="ja-JP" dirty="0" smtClean="0"/>
              <a:t>15:20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作業の準備をしよう</a:t>
            </a:r>
            <a:endParaRPr lang="en-US" altLang="ja-JP" dirty="0" smtClean="0"/>
          </a:p>
          <a:p>
            <a:r>
              <a:rPr lang="ja-JP" altLang="en-US" dirty="0" smtClean="0"/>
              <a:t>ミュートボタンの画像を保存しよう</a:t>
            </a:r>
            <a:endParaRPr lang="en-US" altLang="ja-JP" dirty="0" smtClean="0"/>
          </a:p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を再編集しよう</a:t>
            </a:r>
            <a:endParaRPr kumimoji="1" lang="en-US" altLang="ja-JP" dirty="0" smtClean="0"/>
          </a:p>
          <a:p>
            <a:r>
              <a:rPr kumimoji="1" lang="en-US" altLang="ja-JP" dirty="0" smtClean="0"/>
              <a:t>sound.js </a:t>
            </a:r>
            <a:r>
              <a:rPr lang="ja-JP" altLang="en-US" dirty="0" smtClean="0"/>
              <a:t>を再編集しよう</a:t>
            </a:r>
            <a:endParaRPr kumimoji="1" lang="en-US" altLang="ja-JP" dirty="0" smtClean="0"/>
          </a:p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を再編集しよう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作業の準備をしよう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783357"/>
            <a:ext cx="4392488" cy="4525963"/>
          </a:xfrm>
        </p:spPr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フォルダ内に</a:t>
            </a:r>
            <a:r>
              <a:rPr lang="ja-JP" altLang="en-US" dirty="0"/>
              <a:t>、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“</a:t>
            </a:r>
            <a:r>
              <a:rPr kumimoji="1" lang="en-US" altLang="ja-JP" dirty="0" smtClean="0"/>
              <a:t>resource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フォルダを作る。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5" name="Picture 2" descr="C:\Users\Masashi\Dropbox\Share\hayamin\ppt\img\src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6" y="1776152"/>
            <a:ext cx="4358719" cy="36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/楕円 5"/>
          <p:cNvSpPr/>
          <p:nvPr/>
        </p:nvSpPr>
        <p:spPr>
          <a:xfrm>
            <a:off x="2958020" y="2420888"/>
            <a:ext cx="835960" cy="9361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0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ミュートボタンの</a:t>
            </a:r>
            <a:r>
              <a:rPr lang="ja-JP" altLang="en-US" dirty="0" smtClean="0"/>
              <a:t>画像を保存しよう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</a:t>
            </a:r>
            <a:r>
              <a:rPr lang="ja-JP" altLang="en-US" dirty="0" smtClean="0"/>
              <a:t>の 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にある画像を、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</a:t>
            </a:r>
            <a:r>
              <a:rPr lang="en-US" altLang="ja-JP" dirty="0" smtClean="0"/>
              <a:t>resource</a:t>
            </a:r>
            <a:r>
              <a:rPr lang="ja-JP" altLang="en-US" dirty="0" smtClean="0"/>
              <a:t>”フォルダに保存する。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http://goo.gl/6dXYeQ</a:t>
            </a:r>
          </a:p>
          <a:p>
            <a:pPr marL="0" indent="0">
              <a:buNone/>
            </a:pPr>
            <a:r>
              <a:rPr lang="en-US" altLang="ja-JP" dirty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goo.gl/5aLNv3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&lt;!DOCTYPE html&gt;</a:t>
            </a:r>
          </a:p>
          <a:p>
            <a:pPr marL="0" indent="0">
              <a:buNone/>
            </a:pPr>
            <a:r>
              <a:rPr lang="en-US" altLang="ja-JP" dirty="0"/>
              <a:t>&lt;html&gt;</a:t>
            </a:r>
          </a:p>
          <a:p>
            <a:pPr marL="0" indent="0">
              <a:buNone/>
            </a:pPr>
            <a:r>
              <a:rPr lang="en-US" altLang="ja-JP" dirty="0"/>
              <a:t>  &lt;head&gt;</a:t>
            </a:r>
          </a:p>
          <a:p>
            <a:pPr marL="0" indent="0">
              <a:buNone/>
            </a:pPr>
            <a:r>
              <a:rPr lang="en-US" altLang="ja-JP" dirty="0"/>
              <a:t>    &lt;meta charset="utf-8"&gt;</a:t>
            </a:r>
          </a:p>
          <a:p>
            <a:pPr marL="0" indent="0">
              <a:buNone/>
            </a:pPr>
            <a:r>
              <a:rPr lang="en-US" altLang="ja-JP" dirty="0"/>
              <a:t>    &lt;title&gt;</a:t>
            </a:r>
            <a:r>
              <a:rPr lang="en-US" altLang="ja-JP" dirty="0" err="1"/>
              <a:t>tel.min</a:t>
            </a:r>
            <a:r>
              <a:rPr lang="en-US" altLang="ja-JP" dirty="0"/>
              <a:t>&lt;/title&gt;</a:t>
            </a:r>
          </a:p>
          <a:p>
            <a:pPr marL="0" indent="0">
              <a:buNone/>
            </a:pPr>
            <a:r>
              <a:rPr lang="en-US" altLang="ja-JP" dirty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dirty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/>
              <a:t>    &lt;link </a:t>
            </a:r>
            <a:r>
              <a:rPr lang="en-US" altLang="ja-JP" dirty="0" err="1"/>
              <a:t>rel</a:t>
            </a:r>
            <a:r>
              <a:rPr lang="en-US" altLang="ja-JP" dirty="0"/>
              <a:t>="</a:t>
            </a:r>
            <a:r>
              <a:rPr lang="en-US" altLang="ja-JP" dirty="0" err="1"/>
              <a:t>stylesheet</a:t>
            </a:r>
            <a:r>
              <a:rPr lang="en-US" altLang="ja-JP" dirty="0"/>
              <a:t>" </a:t>
            </a:r>
            <a:r>
              <a:rPr lang="en-US" altLang="ja-JP" dirty="0" err="1"/>
              <a:t>href</a:t>
            </a:r>
            <a:r>
              <a:rPr lang="en-US" altLang="ja-JP" dirty="0"/>
              <a:t>="</a:t>
            </a:r>
            <a:r>
              <a:rPr lang="en-US" altLang="ja-JP" dirty="0" err="1"/>
              <a:t>css</a:t>
            </a:r>
            <a:r>
              <a:rPr lang="en-US" altLang="ja-JP" dirty="0"/>
              <a:t>/style.css"&gt;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/main.js"&gt;&lt;/script&gt;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/screen.js"&gt;&lt;/script&gt;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/sound.js"&gt;&lt;/script&gt;</a:t>
            </a:r>
          </a:p>
          <a:p>
            <a:pPr marL="0" indent="0">
              <a:buNone/>
            </a:pPr>
            <a:r>
              <a:rPr lang="en-US" altLang="ja-JP" dirty="0"/>
              <a:t>  &lt;/head&gt;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0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index.html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 &lt;body&gt;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print_title</a:t>
            </a:r>
            <a:r>
              <a:rPr lang="en-US" altLang="ja-JP" dirty="0" smtClean="0"/>
              <a:t>"&gt;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print_lx</a:t>
            </a:r>
            <a:r>
              <a:rPr lang="en-US" altLang="ja-JP" dirty="0" smtClean="0"/>
              <a:t>"&gt;</a:t>
            </a:r>
            <a:r>
              <a:rPr lang="ja-JP" altLang="en-US" dirty="0" smtClean="0"/>
              <a:t>　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&lt;button type="button" </a:t>
            </a:r>
            <a:r>
              <a:rPr lang="en-US" altLang="ja-JP" dirty="0" err="1" smtClean="0">
                <a:solidFill>
                  <a:srgbClr val="0070C0"/>
                </a:solidFill>
              </a:rPr>
              <a:t>onclick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err="1" smtClean="0">
                <a:solidFill>
                  <a:srgbClr val="0070C0"/>
                </a:solidFill>
              </a:rPr>
              <a:t>onMuteButton</a:t>
            </a:r>
            <a:r>
              <a:rPr lang="en-US" altLang="ja-JP" dirty="0" smtClean="0">
                <a:solidFill>
                  <a:srgbClr val="0070C0"/>
                </a:solidFill>
              </a:rPr>
              <a:t>()"&gt;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  &lt;</a:t>
            </a:r>
            <a:r>
              <a:rPr lang="en-US" altLang="ja-JP" dirty="0" err="1" smtClean="0">
                <a:solidFill>
                  <a:srgbClr val="0070C0"/>
                </a:solidFill>
              </a:rPr>
              <a:t>img</a:t>
            </a:r>
            <a:r>
              <a:rPr lang="en-US" altLang="ja-JP" dirty="0" smtClean="0">
                <a:solidFill>
                  <a:srgbClr val="0070C0"/>
                </a:solidFill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src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smtClean="0">
                <a:solidFill>
                  <a:srgbClr val="0070C0"/>
                </a:solidFill>
              </a:rPr>
              <a:t>resource/unmute.png</a:t>
            </a:r>
            <a:r>
              <a:rPr lang="en-US" altLang="ja-JP" dirty="0" smtClean="0">
                <a:solidFill>
                  <a:srgbClr val="0070C0"/>
                </a:solidFill>
              </a:rPr>
              <a:t>" id="</a:t>
            </a:r>
            <a:r>
              <a:rPr lang="en-US" altLang="ja-JP" dirty="0" err="1" smtClean="0">
                <a:solidFill>
                  <a:srgbClr val="0070C0"/>
                </a:solidFill>
              </a:rPr>
              <a:t>imgButton</a:t>
            </a:r>
            <a:r>
              <a:rPr lang="en-US" altLang="ja-JP" dirty="0" smtClean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altLang="ja-JP" dirty="0" smtClean="0"/>
              <a:t>  &lt;/body&gt;</a:t>
            </a:r>
          </a:p>
          <a:p>
            <a:pPr marL="0" indent="0">
              <a:buNone/>
            </a:pPr>
            <a:r>
              <a:rPr lang="en-US" altLang="ja-JP" dirty="0" smtClean="0"/>
              <a:t>&lt;/html&gt;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sound.js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sound.js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前半</a:t>
            </a:r>
            <a:r>
              <a:rPr lang="ja-JP" altLang="en-US" dirty="0" smtClean="0"/>
              <a:t>部分に変更はないので、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次のスライドの内容をファイルの後ろに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追加しよう。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626</Words>
  <Application>Microsoft Office PowerPoint</Application>
  <PresentationFormat>画面に合わせる (4:3)</PresentationFormat>
  <Paragraphs>160</Paragraphs>
  <Slides>16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写経 3-2 : ミュートボタンを設置しよう！ </vt:lpstr>
      <vt:lpstr>今回の目標</vt:lpstr>
      <vt:lpstr>今からやること</vt:lpstr>
      <vt:lpstr>作業の準備をしよう</vt:lpstr>
      <vt:lpstr>ミュートボタンの画像を保存しよう</vt:lpstr>
      <vt:lpstr>index.html を編集しよう</vt:lpstr>
      <vt:lpstr>index.html を編集しよう (前編)</vt:lpstr>
      <vt:lpstr>index.html を編集しよう (後編)</vt:lpstr>
      <vt:lpstr>sound.js を編集しよう</vt:lpstr>
      <vt:lpstr>sound.js を編集しよう</vt:lpstr>
      <vt:lpstr>screen.js を編集しよう</vt:lpstr>
      <vt:lpstr>screen.js を編集しよう (前編)</vt:lpstr>
      <vt:lpstr>screen.js を編集しよう (中編)</vt:lpstr>
      <vt:lpstr>screen.js を編集しよう (後編)</vt:lpstr>
      <vt:lpstr>作ったものを確認してみよう</vt:lpstr>
      <vt:lpstr>動かない場合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写経 3 (仮)</dc:title>
  <dc:creator>Masashi</dc:creator>
  <cp:lastModifiedBy>Masashi</cp:lastModifiedBy>
  <cp:revision>57</cp:revision>
  <dcterms:created xsi:type="dcterms:W3CDTF">2014-08-13T15:29:47Z</dcterms:created>
  <dcterms:modified xsi:type="dcterms:W3CDTF">2014-08-21T04:00:45Z</dcterms:modified>
</cp:coreProperties>
</file>