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AB536-2AC8-4AE0-9465-FF3B6BFA53C6}" type="datetimeFigureOut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AB5F8-C238-483A-B979-EDDC19318FC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47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URL </a:t>
            </a:r>
            <a:r>
              <a:rPr kumimoji="1" lang="ja-JP" altLang="en-US" dirty="0" smtClean="0"/>
              <a:t>は短縮します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AB5F8-C238-483A-B979-EDDC19318FCE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1E6C-C20F-4ADA-83C8-EDD6A78FF982}" type="datetime1">
              <a:rPr kumimoji="1" lang="ja-JP" altLang="en-US" smtClean="0"/>
              <a:t>2014/8/20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5B8DBA45-A92C-4C70-9219-5F86BAB905C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101B1-4A1D-4B34-B25E-91F729723758}" type="datetime1">
              <a:rPr kumimoji="1" lang="ja-JP" altLang="en-US" smtClean="0"/>
              <a:t>2014/8/20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A742-53D5-420C-91B1-0927FAEDF4A9}" type="datetime1">
              <a:rPr kumimoji="1" lang="ja-JP" altLang="en-US" smtClean="0"/>
              <a:t>2014/8/20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F711-7257-479A-A180-96794F8D827F}" type="datetime1">
              <a:rPr kumimoji="1" lang="ja-JP" altLang="en-US" smtClean="0"/>
              <a:t>2014/8/20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5B8DBA45-A92C-4C70-9219-5F86BAB905C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1026" name="Picture 2" descr="http://www.foxkeh.com/downloads/assets/sid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4460" y="72558"/>
            <a:ext cx="1296144" cy="132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0CA3-28DD-4F9A-AB99-58BACBBA4AFF}" type="datetime1">
              <a:rPr kumimoji="1" lang="ja-JP" altLang="en-US" smtClean="0"/>
              <a:t>2014/8/20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E966-D465-4C6A-B9A8-6CD111D589F4}" type="datetime1">
              <a:rPr kumimoji="1" lang="ja-JP" altLang="en-US" smtClean="0"/>
              <a:t>2014/8/20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FC64-6A13-483F-9DFD-8CBC4088D355}" type="datetime1">
              <a:rPr kumimoji="1" lang="ja-JP" altLang="en-US" smtClean="0"/>
              <a:t>2014/8/20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B012-8C5D-415D-838C-43481B20028D}" type="datetime1">
              <a:rPr kumimoji="1" lang="ja-JP" altLang="en-US" smtClean="0"/>
              <a:t>2014/8/20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4C81-6332-40F6-A559-6AA82AB28E0F}" type="datetime1">
              <a:rPr kumimoji="1" lang="ja-JP" altLang="en-US" smtClean="0"/>
              <a:t>2014/8/20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BC2D-6F43-4238-838E-C9D40848CD18}" type="datetime1">
              <a:rPr kumimoji="1" lang="ja-JP" altLang="en-US" smtClean="0"/>
              <a:t>2014/8/20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A4D7-5078-4C26-9FB4-BFAD37A5F756}" type="datetime1">
              <a:rPr kumimoji="1" lang="ja-JP" altLang="en-US" smtClean="0"/>
              <a:t>2014/8/20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3D1D2-0DBA-434E-93A7-52AF312FBE64}" type="datetime1">
              <a:rPr kumimoji="1" lang="ja-JP" altLang="en-US" smtClean="0"/>
              <a:t>2014/8/20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BA45-A92C-4C70-9219-5F86BAB905C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flame </a:t>
            </a:r>
            <a:r>
              <a:rPr lang="ja-JP" altLang="en-US" dirty="0" smtClean="0"/>
              <a:t>へのアプリの入れ方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Mozilla maker party 2014-summer</a:t>
            </a:r>
          </a:p>
          <a:p>
            <a:r>
              <a:rPr lang="en-US" altLang="ja-JP" dirty="0" smtClean="0"/>
              <a:t>2014.8.21</a:t>
            </a:r>
          </a:p>
          <a:p>
            <a:r>
              <a:rPr lang="ja-JP" altLang="en-US" smtClean="0"/>
              <a:t>中央大学理工学部有志</a:t>
            </a:r>
            <a:endParaRPr lang="ja-JP" altLang="en-US" dirty="0" smtClean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Status 5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開発ツールを左クリックした状態。</a:t>
            </a:r>
            <a:endParaRPr kumimoji="1" lang="ja-JP" altLang="en-US" dirty="0"/>
          </a:p>
        </p:txBody>
      </p:sp>
      <p:pic>
        <p:nvPicPr>
          <p:cNvPr id="4" name="Picture 2" descr="C:\Users\masayama\Desktop\status-02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50533" y="2420887"/>
            <a:ext cx="6624581" cy="3982634"/>
          </a:xfrm>
          <a:prstGeom prst="rect">
            <a:avLst/>
          </a:prstGeom>
          <a:noFill/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method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“アプリマネージャ”を起動する。</a:t>
            </a:r>
            <a:endParaRPr kumimoji="1" lang="ja-JP" altLang="en-US" dirty="0"/>
          </a:p>
        </p:txBody>
      </p:sp>
      <p:pic>
        <p:nvPicPr>
          <p:cNvPr id="4" name="Picture 2" descr="C:\Users\masayama\Desktop\status-02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50533" y="2420887"/>
            <a:ext cx="6624581" cy="3982634"/>
          </a:xfrm>
          <a:prstGeom prst="rect">
            <a:avLst/>
          </a:prstGeom>
          <a:noFill/>
        </p:spPr>
      </p:pic>
      <p:sp>
        <p:nvSpPr>
          <p:cNvPr id="6" name="右矢印 5"/>
          <p:cNvSpPr/>
          <p:nvPr/>
        </p:nvSpPr>
        <p:spPr>
          <a:xfrm rot="10800000">
            <a:off x="7812360" y="3672207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Status 6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アプリマネージャを起動した状態。</a:t>
            </a:r>
            <a:endParaRPr kumimoji="1" lang="ja-JP" altLang="en-US" dirty="0"/>
          </a:p>
        </p:txBody>
      </p:sp>
      <p:pic>
        <p:nvPicPr>
          <p:cNvPr id="4" name="Picture 2" descr="C:\Users\masayama\Desktop\status-02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50534" y="2420887"/>
            <a:ext cx="6624579" cy="3982634"/>
          </a:xfrm>
          <a:prstGeom prst="rect">
            <a:avLst/>
          </a:prstGeom>
          <a:noFill/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method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“パッケージアプリを追加”をクリックし、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“</a:t>
            </a:r>
            <a:r>
              <a:rPr lang="en-US" altLang="ja-JP" dirty="0" err="1" smtClean="0"/>
              <a:t>manifest.webapp</a:t>
            </a:r>
            <a:r>
              <a:rPr lang="ja-JP" altLang="en-US" dirty="0" smtClean="0"/>
              <a:t>” ファイルのあるフォルダを選択する。</a:t>
            </a:r>
            <a:endParaRPr lang="en-US" altLang="ja-JP" dirty="0" smtClean="0"/>
          </a:p>
        </p:txBody>
      </p:sp>
      <p:pic>
        <p:nvPicPr>
          <p:cNvPr id="4" name="Picture 2" descr="C:\Users\masayama\Desktop\status-02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50534" y="2420887"/>
            <a:ext cx="6624579" cy="3982634"/>
          </a:xfrm>
          <a:prstGeom prst="rect">
            <a:avLst/>
          </a:prstGeom>
          <a:noFill/>
        </p:spPr>
      </p:pic>
      <p:sp>
        <p:nvSpPr>
          <p:cNvPr id="5" name="右矢印 4"/>
          <p:cNvSpPr/>
          <p:nvPr/>
        </p:nvSpPr>
        <p:spPr>
          <a:xfrm rot="10800000">
            <a:off x="2960929" y="5724291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Status 7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アプリがアプリマネージャに追加された状態。</a:t>
            </a:r>
            <a:endParaRPr kumimoji="1" lang="ja-JP" altLang="en-US" dirty="0"/>
          </a:p>
        </p:txBody>
      </p:sp>
      <p:pic>
        <p:nvPicPr>
          <p:cNvPr id="5" name="Picture 2" descr="C:\Users\masayama\Desktop\status-02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50534" y="2420887"/>
            <a:ext cx="6624579" cy="3982633"/>
          </a:xfrm>
          <a:prstGeom prst="rect">
            <a:avLst/>
          </a:prstGeom>
          <a:noFill/>
        </p:spPr>
      </p:pic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flame </a:t>
            </a:r>
            <a:r>
              <a:rPr lang="ja-JP" altLang="en-US" dirty="0" smtClean="0"/>
              <a:t>側での操作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flame </a:t>
            </a:r>
            <a:r>
              <a:rPr lang="ja-JP" altLang="en-US" dirty="0" smtClean="0"/>
              <a:t>と </a:t>
            </a:r>
            <a:r>
              <a:rPr lang="en-US" altLang="ja-JP" dirty="0" smtClean="0"/>
              <a:t>PC </a:t>
            </a:r>
            <a:r>
              <a:rPr lang="ja-JP" altLang="en-US" dirty="0" smtClean="0"/>
              <a:t>を </a:t>
            </a:r>
            <a:r>
              <a:rPr lang="en-US" altLang="ja-JP" dirty="0" smtClean="0"/>
              <a:t>USB </a:t>
            </a:r>
            <a:r>
              <a:rPr lang="ja-JP" altLang="en-US" dirty="0" smtClean="0"/>
              <a:t>で接続する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smtClean="0"/>
              <a:t>Device information -&gt; more information -&gt; Developer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-&gt; Remote debugging </a:t>
            </a:r>
            <a:r>
              <a:rPr lang="ja-JP" altLang="en-US" dirty="0" smtClean="0"/>
              <a:t>を </a:t>
            </a:r>
            <a:r>
              <a:rPr lang="en-US" altLang="ja-JP" dirty="0" smtClean="0"/>
              <a:t>ON </a:t>
            </a:r>
            <a:r>
              <a:rPr lang="ja-JP" altLang="en-US" dirty="0" smtClean="0"/>
              <a:t>にすると、 </a:t>
            </a:r>
            <a:r>
              <a:rPr lang="en-US" altLang="ja-JP" dirty="0" smtClean="0"/>
              <a:t>PC </a:t>
            </a:r>
            <a:r>
              <a:rPr lang="ja-JP" altLang="en-US" dirty="0" smtClean="0"/>
              <a:t>側で認識される。</a:t>
            </a:r>
            <a:endParaRPr lang="en-US" altLang="ja-JP" dirty="0" smtClean="0"/>
          </a:p>
          <a:p>
            <a:endParaRPr lang="en-US" altLang="ja-JP" dirty="0" smtClean="0"/>
          </a:p>
          <a:p>
            <a:pPr>
              <a:buNone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※ Windows 7 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だと 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flame 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を認識しない不具合がある？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Status 1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 smtClean="0"/>
              <a:t>自分の </a:t>
            </a:r>
            <a:r>
              <a:rPr lang="en-US" altLang="ja-JP" sz="2400" dirty="0" smtClean="0"/>
              <a:t>PC </a:t>
            </a:r>
            <a:r>
              <a:rPr lang="ja-JP" altLang="en-US" sz="2400" dirty="0" smtClean="0"/>
              <a:t>にて、 </a:t>
            </a:r>
            <a:r>
              <a:rPr lang="en-US" altLang="ja-JP" sz="2400" dirty="0" smtClean="0"/>
              <a:t>Mozilla Firefox </a:t>
            </a:r>
            <a:r>
              <a:rPr lang="ja-JP" altLang="en-US" sz="2400" dirty="0" smtClean="0"/>
              <a:t>を開く。</a:t>
            </a:r>
            <a:endParaRPr kumimoji="1" lang="ja-JP" altLang="en-US" sz="2400" dirty="0"/>
          </a:p>
        </p:txBody>
      </p:sp>
      <p:pic>
        <p:nvPicPr>
          <p:cNvPr id="1026" name="Picture 2" descr="C:\Users\masayama\Desktop\status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511" y="2283012"/>
            <a:ext cx="6840760" cy="4112599"/>
          </a:xfrm>
          <a:prstGeom prst="rect">
            <a:avLst/>
          </a:prstGeom>
          <a:noFill/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method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smtClean="0"/>
              <a:t>Firefox </a:t>
            </a:r>
            <a:r>
              <a:rPr lang="ja-JP" altLang="en-US" sz="2400" dirty="0" smtClean="0"/>
              <a:t>のアドレスバーに、以下の </a:t>
            </a:r>
            <a:r>
              <a:rPr lang="en-US" altLang="ja-JP" sz="2400" dirty="0" smtClean="0"/>
              <a:t>URL </a:t>
            </a:r>
            <a:r>
              <a:rPr lang="ja-JP" altLang="en-US" sz="2400" dirty="0" smtClean="0"/>
              <a:t>を打ち込む。</a:t>
            </a:r>
            <a:endParaRPr lang="en-US" altLang="ja-JP" sz="2400" dirty="0" smtClean="0"/>
          </a:p>
          <a:p>
            <a:pPr>
              <a:buNone/>
            </a:pPr>
            <a:r>
              <a:rPr lang="en-US" altLang="ja-JP" sz="2400" dirty="0"/>
              <a:t>https://ftp.mozilla.org/pub/mozilla.org/labs/fxos-simulator/</a:t>
            </a:r>
            <a:endParaRPr kumimoji="1" lang="ja-JP" altLang="en-US" sz="2400" dirty="0"/>
          </a:p>
        </p:txBody>
      </p:sp>
      <p:pic>
        <p:nvPicPr>
          <p:cNvPr id="4" name="Picture 2" descr="C:\Users\masayama\Desktop\status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3251" y="2564904"/>
            <a:ext cx="6480720" cy="3896146"/>
          </a:xfrm>
          <a:prstGeom prst="rect">
            <a:avLst/>
          </a:prstGeom>
          <a:noFill/>
        </p:spPr>
      </p:pic>
      <p:sp>
        <p:nvSpPr>
          <p:cNvPr id="6" name="下矢印 5"/>
          <p:cNvSpPr/>
          <p:nvPr/>
        </p:nvSpPr>
        <p:spPr>
          <a:xfrm rot="10800000">
            <a:off x="1691680" y="2852936"/>
            <a:ext cx="288032" cy="576064"/>
          </a:xfrm>
          <a:prstGeom prst="downArrow">
            <a:avLst>
              <a:gd name="adj1" fmla="val 31325"/>
              <a:gd name="adj2" fmla="val 62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Status 2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サイトにアクセスした状態。</a:t>
            </a:r>
            <a:endParaRPr kumimoji="1" lang="ja-JP" altLang="en-US" sz="2400" dirty="0"/>
          </a:p>
        </p:txBody>
      </p:sp>
      <p:pic>
        <p:nvPicPr>
          <p:cNvPr id="2050" name="Picture 2" descr="C:\Users\masayama\Desktop\status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0532" y="2420887"/>
            <a:ext cx="6624583" cy="3982635"/>
          </a:xfrm>
          <a:prstGeom prst="rect">
            <a:avLst/>
          </a:prstGeom>
          <a:noFill/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method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“</a:t>
            </a:r>
            <a:r>
              <a:rPr lang="en-US" altLang="ja-JP" dirty="0" smtClean="0"/>
              <a:t>Install Firefox OS 1.3 Simulator (stable)</a:t>
            </a:r>
            <a:r>
              <a:rPr lang="ja-JP" altLang="en-US" dirty="0" smtClean="0"/>
              <a:t>”をクリックして、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Firefox OS Simulator </a:t>
            </a:r>
            <a:r>
              <a:rPr lang="ja-JP" altLang="en-US" dirty="0" smtClean="0"/>
              <a:t>をインストールする。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Picture 2" descr="C:\Users\masayama\Desktop\status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0532" y="2420888"/>
            <a:ext cx="6624583" cy="3982635"/>
          </a:xfrm>
          <a:prstGeom prst="rect">
            <a:avLst/>
          </a:prstGeom>
          <a:noFill/>
        </p:spPr>
      </p:pic>
      <p:sp>
        <p:nvSpPr>
          <p:cNvPr id="5" name="右矢印 4"/>
          <p:cNvSpPr/>
          <p:nvPr/>
        </p:nvSpPr>
        <p:spPr>
          <a:xfrm rot="10800000">
            <a:off x="4185065" y="3878979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Status 3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ここで“インストール”をクリックすると、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インストールが完了した状態になる。</a:t>
            </a:r>
            <a:endParaRPr kumimoji="1" lang="ja-JP" altLang="en-US" dirty="0"/>
          </a:p>
        </p:txBody>
      </p:sp>
      <p:pic>
        <p:nvPicPr>
          <p:cNvPr id="1026" name="Picture 2" descr="C:\Users\masayama\Desktop\無題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6669" y="2618953"/>
            <a:ext cx="5295901" cy="3762375"/>
          </a:xfrm>
          <a:prstGeom prst="rect">
            <a:avLst/>
          </a:prstGeom>
          <a:noFill/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method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“</a:t>
            </a:r>
            <a:r>
              <a:rPr lang="en-US" altLang="ja-JP" dirty="0" smtClean="0"/>
              <a:t>Install ADB Helper</a:t>
            </a:r>
            <a:r>
              <a:rPr lang="ja-JP" altLang="en-US" dirty="0" smtClean="0"/>
              <a:t>”をクリックして、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ADB Helper </a:t>
            </a:r>
            <a:r>
              <a:rPr lang="ja-JP" altLang="en-US" dirty="0" smtClean="0"/>
              <a:t>をインストールする。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Picture 2" descr="C:\Users\masayama\Desktop\status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0532" y="2420887"/>
            <a:ext cx="6624583" cy="3982635"/>
          </a:xfrm>
          <a:prstGeom prst="rect">
            <a:avLst/>
          </a:prstGeom>
          <a:noFill/>
        </p:spPr>
      </p:pic>
      <p:sp>
        <p:nvSpPr>
          <p:cNvPr id="5" name="右矢印 4"/>
          <p:cNvSpPr/>
          <p:nvPr/>
        </p:nvSpPr>
        <p:spPr>
          <a:xfrm rot="10800000">
            <a:off x="3647165" y="5094148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Status 4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ここで“インストール”をクリックすると、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インストールが完了した状態になる。</a:t>
            </a:r>
          </a:p>
          <a:p>
            <a:endParaRPr kumimoji="1" lang="ja-JP" altLang="en-US" dirty="0"/>
          </a:p>
        </p:txBody>
      </p:sp>
      <p:pic>
        <p:nvPicPr>
          <p:cNvPr id="4" name="Picture 2" descr="C:\Users\masayama\Desktop\無題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916669" y="2618953"/>
            <a:ext cx="5295901" cy="3762374"/>
          </a:xfrm>
          <a:prstGeom prst="rect">
            <a:avLst/>
          </a:prstGeom>
          <a:noFill/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method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Firefox </a:t>
            </a:r>
            <a:r>
              <a:rPr kumimoji="1" lang="ja-JP" altLang="en-US" dirty="0" smtClean="0"/>
              <a:t>の右側のボタンを左クリックした後、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“</a:t>
            </a:r>
            <a:r>
              <a:rPr kumimoji="1" lang="ja-JP" altLang="en-US" dirty="0" smtClean="0"/>
              <a:t>開発ツール”を左クリックする。</a:t>
            </a:r>
            <a:endParaRPr kumimoji="1" lang="ja-JP" altLang="en-US" dirty="0"/>
          </a:p>
        </p:txBody>
      </p:sp>
      <p:pic>
        <p:nvPicPr>
          <p:cNvPr id="5" name="Picture 2" descr="C:\Users\masayama\Desktop\status-02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50533" y="2420887"/>
            <a:ext cx="6624581" cy="3982635"/>
          </a:xfrm>
          <a:prstGeom prst="rect">
            <a:avLst/>
          </a:prstGeom>
          <a:noFill/>
        </p:spPr>
      </p:pic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200</Words>
  <Application>Microsoft Office PowerPoint</Application>
  <PresentationFormat>画面に合わせる (4:3)</PresentationFormat>
  <Paragraphs>54</Paragraphs>
  <Slides>15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Office テーマ</vt:lpstr>
      <vt:lpstr>flame へのアプリの入れ方</vt:lpstr>
      <vt:lpstr>Status 1</vt:lpstr>
      <vt:lpstr>method</vt:lpstr>
      <vt:lpstr>Status 2</vt:lpstr>
      <vt:lpstr>method</vt:lpstr>
      <vt:lpstr>Status 3</vt:lpstr>
      <vt:lpstr>method</vt:lpstr>
      <vt:lpstr>Status 4</vt:lpstr>
      <vt:lpstr>method</vt:lpstr>
      <vt:lpstr>Status 5</vt:lpstr>
      <vt:lpstr>method</vt:lpstr>
      <vt:lpstr>Status 6</vt:lpstr>
      <vt:lpstr>method</vt:lpstr>
      <vt:lpstr>Status 7</vt:lpstr>
      <vt:lpstr>flame 側での操作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masayama</dc:creator>
  <cp:lastModifiedBy>Masashi</cp:lastModifiedBy>
  <cp:revision>16</cp:revision>
  <dcterms:created xsi:type="dcterms:W3CDTF">2014-08-15T02:23:49Z</dcterms:created>
  <dcterms:modified xsi:type="dcterms:W3CDTF">2014-08-20T14:00:24Z</dcterms:modified>
</cp:coreProperties>
</file>