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9" r:id="rId4"/>
    <p:sldId id="260" r:id="rId5"/>
    <p:sldId id="261" r:id="rId6"/>
    <p:sldId id="262" r:id="rId7"/>
    <p:sldId id="257" r:id="rId8"/>
    <p:sldId id="263" r:id="rId9"/>
    <p:sldId id="258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4350B-5F10-4F47-B54A-E12338195CBF}" type="datetimeFigureOut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6791-7F45-407E-BC4C-DE2D7E796E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15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短いけど何を書き足そう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6791-7F45-407E-BC4C-DE2D7E796E7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印刷しよう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6791-7F45-407E-BC4C-DE2D7E796E7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印刷しよう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6791-7F45-407E-BC4C-DE2D7E796E7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A6791-7F45-407E-BC4C-DE2D7E796E7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712-67E0-444B-BF2C-CDA47FE0E5D3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4C3D6CA0-A51C-4C26-AE85-0A8AE7CF1F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80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5974-01BD-40EF-B163-3BE65F0EA0E9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93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4FE9-6BBF-4C85-B8C5-2CD9107D5634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59F5-D55A-4882-92E5-36CCD3986F5A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4C3D6CA0-A51C-4C26-AE85-0A8AE7CF1F9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0488"/>
            <a:ext cx="902363" cy="14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5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15D0-8213-496E-8DF0-60AF3EFF70D9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20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DB96-DD86-4FBB-AB18-66F5D1C50456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0A91-059E-47D1-8771-332663D454D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4E1D-0C13-4AA6-8AF0-56E60D571478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86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65A0-E0F5-4930-BB46-D435CFF3579F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3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0899-82B4-4062-85D3-FB95182AEDF5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68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1DB4-700C-4ACC-8080-C8F76E71A5EF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0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F417-24DE-428D-807B-51B7E56758F2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6CA0-A51C-4C26-AE85-0A8AE7CF1F9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38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1 </a:t>
            </a:r>
            <a:r>
              <a:rPr lang="en-US" altLang="ja-JP" dirty="0" smtClean="0"/>
              <a:t>: </a:t>
            </a:r>
            <a:r>
              <a:rPr lang="ja-JP" altLang="en-US" smtClean="0"/>
              <a:t>アプリを作ろう！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dirty="0"/>
              <a:t>中央</a:t>
            </a:r>
            <a:r>
              <a:rPr lang="ja-JP" altLang="en-US" dirty="0" smtClean="0"/>
              <a:t>大学</a:t>
            </a:r>
            <a:r>
              <a:rPr lang="ja-JP" altLang="en-US" dirty="0"/>
              <a:t>理工</a:t>
            </a:r>
            <a:r>
              <a:rPr lang="ja-JP" altLang="en-US" dirty="0" smtClean="0"/>
              <a:t>学部</a:t>
            </a:r>
            <a:r>
              <a:rPr lang="ja-JP" altLang="en-US" dirty="0"/>
              <a:t>有志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8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manifest.webapp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“</a:t>
            </a:r>
            <a:r>
              <a:rPr kumimoji="1" lang="en-US" altLang="ja-JP" dirty="0" err="1" smtClean="0"/>
              <a:t>tel.min</a:t>
            </a:r>
            <a:r>
              <a:rPr kumimoji="1" lang="ja-JP" altLang="en-US" dirty="0" smtClean="0"/>
              <a:t>” フォルダ内に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</a:t>
            </a:r>
            <a:r>
              <a:rPr lang="en-US" altLang="ja-JP" dirty="0" err="1" smtClean="0"/>
              <a:t>manifest.webapp</a:t>
            </a:r>
            <a:r>
              <a:rPr lang="ja-JP" altLang="en-US" dirty="0" smtClean="0"/>
              <a:t>”を作ろう。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その中身は次のスライドの通り。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ソースコードの</a:t>
            </a:r>
            <a:r>
              <a:rPr lang="ja-JP" altLang="en-US" dirty="0" smtClean="0">
                <a:solidFill>
                  <a:srgbClr val="0070C0"/>
                </a:solidFill>
              </a:rPr>
              <a:t>青文字</a:t>
            </a:r>
            <a:r>
              <a:rPr lang="ja-JP" altLang="en-US" dirty="0" smtClean="0"/>
              <a:t>の部分には、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自分の名前を入れよう。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99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manifest.webapp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"version"    : "0.1",</a:t>
            </a:r>
          </a:p>
          <a:p>
            <a:pPr marL="0" indent="0">
              <a:buNone/>
            </a:pPr>
            <a:r>
              <a:rPr lang="en-US" altLang="ja-JP" dirty="0"/>
              <a:t>    "name"       : "</a:t>
            </a:r>
            <a:r>
              <a:rPr lang="en-US" altLang="ja-JP" dirty="0" err="1"/>
              <a:t>tel.min</a:t>
            </a:r>
            <a:r>
              <a:rPr lang="en-US" altLang="ja-JP" dirty="0"/>
              <a:t>",</a:t>
            </a:r>
          </a:p>
          <a:p>
            <a:pPr marL="0" indent="0">
              <a:buNone/>
            </a:pPr>
            <a:r>
              <a:rPr lang="en-US" altLang="ja-JP" dirty="0"/>
              <a:t>    "description": "</a:t>
            </a:r>
            <a:r>
              <a:rPr lang="en-US" altLang="ja-JP" dirty="0" err="1"/>
              <a:t>tel.min</a:t>
            </a:r>
            <a:r>
              <a:rPr lang="en-US" altLang="ja-JP" dirty="0"/>
              <a:t>",</a:t>
            </a:r>
          </a:p>
          <a:p>
            <a:pPr marL="0" indent="0">
              <a:buNone/>
            </a:pPr>
            <a:r>
              <a:rPr lang="en-US" altLang="ja-JP" dirty="0"/>
              <a:t>    "</a:t>
            </a:r>
            <a:r>
              <a:rPr lang="en-US" altLang="ja-JP" dirty="0" err="1"/>
              <a:t>launch_path</a:t>
            </a:r>
            <a:r>
              <a:rPr lang="en-US" altLang="ja-JP" dirty="0"/>
              <a:t>": "/index.html",</a:t>
            </a:r>
          </a:p>
          <a:p>
            <a:pPr marL="0" indent="0">
              <a:buNone/>
            </a:pPr>
            <a:r>
              <a:rPr lang="en-US" altLang="ja-JP" dirty="0"/>
              <a:t>    "developer"  : {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smtClean="0"/>
              <a:t>“name” </a:t>
            </a:r>
            <a:r>
              <a:rPr lang="en-US" altLang="ja-JP" dirty="0"/>
              <a:t>: </a:t>
            </a:r>
            <a:r>
              <a:rPr lang="en-US" altLang="ja-JP" dirty="0" smtClean="0"/>
              <a:t>“</a:t>
            </a:r>
            <a:r>
              <a:rPr lang="ja-JP" altLang="en-US" b="1" dirty="0" smtClean="0">
                <a:solidFill>
                  <a:srgbClr val="0070C0"/>
                </a:solidFill>
              </a:rPr>
              <a:t>モジラ太郎</a:t>
            </a:r>
            <a:r>
              <a:rPr lang="en-US" altLang="ja-JP" dirty="0" smtClean="0"/>
              <a:t>",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"</a:t>
            </a:r>
            <a:r>
              <a:rPr lang="en-US" altLang="ja-JP" dirty="0" err="1"/>
              <a:t>url</a:t>
            </a:r>
            <a:r>
              <a:rPr lang="en-US" altLang="ja-JP" dirty="0"/>
              <a:t>"  : ""</a:t>
            </a:r>
          </a:p>
          <a:p>
            <a:pPr marL="0" indent="0">
              <a:buNone/>
            </a:pPr>
            <a:r>
              <a:rPr lang="en-US" altLang="ja-JP" dirty="0"/>
              <a:t>    },</a:t>
            </a:r>
          </a:p>
          <a:p>
            <a:pPr marL="0" indent="0">
              <a:buNone/>
            </a:pPr>
            <a:r>
              <a:rPr lang="en-US" altLang="ja-JP" dirty="0"/>
              <a:t>    "</a:t>
            </a:r>
            <a:r>
              <a:rPr lang="en-US" altLang="ja-JP" dirty="0" err="1"/>
              <a:t>installs_allowed_from</a:t>
            </a:r>
            <a:r>
              <a:rPr lang="en-US" altLang="ja-JP" dirty="0"/>
              <a:t>": ["*"],</a:t>
            </a:r>
          </a:p>
          <a:p>
            <a:pPr marL="0" indent="0">
              <a:buNone/>
            </a:pPr>
            <a:r>
              <a:rPr lang="en-US" altLang="ja-JP" dirty="0"/>
              <a:t>    "permissions": {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1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作った</a:t>
            </a:r>
            <a:r>
              <a:rPr lang="ja-JP" altLang="en-US" smtClean="0"/>
              <a:t>ものを</a:t>
            </a:r>
            <a:r>
              <a:rPr lang="ja-JP" altLang="en-US"/>
              <a:t>確認</a:t>
            </a:r>
            <a:r>
              <a:rPr lang="ja-JP" altLang="en-US" smtClean="0"/>
              <a:t>して</a:t>
            </a:r>
            <a:r>
              <a:rPr lang="ja-JP" altLang="en-US" dirty="0" smtClean="0"/>
              <a:t>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268760"/>
            <a:ext cx="4330824" cy="4525963"/>
          </a:xfrm>
        </p:spPr>
        <p:txBody>
          <a:bodyPr/>
          <a:lstStyle/>
          <a:p>
            <a:r>
              <a:rPr lang="ja-JP" altLang="en-US" dirty="0" smtClean="0"/>
              <a:t>アプリを開くと</a:t>
            </a:r>
            <a:r>
              <a:rPr lang="ja-JP" altLang="en-US" dirty="0"/>
              <a:t>、</a:t>
            </a:r>
            <a:r>
              <a:rPr lang="en-US" altLang="ja-JP" dirty="0" smtClean="0"/>
              <a:t>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黒背景</a:t>
            </a:r>
            <a:r>
              <a:rPr lang="ja-JP" altLang="en-US" dirty="0"/>
              <a:t>に</a:t>
            </a:r>
            <a:r>
              <a:rPr lang="ja-JP" altLang="en-US" dirty="0" smtClean="0"/>
              <a:t>タイトルが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5" name="Picture 2" descr="C:\Users\Masashi\Dropbox\Share\hayamin\ppt\img\telmin-v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700" y="1261783"/>
            <a:ext cx="3082276" cy="521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ja-JP" altLang="en-US" dirty="0" smtClean="0"/>
              <a:t>アプリケーションのタイトルを表示してみよう！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5" name="Picture 2" descr="C:\Users\Masashi\Dropbox\Share\hayamin\ppt\img\telmin-ver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81" y="2214828"/>
            <a:ext cx="2567899" cy="43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13:50 – 14:15 (</a:t>
            </a:r>
            <a:r>
              <a:rPr kumimoji="1" lang="ja-JP" altLang="en-US" dirty="0" smtClean="0"/>
              <a:t>予定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作業の準備をしよう</a:t>
            </a:r>
            <a:endParaRPr lang="en-US" altLang="ja-JP" dirty="0"/>
          </a:p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を作ろう</a:t>
            </a:r>
            <a:endParaRPr lang="en-US" altLang="ja-JP" dirty="0"/>
          </a:p>
          <a:p>
            <a:r>
              <a:rPr lang="en-US" altLang="ja-JP" dirty="0" smtClean="0"/>
              <a:t>style.css 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  <a:p>
            <a:r>
              <a:rPr lang="en-US" altLang="ja-JP" dirty="0" err="1" smtClean="0"/>
              <a:t>manifest.webapp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を作ろう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2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作業の準備をしよう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0" y="1600200"/>
            <a:ext cx="4032448" cy="4525963"/>
          </a:xfrm>
        </p:spPr>
        <p:txBody>
          <a:bodyPr/>
          <a:lstStyle/>
          <a:p>
            <a:r>
              <a:rPr kumimoji="1" lang="ja-JP" altLang="en-US" dirty="0" smtClean="0"/>
              <a:t>デスクトップで右クリックし</a:t>
            </a:r>
            <a:r>
              <a:rPr lang="ja-JP" altLang="en-US" dirty="0" smtClean="0"/>
              <a:t>、“</a:t>
            </a:r>
            <a:r>
              <a:rPr kumimoji="1" lang="ja-JP" altLang="en-US" dirty="0" smtClean="0"/>
              <a:t>フォルダの作成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を左クリック</a:t>
            </a:r>
            <a:r>
              <a:rPr lang="ja-JP" altLang="en-US" dirty="0"/>
              <a:t>、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“</a:t>
            </a:r>
            <a:r>
              <a:rPr kumimoji="1"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というフォルダを</a:t>
            </a:r>
            <a:r>
              <a:rPr lang="ja-JP" altLang="en-US" dirty="0"/>
              <a:t>作る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1026" name="Picture 2" descr="C:\Users\Masashi\Desktop\telmi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2448272" cy="29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作業の準備をしよう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63035" y="1493461"/>
            <a:ext cx="3682752" cy="4525963"/>
          </a:xfrm>
        </p:spPr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フォルダの中に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“</a:t>
            </a:r>
            <a:r>
              <a:rPr kumimoji="1" lang="en-US" altLang="ja-JP" dirty="0" err="1" smtClean="0"/>
              <a:t>css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作る。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5" name="Picture 3" descr="C:\Users\Masashi\Desktop\cs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7583"/>
            <a:ext cx="4032448" cy="30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/楕円 5"/>
          <p:cNvSpPr/>
          <p:nvPr/>
        </p:nvSpPr>
        <p:spPr>
          <a:xfrm>
            <a:off x="1547664" y="2393417"/>
            <a:ext cx="1296144" cy="57606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9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lang="ja-JP" altLang="en-US" dirty="0" smtClean="0"/>
              <a:t>フォルダの中に、“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/>
              <a:t>作ろう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 smtClean="0"/>
              <a:t>サンプルコードは次のスライドの通り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7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188" y="274638"/>
            <a:ext cx="8640960" cy="1143000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  <a:ln w="28575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800" dirty="0"/>
              <a:t>&lt;!DOCTYPE html&gt;</a:t>
            </a:r>
          </a:p>
          <a:p>
            <a:pPr marL="0" indent="0">
              <a:buNone/>
            </a:pPr>
            <a:r>
              <a:rPr lang="en-US" altLang="ja-JP" sz="1800" dirty="0"/>
              <a:t>&lt;html&gt;</a:t>
            </a:r>
          </a:p>
          <a:p>
            <a:pPr marL="0" indent="0">
              <a:buNone/>
            </a:pPr>
            <a:r>
              <a:rPr lang="en-US" altLang="ja-JP" sz="1800" dirty="0"/>
              <a:t>  &lt;head&gt;</a:t>
            </a:r>
          </a:p>
          <a:p>
            <a:pPr marL="0" indent="0">
              <a:buNone/>
            </a:pPr>
            <a:r>
              <a:rPr lang="en-US" altLang="ja-JP" sz="1800" dirty="0"/>
              <a:t>    &lt;meta charset="utf-8"&gt;</a:t>
            </a:r>
          </a:p>
          <a:p>
            <a:pPr marL="0" indent="0">
              <a:buNone/>
            </a:pPr>
            <a:r>
              <a:rPr lang="en-US" altLang="ja-JP" sz="1800" dirty="0"/>
              <a:t>    &lt;title&gt;</a:t>
            </a:r>
            <a:r>
              <a:rPr lang="en-US" altLang="ja-JP" sz="1800" dirty="0" err="1"/>
              <a:t>tel.min</a:t>
            </a:r>
            <a:r>
              <a:rPr lang="en-US" altLang="ja-JP" sz="1800" dirty="0"/>
              <a:t>&lt;/title&gt;</a:t>
            </a:r>
          </a:p>
          <a:p>
            <a:pPr marL="0" indent="0">
              <a:buNone/>
            </a:pPr>
            <a:r>
              <a:rPr lang="en-US" altLang="ja-JP" sz="1800" dirty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sz="1800" dirty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sz="1800" dirty="0"/>
              <a:t>    &lt;link </a:t>
            </a:r>
            <a:r>
              <a:rPr lang="en-US" altLang="ja-JP" sz="1800" dirty="0" err="1"/>
              <a:t>rel</a:t>
            </a:r>
            <a:r>
              <a:rPr lang="en-US" altLang="ja-JP" sz="1800" dirty="0"/>
              <a:t>="</a:t>
            </a:r>
            <a:r>
              <a:rPr lang="en-US" altLang="ja-JP" sz="1800" dirty="0" err="1"/>
              <a:t>stylesheet</a:t>
            </a:r>
            <a:r>
              <a:rPr lang="en-US" altLang="ja-JP" sz="1800" dirty="0"/>
              <a:t>" </a:t>
            </a:r>
            <a:r>
              <a:rPr lang="en-US" altLang="ja-JP" sz="1800" dirty="0" err="1"/>
              <a:t>href</a:t>
            </a:r>
            <a:r>
              <a:rPr lang="en-US" altLang="ja-JP" sz="1800" dirty="0"/>
              <a:t>="</a:t>
            </a:r>
            <a:r>
              <a:rPr lang="en-US" altLang="ja-JP" sz="1800" dirty="0" err="1"/>
              <a:t>css</a:t>
            </a:r>
            <a:r>
              <a:rPr lang="en-US" altLang="ja-JP" sz="1800" dirty="0"/>
              <a:t>/style.css"&gt;</a:t>
            </a:r>
          </a:p>
          <a:p>
            <a:pPr marL="0" indent="0">
              <a:buNone/>
            </a:pPr>
            <a:r>
              <a:rPr lang="en-US" altLang="ja-JP" sz="1800" dirty="0" smtClean="0"/>
              <a:t>&lt;/</a:t>
            </a:r>
            <a:r>
              <a:rPr lang="en-US" altLang="ja-JP" sz="1800" dirty="0"/>
              <a:t>head&gt;</a:t>
            </a:r>
          </a:p>
          <a:p>
            <a:pPr marL="0" indent="0">
              <a:buNone/>
            </a:pPr>
            <a:r>
              <a:rPr lang="en-US" altLang="ja-JP" sz="1800" dirty="0"/>
              <a:t>  &lt;body&gt;</a:t>
            </a:r>
          </a:p>
          <a:p>
            <a:pPr marL="0" indent="0">
              <a:buNone/>
            </a:pPr>
            <a:r>
              <a:rPr lang="en-US" altLang="ja-JP" sz="1800" dirty="0"/>
              <a:t>    &lt;</a:t>
            </a:r>
            <a:r>
              <a:rPr lang="en-US" altLang="ja-JP" sz="1800" dirty="0" err="1"/>
              <a:t>br</a:t>
            </a:r>
            <a:r>
              <a:rPr lang="en-US" altLang="ja-JP" sz="1800" dirty="0"/>
              <a:t>&gt;</a:t>
            </a:r>
          </a:p>
          <a:p>
            <a:pPr marL="0" indent="0">
              <a:buNone/>
            </a:pPr>
            <a:r>
              <a:rPr lang="en-US" altLang="ja-JP" sz="1800" dirty="0"/>
              <a:t>    &lt;div id="</a:t>
            </a:r>
            <a:r>
              <a:rPr lang="en-US" altLang="ja-JP" sz="1800" dirty="0" err="1"/>
              <a:t>print_title</a:t>
            </a:r>
            <a:r>
              <a:rPr lang="en-US" altLang="ja-JP" sz="1800" dirty="0"/>
              <a:t>"&gt;</a:t>
            </a:r>
            <a:r>
              <a:rPr lang="en-US" altLang="ja-JP" sz="1800" dirty="0" err="1"/>
              <a:t>tel.min</a:t>
            </a:r>
            <a:r>
              <a:rPr lang="en-US" altLang="ja-JP" sz="1800" dirty="0"/>
              <a:t>&lt;/div&gt;</a:t>
            </a:r>
          </a:p>
          <a:p>
            <a:pPr marL="0" indent="0">
              <a:buNone/>
            </a:pPr>
            <a:r>
              <a:rPr lang="en-US" altLang="ja-JP" sz="1800" dirty="0" smtClean="0"/>
              <a:t>&lt;/</a:t>
            </a:r>
            <a:r>
              <a:rPr lang="en-US" altLang="ja-JP" sz="1800" dirty="0"/>
              <a:t>body&gt;</a:t>
            </a:r>
          </a:p>
          <a:p>
            <a:pPr marL="0" indent="0">
              <a:buNone/>
            </a:pPr>
            <a:r>
              <a:rPr lang="en-US" altLang="ja-JP" sz="1800" dirty="0"/>
              <a:t>&lt;/html&gt;</a:t>
            </a:r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7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style.css </a:t>
            </a:r>
            <a:r>
              <a:rPr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tel.min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フォルダ内の“</a:t>
            </a:r>
            <a:r>
              <a:rPr kumimoji="1" lang="en-US" altLang="ja-JP" dirty="0" err="1" smtClean="0"/>
              <a:t>css</a:t>
            </a:r>
            <a:r>
              <a:rPr kumimoji="1" lang="ja-JP" altLang="en-US" dirty="0" smtClean="0"/>
              <a:t>”フォルダ内に</a:t>
            </a:r>
            <a:r>
              <a:rPr lang="ja-JP" altLang="en-US" dirty="0"/>
              <a:t>、</a:t>
            </a:r>
            <a:r>
              <a:rPr kumimoji="1" lang="en-US" altLang="ja-JP" dirty="0" smtClean="0"/>
              <a:t>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style.css</a:t>
            </a:r>
            <a:r>
              <a:rPr lang="ja-JP" altLang="en-US" dirty="0" smtClean="0"/>
              <a:t>”を</a:t>
            </a:r>
            <a:r>
              <a:rPr lang="ja-JP" altLang="en-US" dirty="0"/>
              <a:t>作ろう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サンプルコードは次のスライドの通り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1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style.css </a:t>
            </a:r>
            <a:r>
              <a:rPr kumimoji="1"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body {</a:t>
            </a:r>
          </a:p>
          <a:p>
            <a:pPr marL="0" indent="0">
              <a:buNone/>
            </a:pPr>
            <a:r>
              <a:rPr lang="en-US" altLang="ja-JP" dirty="0"/>
              <a:t>  margin     : auto;</a:t>
            </a:r>
          </a:p>
          <a:p>
            <a:pPr marL="0" indent="0">
              <a:buNone/>
            </a:pPr>
            <a:r>
              <a:rPr lang="en-US" altLang="ja-JP" dirty="0"/>
              <a:t>  padding    : 0px </a:t>
            </a:r>
            <a:r>
              <a:rPr lang="en-US" altLang="ja-JP" dirty="0" err="1"/>
              <a:t>0px</a:t>
            </a:r>
            <a:r>
              <a:rPr lang="en-US" altLang="ja-JP" dirty="0"/>
              <a:t> </a:t>
            </a:r>
            <a:r>
              <a:rPr lang="en-US" altLang="ja-JP" dirty="0" err="1"/>
              <a:t>0px</a:t>
            </a:r>
            <a:r>
              <a:rPr lang="en-US" altLang="ja-JP" dirty="0"/>
              <a:t> </a:t>
            </a:r>
            <a:r>
              <a:rPr lang="en-US" altLang="ja-JP" dirty="0" err="1"/>
              <a:t>0px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background : #000000</a:t>
            </a:r>
            <a:r>
              <a:rPr lang="en-US" altLang="ja-JP" dirty="0" smtClean="0"/>
              <a:t>; /* </a:t>
            </a:r>
            <a:r>
              <a:rPr lang="ja-JP" altLang="en-US" dirty="0" smtClean="0"/>
              <a:t>背景色の指定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color      : #FFFFFF</a:t>
            </a:r>
            <a:r>
              <a:rPr lang="en-US" altLang="ja-JP" dirty="0" smtClean="0"/>
              <a:t>; /* </a:t>
            </a:r>
            <a:r>
              <a:rPr lang="ja-JP" altLang="en-US" dirty="0" smtClean="0"/>
              <a:t>文字色の指定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text-align : center</a:t>
            </a:r>
            <a:r>
              <a:rPr lang="en-US" altLang="ja-JP" dirty="0" smtClean="0"/>
              <a:t>; /* </a:t>
            </a:r>
            <a:r>
              <a:rPr lang="ja-JP" altLang="en-US" dirty="0" smtClean="0"/>
              <a:t>中央揃えを指定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</a:t>
            </a:r>
            <a:r>
              <a:rPr lang="en-US" altLang="ja-JP" dirty="0" err="1"/>
              <a:t>print_title</a:t>
            </a:r>
            <a:r>
              <a:rPr lang="en-US" altLang="ja-JP" dirty="0"/>
              <a:t> {</a:t>
            </a:r>
          </a:p>
          <a:p>
            <a:pPr marL="0" indent="0">
              <a:buNone/>
            </a:pPr>
            <a:r>
              <a:rPr lang="en-US" altLang="ja-JP" dirty="0"/>
              <a:t>  margin-top : 4px;</a:t>
            </a:r>
          </a:p>
          <a:p>
            <a:pPr marL="0" indent="0">
              <a:buNone/>
            </a:pPr>
            <a:r>
              <a:rPr lang="en-US" altLang="ja-JP" dirty="0"/>
              <a:t>  text-align : center</a:t>
            </a:r>
            <a:r>
              <a:rPr lang="en-US" altLang="ja-JP" dirty="0" smtClean="0"/>
              <a:t>; /* </a:t>
            </a:r>
            <a:r>
              <a:rPr lang="ja-JP" altLang="en-US" dirty="0" smtClean="0"/>
              <a:t>中央揃えを指定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font-size  : 32px</a:t>
            </a:r>
            <a:r>
              <a:rPr lang="en-US" altLang="ja-JP" dirty="0" smtClean="0"/>
              <a:t>; /* </a:t>
            </a:r>
            <a:r>
              <a:rPr lang="ja-JP" altLang="en-US" dirty="0" smtClean="0"/>
              <a:t>タイトル文字の大きさを指定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font-weight: </a:t>
            </a:r>
            <a:r>
              <a:rPr lang="en-US" altLang="ja-JP" dirty="0" smtClean="0"/>
              <a:t>bold;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color      : white</a:t>
            </a:r>
            <a:r>
              <a:rPr lang="en-US" altLang="ja-JP" dirty="0" smtClean="0"/>
              <a:t>; /* </a:t>
            </a:r>
            <a:r>
              <a:rPr lang="ja-JP" altLang="en-US" dirty="0" smtClean="0"/>
              <a:t>タイトルの文字色を指定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text-shadow: 0px </a:t>
            </a:r>
            <a:r>
              <a:rPr lang="en-US" altLang="ja-JP" dirty="0" err="1"/>
              <a:t>0px</a:t>
            </a:r>
            <a:r>
              <a:rPr lang="en-US" altLang="ja-JP" dirty="0"/>
              <a:t> 10px black</a:t>
            </a:r>
            <a:r>
              <a:rPr lang="en-US" altLang="ja-JP" dirty="0" smtClean="0"/>
              <a:t>; /* </a:t>
            </a:r>
            <a:r>
              <a:rPr lang="ja-JP" altLang="en-US" dirty="0" smtClean="0"/>
              <a:t>タイトルの文字に影をつける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}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6CA0-A51C-4C26-AE85-0A8AE7CF1F9A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478</Words>
  <Application>Microsoft Office PowerPoint</Application>
  <PresentationFormat>画面に合わせる (4:3)</PresentationFormat>
  <Paragraphs>100</Paragraphs>
  <Slides>12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​​テーマ</vt:lpstr>
      <vt:lpstr>写経 1 : アプリを作ろう！</vt:lpstr>
      <vt:lpstr>今回の目標</vt:lpstr>
      <vt:lpstr>今からやること</vt:lpstr>
      <vt:lpstr>作業の準備をしよう (前編)</vt:lpstr>
      <vt:lpstr>作業の準備をしよう (後編)</vt:lpstr>
      <vt:lpstr>index.html を作ろう</vt:lpstr>
      <vt:lpstr>index.html を作ろう</vt:lpstr>
      <vt:lpstr>style.css を作ろう</vt:lpstr>
      <vt:lpstr>style.css を作ろう</vt:lpstr>
      <vt:lpstr>manifest.webapp を作ろう</vt:lpstr>
      <vt:lpstr>manifest.webapp を作ろう</vt:lpstr>
      <vt:lpstr>作ったものを確認してみよう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写経 1</dc:title>
  <dc:creator>Masashi</dc:creator>
  <cp:lastModifiedBy>Masashi</cp:lastModifiedBy>
  <cp:revision>45</cp:revision>
  <dcterms:created xsi:type="dcterms:W3CDTF">2014-08-13T12:01:12Z</dcterms:created>
  <dcterms:modified xsi:type="dcterms:W3CDTF">2014-08-20T13:55:26Z</dcterms:modified>
</cp:coreProperties>
</file>