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7" r:id="rId4"/>
    <p:sldId id="258" r:id="rId5"/>
    <p:sldId id="260" r:id="rId6"/>
    <p:sldId id="266" r:id="rId7"/>
    <p:sldId id="261" r:id="rId8"/>
    <p:sldId id="267" r:id="rId9"/>
    <p:sldId id="268" r:id="rId10"/>
    <p:sldId id="262" r:id="rId11"/>
    <p:sldId id="269" r:id="rId12"/>
    <p:sldId id="270" r:id="rId13"/>
    <p:sldId id="263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1C060-59B3-4C51-9D6C-6BA298AF8272}" type="datetimeFigureOut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D2431-8356-427E-860F-B5E047D39EF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18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Chrome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2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文字色で区別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かつスライドを事前に印刷しておけば問題ないと思いたい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スクショが違っているので後で気付くよう逆向けに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19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A12-329C-4FD9-97ED-1644A1A7A371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BE141416-43D9-4FB5-AF3E-925778353D4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421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231D-54BD-4F3D-BC4C-83902C28985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52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2B-5894-46D2-AD02-579C861F4921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0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AD90-6BB3-4EF1-A1DD-60B724C469D7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BE141416-43D9-4FB5-AF3E-925778353D4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03" y="0"/>
            <a:ext cx="632859" cy="99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" y="-11553"/>
            <a:ext cx="632859" cy="99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A46-3C76-405D-BA8D-9051CB15F821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82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9FF6-F2C1-4E3B-B3C5-97E74640883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18C-64AD-4DD3-8C92-4E2F257E713B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78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DD66-8912-4377-A97B-477956BBB556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0CAC-1841-410F-BA78-BC44CEF18163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26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DFB6-A282-437C-A346-4B1088DC6F46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52CC-AC3D-474C-8C0F-EBE81F31FD51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05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7A55-FF51-43D1-A39B-BA315F6305D2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43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写経 </a:t>
            </a:r>
            <a:r>
              <a:rPr kumimoji="1" lang="en-US" altLang="ja-JP" dirty="0" smtClean="0"/>
              <a:t>2-1 : </a:t>
            </a:r>
            <a:r>
              <a:rPr kumimoji="1" lang="ja-JP" altLang="en-US" dirty="0" smtClean="0"/>
              <a:t>明るさを表示しよう！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Mozilla maker party 2014-summer</a:t>
            </a:r>
          </a:p>
          <a:p>
            <a:r>
              <a:rPr lang="en-US" altLang="ja-JP" dirty="0" smtClean="0"/>
              <a:t>2014.8.21</a:t>
            </a:r>
          </a:p>
          <a:p>
            <a:r>
              <a:rPr lang="ja-JP" altLang="en-US"/>
              <a:t>中央</a:t>
            </a:r>
            <a:r>
              <a:rPr lang="ja-JP" altLang="en-US" smtClean="0"/>
              <a:t>大学</a:t>
            </a:r>
            <a:r>
              <a:rPr lang="ja-JP" altLang="en-US"/>
              <a:t>理工</a:t>
            </a:r>
            <a:r>
              <a:rPr lang="ja-JP" altLang="en-US" smtClean="0"/>
              <a:t>学部</a:t>
            </a:r>
            <a:r>
              <a:rPr lang="ja-JP" altLang="en-US"/>
              <a:t>有志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7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style.css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style.css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</a:t>
            </a:r>
            <a:r>
              <a:rPr lang="ja-JP" altLang="en-US" dirty="0"/>
              <a:t>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style.css </a:t>
            </a:r>
            <a:r>
              <a:rPr kumimoji="1" lang="ja-JP" altLang="en-US" dirty="0" smtClean="0"/>
              <a:t>を編集しよう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body {</a:t>
            </a:r>
          </a:p>
          <a:p>
            <a:pPr marL="0" indent="0">
              <a:buNone/>
            </a:pPr>
            <a:r>
              <a:rPr lang="en-US" altLang="ja-JP" dirty="0"/>
              <a:t>  margin     : auto;</a:t>
            </a:r>
          </a:p>
          <a:p>
            <a:pPr marL="0" indent="0">
              <a:buNone/>
            </a:pPr>
            <a:r>
              <a:rPr lang="en-US" altLang="ja-JP" dirty="0"/>
              <a:t>  padding    : 0px </a:t>
            </a:r>
            <a:r>
              <a:rPr lang="en-US" altLang="ja-JP" dirty="0" err="1"/>
              <a:t>0px</a:t>
            </a:r>
            <a:r>
              <a:rPr lang="en-US" altLang="ja-JP" dirty="0"/>
              <a:t> </a:t>
            </a:r>
            <a:r>
              <a:rPr lang="en-US" altLang="ja-JP" dirty="0" err="1"/>
              <a:t>0px</a:t>
            </a:r>
            <a:r>
              <a:rPr lang="en-US" altLang="ja-JP" dirty="0"/>
              <a:t> </a:t>
            </a:r>
            <a:r>
              <a:rPr lang="en-US" altLang="ja-JP" dirty="0" err="1"/>
              <a:t>0px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background : #000000;</a:t>
            </a:r>
          </a:p>
          <a:p>
            <a:pPr marL="0" indent="0">
              <a:buNone/>
            </a:pPr>
            <a:r>
              <a:rPr lang="en-US" altLang="ja-JP" dirty="0"/>
              <a:t>  color      : #FFFFFF;</a:t>
            </a:r>
          </a:p>
          <a:p>
            <a:pPr marL="0" indent="0">
              <a:buNone/>
            </a:pPr>
            <a:r>
              <a:rPr lang="en-US" altLang="ja-JP" dirty="0"/>
              <a:t>  text-align : center;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</a:t>
            </a:r>
            <a:r>
              <a:rPr lang="en-US" altLang="ja-JP" dirty="0" err="1"/>
              <a:t>print_title</a:t>
            </a:r>
            <a:r>
              <a:rPr lang="en-US" altLang="ja-JP" dirty="0"/>
              <a:t> {</a:t>
            </a:r>
          </a:p>
          <a:p>
            <a:pPr marL="0" indent="0">
              <a:buNone/>
            </a:pPr>
            <a:r>
              <a:rPr lang="en-US" altLang="ja-JP" dirty="0"/>
              <a:t>  margin-top : 4px;</a:t>
            </a:r>
          </a:p>
          <a:p>
            <a:pPr marL="0" indent="0">
              <a:buNone/>
            </a:pPr>
            <a:r>
              <a:rPr lang="en-US" altLang="ja-JP" dirty="0"/>
              <a:t>  text-align : center;</a:t>
            </a:r>
          </a:p>
          <a:p>
            <a:pPr marL="0" indent="0">
              <a:buNone/>
            </a:pPr>
            <a:r>
              <a:rPr lang="en-US" altLang="ja-JP" dirty="0"/>
              <a:t>  font-size  : 32px;</a:t>
            </a:r>
          </a:p>
          <a:p>
            <a:pPr marL="0" indent="0">
              <a:buNone/>
            </a:pPr>
            <a:r>
              <a:rPr lang="en-US" altLang="ja-JP" dirty="0"/>
              <a:t>  font-weight: </a:t>
            </a:r>
            <a:r>
              <a:rPr lang="en-US" altLang="ja-JP" dirty="0" smtClean="0"/>
              <a:t>bold;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color      : white;</a:t>
            </a:r>
          </a:p>
          <a:p>
            <a:pPr marL="0" indent="0">
              <a:buNone/>
            </a:pPr>
            <a:r>
              <a:rPr lang="en-US" altLang="ja-JP" dirty="0"/>
              <a:t>  text-shadow: 0px </a:t>
            </a:r>
            <a:r>
              <a:rPr lang="en-US" altLang="ja-JP" dirty="0" err="1"/>
              <a:t>0px</a:t>
            </a:r>
            <a:r>
              <a:rPr lang="en-US" altLang="ja-JP" dirty="0"/>
              <a:t> 10px black;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7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style.css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#</a:t>
            </a:r>
            <a:r>
              <a:rPr lang="en-US" altLang="ja-JP" dirty="0" err="1" smtClean="0">
                <a:solidFill>
                  <a:srgbClr val="0070C0"/>
                </a:solidFill>
              </a:rPr>
              <a:t>print_lx</a:t>
            </a:r>
            <a:r>
              <a:rPr lang="en-US" altLang="ja-JP" dirty="0" smtClean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margin-top : 20px;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text-align : center;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font-size  : 24px;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color      : white;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text-shadow: 1px </a:t>
            </a:r>
            <a:r>
              <a:rPr lang="en-US" altLang="ja-JP" dirty="0" err="1" smtClean="0">
                <a:solidFill>
                  <a:srgbClr val="0070C0"/>
                </a:solidFill>
              </a:rPr>
              <a:t>1px</a:t>
            </a:r>
            <a:r>
              <a:rPr lang="en-US" altLang="ja-JP" dirty="0" smtClean="0">
                <a:solidFill>
                  <a:srgbClr val="0070C0"/>
                </a:solidFill>
              </a:rPr>
              <a:t> 3px black;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3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作った</a:t>
            </a:r>
            <a:r>
              <a:rPr lang="ja-JP" altLang="en-US" dirty="0" smtClean="0"/>
              <a:t>ものを確認してみよう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63035" y="1340768"/>
            <a:ext cx="4104456" cy="4525963"/>
          </a:xfrm>
        </p:spPr>
        <p:txBody>
          <a:bodyPr/>
          <a:lstStyle/>
          <a:p>
            <a:r>
              <a:rPr lang="ja-JP" altLang="en-US" dirty="0"/>
              <a:t>アプリ</a:t>
            </a:r>
            <a:r>
              <a:rPr kumimoji="1" lang="ja-JP" altLang="en-US" dirty="0" smtClean="0"/>
              <a:t>を開くと</a:t>
            </a:r>
            <a:r>
              <a:rPr lang="ja-JP" altLang="en-US" dirty="0"/>
              <a:t>、</a:t>
            </a:r>
            <a:r>
              <a:rPr kumimoji="1" lang="ja-JP" altLang="en-US" dirty="0" smtClean="0"/>
              <a:t>次のような画面が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現れる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周囲の明るさにより</a:t>
            </a:r>
            <a:r>
              <a:rPr lang="ja-JP" altLang="en-US" dirty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その数値が変化する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pic>
        <p:nvPicPr>
          <p:cNvPr id="1026" name="Picture 2" descr="C:\Users\masayama\Dropbox\share\hayamin\ppt\img\telmin-ver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78671" y="1268760"/>
            <a:ext cx="2982168" cy="5050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12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</a:t>
            </a:r>
            <a:r>
              <a:rPr lang="ja-JP" altLang="en-US" dirty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作ったもの</a:t>
            </a:r>
            <a:r>
              <a:rPr lang="ja-JP" altLang="en-US" dirty="0" smtClean="0"/>
              <a:t>を組み合わせて</a:t>
            </a:r>
            <a:r>
              <a:rPr lang="ja-JP" altLang="en-US" dirty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周囲の明るさを数字で表示するものを作る</a:t>
            </a:r>
            <a:r>
              <a:rPr lang="ja-JP" altLang="en-US" dirty="0"/>
              <a:t>！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1026" name="Picture 2" descr="C:\Users\masayama\Dropbox\share\hayamin\ppt\img\telmin-ver2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0907" y="2786338"/>
            <a:ext cx="2304256" cy="3902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80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</a:t>
            </a:r>
            <a:r>
              <a:rPr lang="ja-JP" altLang="en-US" dirty="0" smtClean="0"/>
              <a:t>から</a:t>
            </a:r>
            <a:r>
              <a:rPr lang="ja-JP" altLang="en-US" dirty="0"/>
              <a:t>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14:25 – 14:50 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作業の準備</a:t>
            </a:r>
            <a:r>
              <a:rPr lang="ja-JP" altLang="en-US" dirty="0"/>
              <a:t>を</a:t>
            </a:r>
            <a:r>
              <a:rPr lang="ja-JP" altLang="en-US" dirty="0" smtClean="0"/>
              <a:t>しよう</a:t>
            </a:r>
            <a:endParaRPr lang="en-US" altLang="ja-JP" dirty="0" smtClean="0"/>
          </a:p>
          <a:p>
            <a:r>
              <a:rPr lang="en-US" altLang="ja-JP" dirty="0" smtClean="0"/>
              <a:t>main.js </a:t>
            </a:r>
            <a:r>
              <a:rPr lang="ja-JP" altLang="en-US" dirty="0" smtClean="0"/>
              <a:t>を作ろう</a:t>
            </a:r>
            <a:endParaRPr lang="en-US" altLang="ja-JP" dirty="0" smtClean="0"/>
          </a:p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を再編集しよう</a:t>
            </a:r>
            <a:endParaRPr lang="en-US" altLang="ja-JP" dirty="0" smtClean="0"/>
          </a:p>
          <a:p>
            <a:r>
              <a:rPr lang="en-US" altLang="ja-JP" dirty="0" smtClean="0"/>
              <a:t>style.css </a:t>
            </a:r>
            <a:r>
              <a:rPr lang="ja-JP" altLang="en-US" dirty="0" smtClean="0"/>
              <a:t>を再編集しよう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4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sashi\Dropbox\Share\hayamin\ppt\img\j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5" y="1916832"/>
            <a:ext cx="4556959" cy="338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作業環境の準備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77680" y="1609165"/>
            <a:ext cx="4114800" cy="4525963"/>
          </a:xfrm>
        </p:spPr>
        <p:txBody>
          <a:bodyPr/>
          <a:lstStyle/>
          <a:p>
            <a:r>
              <a:rPr lang="ja-JP" altLang="en-US" dirty="0" smtClean="0"/>
              <a:t>“</a:t>
            </a:r>
            <a:r>
              <a:rPr lang="en-US" altLang="ja-JP" dirty="0" err="1" smtClean="0"/>
              <a:t>tel.min</a:t>
            </a:r>
            <a:r>
              <a:rPr lang="ja-JP" altLang="en-US" dirty="0"/>
              <a:t>”</a:t>
            </a:r>
            <a:r>
              <a:rPr lang="ja-JP" altLang="en-US" dirty="0" smtClean="0"/>
              <a:t>フォルダ</a:t>
            </a:r>
            <a:r>
              <a:rPr lang="ja-JP" altLang="en-US" dirty="0"/>
              <a:t>の中</a:t>
            </a:r>
            <a:r>
              <a:rPr lang="ja-JP" altLang="en-US" dirty="0" smtClean="0"/>
              <a:t>に、“</a:t>
            </a:r>
            <a:r>
              <a:rPr lang="en-US" altLang="ja-JP" dirty="0" err="1" smtClean="0"/>
              <a:t>js</a:t>
            </a:r>
            <a:r>
              <a:rPr lang="ja-JP" altLang="en-US" dirty="0"/>
              <a:t>”</a:t>
            </a:r>
            <a:r>
              <a:rPr lang="ja-JP" altLang="en-US" dirty="0" smtClean="0"/>
              <a:t>フォルダ</a:t>
            </a:r>
            <a:r>
              <a:rPr lang="ja-JP" altLang="en-US" dirty="0"/>
              <a:t>を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ja-JP" altLang="en-US" dirty="0"/>
              <a:t>作る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180000" y="2535100"/>
            <a:ext cx="792088" cy="792088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kumimoji="1" lang="en-US" altLang="ja-JP" dirty="0" smtClean="0"/>
              <a:t>.js </a:t>
            </a:r>
            <a:r>
              <a:rPr kumimoji="1" lang="ja-JP" altLang="en-US" dirty="0" smtClean="0"/>
              <a:t>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</a:t>
            </a:r>
            <a:r>
              <a:rPr kumimoji="1" lang="en-US" altLang="ja-JP" dirty="0" err="1" smtClean="0"/>
              <a:t>js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フォルダの中に</a:t>
            </a:r>
            <a:r>
              <a:rPr lang="ja-JP" altLang="en-US" dirty="0" smtClean="0"/>
              <a:t>、“</a:t>
            </a:r>
            <a:r>
              <a:rPr kumimoji="1" lang="en-US" altLang="ja-JP" dirty="0" smtClean="0"/>
              <a:t>main.js</a:t>
            </a:r>
            <a:r>
              <a:rPr kumimoji="1" lang="ja-JP" altLang="en-US" dirty="0" smtClean="0"/>
              <a:t>”を</a:t>
            </a:r>
            <a:r>
              <a:rPr lang="ja-JP" altLang="en-US" dirty="0" smtClean="0"/>
              <a:t>作ろう。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サンプルコードは次のスライドの通り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9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main.js </a:t>
            </a:r>
            <a:r>
              <a:rPr kumimoji="1" lang="ja-JP" altLang="en-US" dirty="0" smtClean="0"/>
              <a:t>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照度センサーの値が変わると呼ばれる関数</a:t>
            </a:r>
          </a:p>
          <a:p>
            <a:pPr marL="0" indent="0">
              <a:buNone/>
            </a:pPr>
            <a:r>
              <a:rPr lang="en-US" altLang="ja-JP" dirty="0"/>
              <a:t>//</a:t>
            </a:r>
          </a:p>
          <a:p>
            <a:pPr marL="0" indent="0">
              <a:buNone/>
            </a:pPr>
            <a:r>
              <a:rPr lang="en-US" altLang="ja-JP" dirty="0"/>
              <a:t>//  MEMO: </a:t>
            </a:r>
            <a:r>
              <a:rPr lang="en-US" altLang="ja-JP" dirty="0" err="1"/>
              <a:t>e.value</a:t>
            </a:r>
            <a:r>
              <a:rPr lang="en-US" altLang="ja-JP" dirty="0"/>
              <a:t> </a:t>
            </a:r>
            <a:r>
              <a:rPr lang="ja-JP" altLang="en-US" dirty="0"/>
              <a:t>の中に現在の明るさが入っている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/>
              <a:t>onChangeBrightness</a:t>
            </a:r>
            <a:r>
              <a:rPr lang="en-US" altLang="ja-JP" dirty="0"/>
              <a:t> = function( e ) {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changeScreen</a:t>
            </a:r>
            <a:r>
              <a:rPr lang="en-US" altLang="ja-JP" dirty="0"/>
              <a:t>( </a:t>
            </a:r>
            <a:r>
              <a:rPr lang="en-US" altLang="ja-JP" dirty="0" err="1"/>
              <a:t>e.value</a:t>
            </a:r>
            <a:r>
              <a:rPr lang="en-US" altLang="ja-JP" dirty="0"/>
              <a:t> );  //  </a:t>
            </a:r>
            <a:r>
              <a:rPr lang="ja-JP" altLang="en-US" dirty="0"/>
              <a:t>画面を変化させる処理を呼ぶ</a:t>
            </a:r>
          </a:p>
          <a:p>
            <a:pPr marL="0" indent="0">
              <a:buNone/>
            </a:pPr>
            <a:r>
              <a:rPr lang="en-US" altLang="ja-JP" dirty="0" smtClean="0"/>
              <a:t>};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イベントハンドラを設定</a:t>
            </a:r>
          </a:p>
          <a:p>
            <a:pPr marL="0" indent="0">
              <a:buNone/>
            </a:pPr>
            <a:r>
              <a:rPr lang="en-US" altLang="ja-JP" dirty="0" err="1"/>
              <a:t>window.addEventListener</a:t>
            </a:r>
            <a:r>
              <a:rPr lang="en-US" altLang="ja-JP" dirty="0"/>
              <a:t>( '</a:t>
            </a:r>
            <a:r>
              <a:rPr lang="en-US" altLang="ja-JP" dirty="0" err="1"/>
              <a:t>devicelight</a:t>
            </a:r>
            <a:r>
              <a:rPr lang="en-US" altLang="ja-JP" dirty="0"/>
              <a:t>', </a:t>
            </a:r>
            <a:r>
              <a:rPr lang="en-US" altLang="ja-JP" dirty="0" err="1"/>
              <a:t>onChangeBrightness</a:t>
            </a:r>
            <a:r>
              <a:rPr lang="en-US" altLang="ja-JP" dirty="0"/>
              <a:t> );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2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/>
              <a:t>を</a:t>
            </a:r>
            <a:r>
              <a:rPr lang="ja-JP" altLang="en-US" dirty="0" smtClean="0"/>
              <a:t>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</a:t>
            </a:r>
            <a:r>
              <a:rPr lang="ja-JP" altLang="en-US" dirty="0" smtClean="0"/>
              <a:t>に作った、“</a:t>
            </a:r>
            <a:r>
              <a:rPr lang="en-US" altLang="ja-JP" dirty="0" smtClean="0"/>
              <a:t>index.html</a:t>
            </a:r>
            <a:r>
              <a:rPr lang="ja-JP" altLang="en-US" dirty="0" smtClean="0"/>
              <a:t>”を編集しよう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その内容は次のスライドの通り</a:t>
            </a:r>
            <a:r>
              <a:rPr lang="ja-JP" altLang="en-US" dirty="0"/>
              <a:t>。</a:t>
            </a:r>
            <a:endParaRPr kumimoji="1" lang="en-US" altLang="ja-JP" dirty="0" smtClean="0"/>
          </a:p>
          <a:p>
            <a:r>
              <a:rPr lang="ja-JP" altLang="en-US" dirty="0" smtClean="0"/>
              <a:t>スライドの中の</a:t>
            </a:r>
            <a:r>
              <a:rPr lang="ja-JP" altLang="en-US" dirty="0" smtClean="0">
                <a:solidFill>
                  <a:srgbClr val="0070C0"/>
                </a:solidFill>
              </a:rPr>
              <a:t>青文字</a:t>
            </a:r>
            <a:r>
              <a:rPr lang="ja-JP" altLang="en-US" dirty="0" smtClean="0"/>
              <a:t>が書き足す部分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/>
              <a:t>を</a:t>
            </a:r>
            <a:r>
              <a:rPr lang="ja-JP" altLang="en-US" dirty="0" smtClean="0"/>
              <a:t>編集しよう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ln w="28575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&lt;!DOCTYPE html&gt;</a:t>
            </a:r>
          </a:p>
          <a:p>
            <a:pPr marL="0" indent="0">
              <a:buNone/>
            </a:pPr>
            <a:r>
              <a:rPr lang="en-US" altLang="ja-JP" dirty="0" smtClean="0"/>
              <a:t>&lt;html&gt;</a:t>
            </a:r>
          </a:p>
          <a:p>
            <a:pPr marL="0" indent="0">
              <a:buNone/>
            </a:pPr>
            <a:r>
              <a:rPr lang="en-US" altLang="ja-JP" dirty="0" smtClean="0"/>
              <a:t>  &lt;head&gt;</a:t>
            </a:r>
          </a:p>
          <a:p>
            <a:pPr marL="0" indent="0">
              <a:buNone/>
            </a:pPr>
            <a:r>
              <a:rPr lang="en-US" altLang="ja-JP" dirty="0" smtClean="0"/>
              <a:t>    &lt;meta charset="utf-8"&gt;</a:t>
            </a:r>
          </a:p>
          <a:p>
            <a:pPr marL="0" indent="0">
              <a:buNone/>
            </a:pPr>
            <a:r>
              <a:rPr lang="en-US" altLang="ja-JP" dirty="0" smtClean="0"/>
              <a:t>    &lt;title&gt;</a:t>
            </a:r>
            <a:r>
              <a:rPr lang="en-US" altLang="ja-JP" dirty="0" err="1" smtClean="0"/>
              <a:t>tel.min</a:t>
            </a:r>
            <a:r>
              <a:rPr lang="en-US" altLang="ja-JP" dirty="0" smtClean="0"/>
              <a:t>&lt;/title&gt;</a:t>
            </a:r>
          </a:p>
          <a:p>
            <a:pPr marL="0" indent="0">
              <a:buNone/>
            </a:pPr>
            <a:r>
              <a:rPr lang="en-US" altLang="ja-JP" dirty="0" smtClean="0"/>
              <a:t>    &lt;meta name="description" content=""&gt;</a:t>
            </a:r>
          </a:p>
          <a:p>
            <a:pPr marL="0" indent="0">
              <a:buNone/>
            </a:pPr>
            <a:r>
              <a:rPr lang="en-US" altLang="ja-JP" dirty="0" smtClean="0"/>
              <a:t>    &lt;meta name="viewport" content="width=device-width"&gt;</a:t>
            </a:r>
          </a:p>
          <a:p>
            <a:pPr marL="0" indent="0">
              <a:buNone/>
            </a:pPr>
            <a:r>
              <a:rPr lang="en-US" altLang="ja-JP" dirty="0" smtClean="0"/>
              <a:t>    &lt;link </a:t>
            </a:r>
            <a:r>
              <a:rPr lang="en-US" altLang="ja-JP" dirty="0" err="1" smtClean="0"/>
              <a:t>rel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stylesheet</a:t>
            </a:r>
            <a:r>
              <a:rPr lang="en-US" altLang="ja-JP" dirty="0" smtClean="0"/>
              <a:t>" </a:t>
            </a:r>
            <a:r>
              <a:rPr lang="en-US" altLang="ja-JP" dirty="0" err="1" smtClean="0"/>
              <a:t>href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css</a:t>
            </a:r>
            <a:r>
              <a:rPr lang="en-US" altLang="ja-JP" dirty="0" smtClean="0"/>
              <a:t>/style.css"&gt;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</a:rPr>
              <a:t>   &lt;script </a:t>
            </a:r>
            <a:r>
              <a:rPr lang="en-US" altLang="ja-JP" dirty="0" err="1" smtClean="0">
                <a:solidFill>
                  <a:srgbClr val="0070C0"/>
                </a:solidFill>
              </a:rPr>
              <a:t>src</a:t>
            </a:r>
            <a:r>
              <a:rPr lang="en-US" altLang="ja-JP" dirty="0" smtClean="0">
                <a:solidFill>
                  <a:srgbClr val="0070C0"/>
                </a:solidFill>
              </a:rPr>
              <a:t>="</a:t>
            </a:r>
            <a:r>
              <a:rPr lang="en-US" altLang="ja-JP" dirty="0" err="1" smtClean="0">
                <a:solidFill>
                  <a:srgbClr val="0070C0"/>
                </a:solidFill>
              </a:rPr>
              <a:t>js</a:t>
            </a:r>
            <a:r>
              <a:rPr lang="en-US" altLang="ja-JP" dirty="0" smtClean="0">
                <a:solidFill>
                  <a:srgbClr val="0070C0"/>
                </a:solidFill>
              </a:rPr>
              <a:t>/main.js"&gt;&lt;/script&gt;</a:t>
            </a:r>
          </a:p>
          <a:p>
            <a:pPr marL="0" indent="0">
              <a:buNone/>
            </a:pPr>
            <a:r>
              <a:rPr lang="en-US" altLang="ja-JP" dirty="0" smtClean="0"/>
              <a:t>&lt;/head&gt;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index.html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 &lt;body&gt;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    &lt;div id="</a:t>
            </a:r>
            <a:r>
              <a:rPr lang="en-US" altLang="ja-JP" dirty="0" err="1" smtClean="0"/>
              <a:t>print_title</a:t>
            </a:r>
            <a:r>
              <a:rPr lang="en-US" altLang="ja-JP" dirty="0" smtClean="0"/>
              <a:t>"&gt;</a:t>
            </a:r>
            <a:r>
              <a:rPr lang="en-US" altLang="ja-JP" dirty="0" err="1" smtClean="0"/>
              <a:t>tel.min</a:t>
            </a:r>
            <a:r>
              <a:rPr lang="en-US" altLang="ja-JP" dirty="0" smtClean="0"/>
              <a:t>&lt;/div&gt;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</a:t>
            </a:r>
            <a:r>
              <a:rPr lang="en-US" altLang="ja-JP" dirty="0" err="1" smtClean="0">
                <a:solidFill>
                  <a:srgbClr val="0070C0"/>
                </a:solidFill>
              </a:rPr>
              <a:t>br</a:t>
            </a:r>
            <a:r>
              <a:rPr lang="en-US" altLang="ja-JP" dirty="0" smtClean="0">
                <a:solidFill>
                  <a:srgbClr val="0070C0"/>
                </a:solidFill>
              </a:rPr>
              <a:t>&gt;&lt;</a:t>
            </a:r>
            <a:r>
              <a:rPr lang="en-US" altLang="ja-JP" dirty="0" err="1" smtClean="0">
                <a:solidFill>
                  <a:srgbClr val="0070C0"/>
                </a:solidFill>
              </a:rPr>
              <a:t>br</a:t>
            </a:r>
            <a:r>
              <a:rPr lang="en-US" altLang="ja-JP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&lt;div id="</a:t>
            </a:r>
            <a:r>
              <a:rPr lang="en-US" altLang="ja-JP" dirty="0" err="1" smtClean="0">
                <a:solidFill>
                  <a:srgbClr val="0070C0"/>
                </a:solidFill>
              </a:rPr>
              <a:t>print_lx</a:t>
            </a:r>
            <a:r>
              <a:rPr lang="en-US" altLang="ja-JP" dirty="0" smtClean="0">
                <a:solidFill>
                  <a:srgbClr val="0070C0"/>
                </a:solidFill>
              </a:rPr>
              <a:t>"&gt;</a:t>
            </a:r>
            <a:r>
              <a:rPr lang="ja-JP" altLang="en-US" dirty="0" smtClean="0">
                <a:solidFill>
                  <a:srgbClr val="0070C0"/>
                </a:solidFill>
              </a:rPr>
              <a:t>　</a:t>
            </a:r>
            <a:r>
              <a:rPr lang="en-US" altLang="ja-JP" dirty="0" smtClean="0">
                <a:solidFill>
                  <a:srgbClr val="0070C0"/>
                </a:solidFill>
              </a:rPr>
              <a:t>&lt;/div&gt;</a:t>
            </a:r>
          </a:p>
          <a:p>
            <a:pPr marL="0" indent="0">
              <a:buNone/>
            </a:pPr>
            <a:r>
              <a:rPr lang="en-US" altLang="ja-JP" dirty="0" smtClean="0"/>
              <a:t>&lt;/body&gt;</a:t>
            </a:r>
          </a:p>
          <a:p>
            <a:pPr marL="0" indent="0">
              <a:buNone/>
            </a:pPr>
            <a:r>
              <a:rPr lang="en-US" altLang="ja-JP" dirty="0" smtClean="0"/>
              <a:t>&lt;/html&gt;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518</Words>
  <Application>Microsoft Office PowerPoint</Application>
  <PresentationFormat>画面に合わせる (4:3)</PresentationFormat>
  <Paragraphs>107</Paragraphs>
  <Slides>13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写経 2-1 : 明るさを表示しよう！</vt:lpstr>
      <vt:lpstr>今回の目標</vt:lpstr>
      <vt:lpstr>今からやること</vt:lpstr>
      <vt:lpstr>作業環境の準備</vt:lpstr>
      <vt:lpstr>main.js を作ろう</vt:lpstr>
      <vt:lpstr>main.js を作ろう</vt:lpstr>
      <vt:lpstr>index.html を編集しよう</vt:lpstr>
      <vt:lpstr>index.html を編集しよう (前編)</vt:lpstr>
      <vt:lpstr>index.html を編集しよう (後編)</vt:lpstr>
      <vt:lpstr>style.css を編集しよう</vt:lpstr>
      <vt:lpstr>style.css を編集しよう (前編)</vt:lpstr>
      <vt:lpstr>style.css を編集しよう (後編)</vt:lpstr>
      <vt:lpstr>作ったものを確認してみよう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Masashi</dc:creator>
  <cp:lastModifiedBy>Masashi</cp:lastModifiedBy>
  <cp:revision>35</cp:revision>
  <dcterms:created xsi:type="dcterms:W3CDTF">2014-08-13T14:25:53Z</dcterms:created>
  <dcterms:modified xsi:type="dcterms:W3CDTF">2014-08-20T13:57:19Z</dcterms:modified>
</cp:coreProperties>
</file>