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57" r:id="rId4"/>
    <p:sldId id="259" r:id="rId5"/>
    <p:sldId id="264" r:id="rId6"/>
    <p:sldId id="265" r:id="rId7"/>
    <p:sldId id="261" r:id="rId8"/>
    <p:sldId id="267" r:id="rId9"/>
    <p:sldId id="268" r:id="rId10"/>
    <p:sldId id="263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1C060-59B3-4C51-9D6C-6BA298AF8272}" type="datetimeFigureOut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D2431-8356-427E-860F-B5E047D39EF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18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文字色で区別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かつスライドを事前に印刷しておけば問題ないと思いたい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8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スクショ</a:t>
            </a:r>
            <a:r>
              <a:rPr kumimoji="1" lang="ja-JP" altLang="en-US" dirty="0" err="1" smtClean="0"/>
              <a:t>ほ</a:t>
            </a:r>
            <a:r>
              <a:rPr kumimoji="1" lang="ja-JP" altLang="en-US" dirty="0" smtClean="0"/>
              <a:t>すい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D2431-8356-427E-860F-B5E047D39EFD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9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6A12-329C-4FD9-97ED-1644A1A7A371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BE141416-43D9-4FB5-AF3E-925778353D4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421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231D-54BD-4F3D-BC4C-83902C28985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52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A2B-5894-46D2-AD02-579C861F4921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AD90-6BB3-4EF1-A1DD-60B724C469D7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BE141416-43D9-4FB5-AF3E-925778353D4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439" y="6201541"/>
            <a:ext cx="619844" cy="9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44" y="6201541"/>
            <a:ext cx="619844" cy="9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asashi\Dropbox\documents\Mozilla\natsuno2014\img\fro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21" y="6201541"/>
            <a:ext cx="619844" cy="9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8A46-3C76-405D-BA8D-9051CB15F821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82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9FF6-F2C1-4E3B-B3C5-97E74640883E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A318C-64AD-4DD3-8C92-4E2F257E713B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78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DD66-8912-4377-A97B-477956BBB556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D0CAC-1841-410F-BA78-BC44CEF18163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26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DFB6-A282-437C-A346-4B1088DC6F46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52CC-AC3D-474C-8C0F-EBE81F31FD51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0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7A55-FF51-43D1-A39B-BA315F6305D2}" type="datetime1">
              <a:rPr kumimoji="1" lang="ja-JP" altLang="en-US" smtClean="0"/>
              <a:pPr/>
              <a:t>2014/8/20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1416-43D9-4FB5-AF3E-925778353D4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43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写経 </a:t>
            </a:r>
            <a:r>
              <a:rPr kumimoji="1" lang="en-US" altLang="ja-JP" dirty="0" smtClean="0"/>
              <a:t>2-2 : </a:t>
            </a:r>
            <a:r>
              <a:rPr kumimoji="1" lang="ja-JP" altLang="en-US" smtClean="0"/>
              <a:t>色を変えよう！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Mozilla maker party 2014-summer</a:t>
            </a:r>
          </a:p>
          <a:p>
            <a:r>
              <a:rPr lang="en-US" altLang="ja-JP" dirty="0" smtClean="0"/>
              <a:t>2014.8.21</a:t>
            </a:r>
          </a:p>
          <a:p>
            <a:r>
              <a:rPr lang="ja-JP" altLang="en-US" smtClean="0"/>
              <a:t>中央大学理工学部有志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67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作ったものを確認してみよう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63035" y="1340768"/>
            <a:ext cx="4104456" cy="4525963"/>
          </a:xfrm>
        </p:spPr>
        <p:txBody>
          <a:bodyPr/>
          <a:lstStyle/>
          <a:p>
            <a:r>
              <a:rPr lang="ja-JP" altLang="en-US" dirty="0"/>
              <a:t>アプリ</a:t>
            </a:r>
            <a:r>
              <a:rPr kumimoji="1" lang="ja-JP" altLang="en-US" dirty="0" smtClean="0"/>
              <a:t>を開くと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次のような画面が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現れる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周囲の明るさにより、</a:t>
            </a:r>
            <a:r>
              <a:rPr kumimoji="1" lang="en-US" altLang="ja-JP" dirty="0" smtClean="0"/>
              <a:t> </a:t>
            </a:r>
            <a:br>
              <a:rPr kumimoji="1" lang="en-US" altLang="ja-JP" dirty="0" smtClean="0"/>
            </a:br>
            <a:r>
              <a:rPr kumimoji="1" lang="ja-JP" altLang="en-US" dirty="0" smtClean="0"/>
              <a:t>数値だけでなく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背景や文字の色も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変わるようになった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pic>
        <p:nvPicPr>
          <p:cNvPr id="1026" name="Picture 2" descr="C:\Users\masayama\Dropbox\share\hayamin\ppt\img\telmin-ver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2996310" cy="505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12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</a:t>
            </a:r>
            <a:r>
              <a:rPr lang="ja-JP" altLang="en-US" dirty="0"/>
              <a:t>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周囲の明るさによって</a:t>
            </a:r>
            <a:r>
              <a:rPr lang="ja-JP" altLang="en-US" dirty="0"/>
              <a:t>、</a:t>
            </a:r>
            <a:r>
              <a:rPr lang="ja-JP" altLang="en-US" dirty="0" smtClean="0"/>
              <a:t>数値だけでなく</a:t>
            </a:r>
            <a:r>
              <a:rPr lang="ja-JP" altLang="en-US" dirty="0"/>
              <a:t>、</a:t>
            </a:r>
            <a:r>
              <a:rPr lang="en-US" altLang="ja-JP" dirty="0" smtClean="0"/>
              <a:t>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背景や文字の色も変えるようにしてみよう！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5" name="Picture 2" descr="C:\Users\masayama\Dropbox\share\hayamin\ppt\img\telmin-ve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1654" y="2772539"/>
            <a:ext cx="2333521" cy="3933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80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</a:t>
            </a:r>
            <a:r>
              <a:rPr lang="ja-JP" altLang="en-US" dirty="0" smtClean="0"/>
              <a:t>から</a:t>
            </a:r>
            <a:r>
              <a:rPr lang="ja-JP" altLang="en-US" dirty="0"/>
              <a:t>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14:25 – 14:50 (</a:t>
            </a:r>
            <a:r>
              <a:rPr lang="ja-JP" altLang="en-US" dirty="0" smtClean="0"/>
              <a:t>予定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screen.js </a:t>
            </a:r>
            <a:r>
              <a:rPr lang="ja-JP" altLang="en-US" dirty="0" smtClean="0"/>
              <a:t>を</a:t>
            </a:r>
            <a:r>
              <a:rPr lang="ja-JP" altLang="en-US" dirty="0"/>
              <a:t>作ろう</a:t>
            </a:r>
            <a:endParaRPr lang="en-US" altLang="ja-JP" dirty="0" smtClean="0"/>
          </a:p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を再編集しよう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74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kumimoji="1" lang="ja-JP" altLang="en-US" dirty="0" smtClean="0"/>
              <a:t>を作ろう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kumimoji="1" lang="en-US" altLang="ja-JP" dirty="0" err="1" smtClean="0"/>
              <a:t>js</a:t>
            </a:r>
            <a:r>
              <a:rPr lang="ja-JP" altLang="en-US" dirty="0"/>
              <a:t>”</a:t>
            </a:r>
            <a:r>
              <a:rPr kumimoji="1" lang="ja-JP" altLang="en-US" dirty="0" smtClean="0"/>
              <a:t>フォルダの中に</a:t>
            </a:r>
            <a:r>
              <a:rPr lang="ja-JP" altLang="en-US" dirty="0" smtClean="0"/>
              <a:t>、“</a:t>
            </a:r>
            <a:r>
              <a:rPr kumimoji="1" lang="en-US" altLang="ja-JP" dirty="0" smtClean="0"/>
              <a:t>screen.js</a:t>
            </a:r>
            <a:r>
              <a:rPr kumimoji="1" lang="ja-JP" altLang="en-US" dirty="0" smtClean="0"/>
              <a:t>”を作ろう。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サンプルコードは次のスライドの通り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7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kumimoji="1" lang="ja-JP" altLang="en-US" dirty="0" smtClean="0"/>
              <a:t>を作ろう </a:t>
            </a:r>
            <a:r>
              <a:rPr kumimoji="1" lang="en-US" altLang="ja-JP" dirty="0" smtClean="0"/>
              <a:t>(</a:t>
            </a:r>
            <a:r>
              <a:rPr lang="ja-JP" altLang="en-US" dirty="0" smtClean="0"/>
              <a:t>前編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//  </a:t>
            </a:r>
            <a:r>
              <a:rPr lang="ja-JP" altLang="en-US" dirty="0"/>
              <a:t>照度を色の</a:t>
            </a:r>
            <a:r>
              <a:rPr lang="en-US" altLang="ja-JP" dirty="0"/>
              <a:t>256</a:t>
            </a:r>
            <a:r>
              <a:rPr lang="ja-JP" altLang="en-US" dirty="0"/>
              <a:t>段階に変換</a:t>
            </a:r>
          </a:p>
          <a:p>
            <a:pPr marL="0" indent="0">
              <a:buNone/>
            </a:pPr>
            <a:r>
              <a:rPr lang="en-US" altLang="ja-JP" dirty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/>
              <a:t>lx2Rgb = function( lx ) {</a:t>
            </a:r>
          </a:p>
          <a:p>
            <a:pPr marL="0" indent="0">
              <a:buNone/>
            </a:pPr>
            <a:r>
              <a:rPr lang="en-US" altLang="ja-JP" dirty="0"/>
              <a:t>    if(lx &gt; 1000) {</a:t>
            </a:r>
          </a:p>
          <a:p>
            <a:pPr marL="0" indent="0">
              <a:buNone/>
            </a:pPr>
            <a:r>
              <a:rPr lang="en-US" altLang="ja-JP" dirty="0"/>
              <a:t>        return 0;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    else {</a:t>
            </a:r>
          </a:p>
          <a:p>
            <a:pPr marL="0" indent="0">
              <a:buNone/>
            </a:pPr>
            <a:r>
              <a:rPr lang="en-US" altLang="ja-JP" dirty="0"/>
              <a:t>	    </a:t>
            </a:r>
            <a:r>
              <a:rPr lang="en-US" altLang="ja-JP" dirty="0" err="1"/>
              <a:t>rgbValue</a:t>
            </a:r>
            <a:r>
              <a:rPr lang="en-US" altLang="ja-JP" dirty="0"/>
              <a:t> = 255 - (lx/1000)*255;</a:t>
            </a:r>
          </a:p>
          <a:p>
            <a:pPr marL="0" indent="0">
              <a:buNone/>
            </a:pPr>
            <a:r>
              <a:rPr lang="en-US" altLang="ja-JP" dirty="0"/>
              <a:t>	    return </a:t>
            </a:r>
            <a:r>
              <a:rPr lang="en-US" altLang="ja-JP" dirty="0" err="1"/>
              <a:t>Math.round</a:t>
            </a:r>
            <a:r>
              <a:rPr lang="en-US" altLang="ja-JP" dirty="0"/>
              <a:t>(</a:t>
            </a:r>
            <a:r>
              <a:rPr lang="en-US" altLang="ja-JP" dirty="0" err="1"/>
              <a:t>rgbValue</a:t>
            </a:r>
            <a:r>
              <a:rPr lang="en-US" altLang="ja-JP" dirty="0"/>
              <a:t>);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screen.js </a:t>
            </a:r>
            <a:r>
              <a:rPr kumimoji="1" lang="ja-JP" altLang="en-US" dirty="0" smtClean="0"/>
              <a:t>を作ろう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7800"/>
          </a:xfrm>
          <a:ln w="28575">
            <a:solidFill>
              <a:srgbClr val="FF0000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smtClean="0"/>
              <a:t>//  </a:t>
            </a:r>
            <a:r>
              <a:rPr lang="ja-JP" altLang="en-US" dirty="0" smtClean="0"/>
              <a:t>照度センサーの値が変わると呼ばれる関数</a:t>
            </a:r>
          </a:p>
          <a:p>
            <a:pPr marL="0" indent="0">
              <a:buNone/>
            </a:pPr>
            <a:r>
              <a:rPr lang="en-US" altLang="ja-JP" dirty="0" smtClean="0"/>
              <a:t>//</a:t>
            </a:r>
          </a:p>
          <a:p>
            <a:pPr marL="0" indent="0">
              <a:buNone/>
            </a:pPr>
            <a:r>
              <a:rPr lang="en-US" altLang="ja-JP" dirty="0" smtClean="0"/>
              <a:t>//  lx </a:t>
            </a:r>
            <a:r>
              <a:rPr lang="ja-JP" altLang="en-US" dirty="0" smtClean="0"/>
              <a:t>明るさ 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単位ルクス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//------------------------------------------------------------------------------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ja-JP" dirty="0" err="1" smtClean="0"/>
              <a:t>changeScreen</a:t>
            </a:r>
            <a:r>
              <a:rPr lang="en-US" altLang="ja-JP" dirty="0" smtClean="0"/>
              <a:t> = function( lx ) {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//  </a:t>
            </a:r>
            <a:r>
              <a:rPr lang="ja-JP" altLang="en-US" dirty="0" smtClean="0"/>
              <a:t>文字の色を変化させて、数字を変化させる</a:t>
            </a:r>
          </a:p>
          <a:p>
            <a:pPr marL="0" indent="0">
              <a:buNone/>
            </a:pPr>
            <a:r>
              <a:rPr lang="ja-JP" altLang="en-US" dirty="0" smtClean="0"/>
              <a:t>    </a:t>
            </a:r>
            <a:r>
              <a:rPr lang="en-US" altLang="ja-JP" dirty="0" err="1" smtClean="0"/>
              <a:t>txRGB</a:t>
            </a:r>
            <a:r>
              <a:rPr lang="en-US" altLang="ja-JP" dirty="0" smtClean="0"/>
              <a:t> = lx2Rgb(lx);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document.getElementById</a:t>
            </a:r>
            <a:r>
              <a:rPr lang="en-US" altLang="ja-JP" dirty="0" smtClean="0"/>
              <a:t>("</a:t>
            </a:r>
            <a:r>
              <a:rPr lang="en-US" altLang="ja-JP" dirty="0" err="1" smtClean="0"/>
              <a:t>print_lx</a:t>
            </a:r>
            <a:r>
              <a:rPr lang="en-US" altLang="ja-JP" dirty="0" smtClean="0"/>
              <a:t>").</a:t>
            </a:r>
            <a:r>
              <a:rPr lang="en-US" altLang="ja-JP" dirty="0" err="1" smtClean="0"/>
              <a:t>style.color</a:t>
            </a:r>
            <a:r>
              <a:rPr lang="en-US" altLang="ja-JP" dirty="0" smtClean="0"/>
              <a:t> = '</a:t>
            </a:r>
            <a:r>
              <a:rPr lang="en-US" altLang="ja-JP" dirty="0" err="1" smtClean="0"/>
              <a:t>rgb</a:t>
            </a:r>
            <a:r>
              <a:rPr lang="en-US" altLang="ja-JP" dirty="0" smtClean="0"/>
              <a:t>(' + </a:t>
            </a:r>
            <a:r>
              <a:rPr lang="en-US" altLang="ja-JP" dirty="0" err="1" smtClean="0"/>
              <a:t>txRGB</a:t>
            </a:r>
            <a:r>
              <a:rPr lang="en-US" altLang="ja-JP" dirty="0" smtClean="0"/>
              <a:t> + ',' + </a:t>
            </a:r>
            <a:r>
              <a:rPr lang="en-US" altLang="ja-JP" dirty="0" err="1" smtClean="0"/>
              <a:t>txRGB</a:t>
            </a:r>
            <a:r>
              <a:rPr lang="en-US" altLang="ja-JP" dirty="0" smtClean="0"/>
              <a:t> + ', '+ </a:t>
            </a:r>
            <a:r>
              <a:rPr lang="en-US" altLang="ja-JP" dirty="0" err="1" smtClean="0"/>
              <a:t>txRGB</a:t>
            </a:r>
            <a:r>
              <a:rPr lang="en-US" altLang="ja-JP" dirty="0" smtClean="0"/>
              <a:t> + ')';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document.getElementById</a:t>
            </a:r>
            <a:r>
              <a:rPr lang="en-US" altLang="ja-JP" dirty="0" smtClean="0"/>
              <a:t>("</a:t>
            </a:r>
            <a:r>
              <a:rPr lang="en-US" altLang="ja-JP" dirty="0" err="1" smtClean="0"/>
              <a:t>print_lx</a:t>
            </a:r>
            <a:r>
              <a:rPr lang="en-US" altLang="ja-JP" dirty="0" smtClean="0"/>
              <a:t>").</a:t>
            </a:r>
            <a:r>
              <a:rPr lang="en-US" altLang="ja-JP" dirty="0" err="1" smtClean="0"/>
              <a:t>innerHTML</a:t>
            </a:r>
            <a:r>
              <a:rPr lang="en-US" altLang="ja-JP" dirty="0" smtClean="0"/>
              <a:t> = lx + '[lx]';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//  </a:t>
            </a:r>
            <a:r>
              <a:rPr lang="ja-JP" altLang="en-US" dirty="0" smtClean="0"/>
              <a:t>背景を変化させる</a:t>
            </a:r>
          </a:p>
          <a:p>
            <a:pPr marL="0" indent="0">
              <a:buNone/>
            </a:pPr>
            <a:r>
              <a:rPr lang="ja-JP" altLang="en-US" dirty="0" smtClean="0"/>
              <a:t>    </a:t>
            </a:r>
            <a:r>
              <a:rPr lang="en-US" altLang="ja-JP" dirty="0" err="1" smtClean="0"/>
              <a:t>bgRGB</a:t>
            </a:r>
            <a:r>
              <a:rPr lang="en-US" altLang="ja-JP" dirty="0" smtClean="0"/>
              <a:t> = 255-txRGB;</a:t>
            </a:r>
          </a:p>
          <a:p>
            <a:pPr marL="0" indent="0">
              <a:buNone/>
            </a:pPr>
            <a:r>
              <a:rPr lang="en-US" altLang="ja-JP" dirty="0" smtClean="0"/>
              <a:t>    </a:t>
            </a:r>
            <a:r>
              <a:rPr lang="en-US" altLang="ja-JP" dirty="0" err="1" smtClean="0"/>
              <a:t>document.body.style.backgroundColor</a:t>
            </a:r>
            <a:r>
              <a:rPr lang="en-US" altLang="ja-JP" dirty="0" smtClean="0"/>
              <a:t> = '</a:t>
            </a:r>
            <a:r>
              <a:rPr lang="en-US" altLang="ja-JP" dirty="0" err="1" smtClean="0"/>
              <a:t>rgb</a:t>
            </a:r>
            <a:r>
              <a:rPr lang="en-US" altLang="ja-JP" dirty="0" smtClean="0"/>
              <a:t>(' + </a:t>
            </a:r>
            <a:r>
              <a:rPr lang="en-US" altLang="ja-JP" dirty="0" err="1" smtClean="0"/>
              <a:t>bgRGB</a:t>
            </a:r>
            <a:r>
              <a:rPr lang="en-US" altLang="ja-JP" dirty="0" smtClean="0"/>
              <a:t> + ',' + </a:t>
            </a:r>
            <a:r>
              <a:rPr lang="en-US" altLang="ja-JP" dirty="0" err="1" smtClean="0"/>
              <a:t>bgRGB</a:t>
            </a:r>
            <a:r>
              <a:rPr lang="en-US" altLang="ja-JP" dirty="0" smtClean="0"/>
              <a:t> + ', '+ </a:t>
            </a:r>
            <a:r>
              <a:rPr lang="en-US" altLang="ja-JP" dirty="0" err="1" smtClean="0"/>
              <a:t>bgRGB</a:t>
            </a:r>
            <a:r>
              <a:rPr lang="en-US" altLang="ja-JP" dirty="0" smtClean="0"/>
              <a:t> + ')';</a:t>
            </a:r>
          </a:p>
          <a:p>
            <a:pPr marL="0" indent="0">
              <a:buNone/>
            </a:pPr>
            <a:r>
              <a:rPr lang="en-US" altLang="ja-JP" dirty="0" smtClean="0"/>
              <a:t>};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3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 smtClean="0"/>
              <a:t>を編集しよう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前に</a:t>
            </a:r>
            <a:r>
              <a:rPr lang="ja-JP" altLang="en-US" dirty="0" smtClean="0"/>
              <a:t>作った、“</a:t>
            </a:r>
            <a:r>
              <a:rPr lang="en-US" altLang="ja-JP" dirty="0" smtClean="0"/>
              <a:t>index.html</a:t>
            </a:r>
            <a:r>
              <a:rPr lang="ja-JP" altLang="en-US" dirty="0" smtClean="0"/>
              <a:t>”を</a:t>
            </a:r>
            <a:r>
              <a:rPr lang="ja-JP" altLang="en-US" dirty="0"/>
              <a:t>編集</a:t>
            </a:r>
            <a:r>
              <a:rPr lang="ja-JP" altLang="en-US" dirty="0" smtClean="0"/>
              <a:t>しよう。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その内容は次のスライドの</a:t>
            </a:r>
            <a:r>
              <a:rPr lang="ja-JP" altLang="en-US" dirty="0" smtClean="0"/>
              <a:t>通り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スライドの中の</a:t>
            </a:r>
            <a:r>
              <a:rPr lang="ja-JP" altLang="en-US" dirty="0">
                <a:solidFill>
                  <a:srgbClr val="0070C0"/>
                </a:solidFill>
              </a:rPr>
              <a:t>青文字</a:t>
            </a:r>
            <a:r>
              <a:rPr lang="ja-JP" altLang="en-US" dirty="0"/>
              <a:t>が書き足す</a:t>
            </a:r>
            <a:r>
              <a:rPr lang="ja-JP" altLang="en-US" dirty="0" smtClean="0"/>
              <a:t>部分。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index.html </a:t>
            </a:r>
            <a:r>
              <a:rPr lang="ja-JP" altLang="en-US" dirty="0"/>
              <a:t>を</a:t>
            </a:r>
            <a:r>
              <a:rPr lang="ja-JP" altLang="en-US" dirty="0" smtClean="0"/>
              <a:t>編集しよう </a:t>
            </a:r>
            <a:r>
              <a:rPr lang="en-US" altLang="ja-JP" dirty="0" smtClean="0"/>
              <a:t>(</a:t>
            </a:r>
            <a:r>
              <a:rPr lang="ja-JP" altLang="en-US" dirty="0" smtClean="0"/>
              <a:t>前編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ln w="28575"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&lt;!DOCTYPE html&gt;</a:t>
            </a:r>
          </a:p>
          <a:p>
            <a:pPr marL="0" indent="0">
              <a:buNone/>
            </a:pPr>
            <a:r>
              <a:rPr lang="en-US" altLang="ja-JP" dirty="0" smtClean="0"/>
              <a:t>&lt;html&gt;</a:t>
            </a:r>
          </a:p>
          <a:p>
            <a:pPr marL="0" indent="0">
              <a:buNone/>
            </a:pPr>
            <a:r>
              <a:rPr lang="en-US" altLang="ja-JP" dirty="0" smtClean="0"/>
              <a:t>  &lt;head&gt;</a:t>
            </a:r>
          </a:p>
          <a:p>
            <a:pPr marL="0" indent="0">
              <a:buNone/>
            </a:pPr>
            <a:r>
              <a:rPr lang="en-US" altLang="ja-JP" dirty="0" smtClean="0"/>
              <a:t>    &lt;meta charset="utf-8"&gt;</a:t>
            </a:r>
          </a:p>
          <a:p>
            <a:pPr marL="0" indent="0">
              <a:buNone/>
            </a:pPr>
            <a:r>
              <a:rPr lang="en-US" altLang="ja-JP" dirty="0" smtClean="0"/>
              <a:t>    &lt;title&gt;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&lt;/title&gt;</a:t>
            </a:r>
          </a:p>
          <a:p>
            <a:pPr marL="0" indent="0">
              <a:buNone/>
            </a:pPr>
            <a:r>
              <a:rPr lang="en-US" altLang="ja-JP" dirty="0" smtClean="0"/>
              <a:t>    &lt;meta name="description" content=""&gt;</a:t>
            </a:r>
          </a:p>
          <a:p>
            <a:pPr marL="0" indent="0">
              <a:buNone/>
            </a:pPr>
            <a:r>
              <a:rPr lang="en-US" altLang="ja-JP" dirty="0" smtClean="0"/>
              <a:t>    &lt;meta name="viewport" content="width=device-width"&gt;</a:t>
            </a:r>
          </a:p>
          <a:p>
            <a:pPr marL="0" indent="0">
              <a:buNone/>
            </a:pPr>
            <a:r>
              <a:rPr lang="en-US" altLang="ja-JP" dirty="0" smtClean="0"/>
              <a:t>    &lt;link </a:t>
            </a:r>
            <a:r>
              <a:rPr lang="en-US" altLang="ja-JP" dirty="0" err="1" smtClean="0"/>
              <a:t>rel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stylesheet</a:t>
            </a:r>
            <a:r>
              <a:rPr lang="en-US" altLang="ja-JP" dirty="0" smtClean="0"/>
              <a:t>" </a:t>
            </a:r>
            <a:r>
              <a:rPr lang="en-US" altLang="ja-JP" dirty="0" err="1" smtClean="0"/>
              <a:t>href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css</a:t>
            </a:r>
            <a:r>
              <a:rPr lang="en-US" altLang="ja-JP" dirty="0" smtClean="0"/>
              <a:t>/style.css"&gt;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&lt;script </a:t>
            </a:r>
            <a:r>
              <a:rPr lang="en-US" altLang="ja-JP" dirty="0" err="1" smtClean="0"/>
              <a:t>src</a:t>
            </a:r>
            <a:r>
              <a:rPr lang="en-US" altLang="ja-JP" dirty="0" smtClean="0"/>
              <a:t>="</a:t>
            </a:r>
            <a:r>
              <a:rPr lang="en-US" altLang="ja-JP" dirty="0" err="1" smtClean="0"/>
              <a:t>js</a:t>
            </a:r>
            <a:r>
              <a:rPr lang="en-US" altLang="ja-JP" dirty="0" smtClean="0"/>
              <a:t>/main.js"&gt;&lt;/script&gt;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rgbClr val="0070C0"/>
                </a:solidFill>
              </a:rPr>
              <a:t>    &lt;script </a:t>
            </a:r>
            <a:r>
              <a:rPr lang="en-US" altLang="ja-JP" dirty="0" err="1" smtClean="0">
                <a:solidFill>
                  <a:srgbClr val="0070C0"/>
                </a:solidFill>
              </a:rPr>
              <a:t>src</a:t>
            </a:r>
            <a:r>
              <a:rPr lang="en-US" altLang="ja-JP" dirty="0" smtClean="0">
                <a:solidFill>
                  <a:srgbClr val="0070C0"/>
                </a:solidFill>
              </a:rPr>
              <a:t>="</a:t>
            </a:r>
            <a:r>
              <a:rPr lang="en-US" altLang="ja-JP" dirty="0" err="1" smtClean="0">
                <a:solidFill>
                  <a:srgbClr val="0070C0"/>
                </a:solidFill>
              </a:rPr>
              <a:t>js</a:t>
            </a:r>
            <a:r>
              <a:rPr lang="en-US" altLang="ja-JP" dirty="0" smtClean="0">
                <a:solidFill>
                  <a:srgbClr val="0070C0"/>
                </a:solidFill>
              </a:rPr>
              <a:t>/screen.js"&gt;&lt;/script&gt;</a:t>
            </a:r>
          </a:p>
          <a:p>
            <a:pPr marL="0" indent="0">
              <a:buNone/>
            </a:pPr>
            <a:r>
              <a:rPr lang="en-US" altLang="ja-JP" dirty="0" smtClean="0"/>
              <a:t>&lt;/head&gt;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index.html </a:t>
            </a:r>
            <a:r>
              <a:rPr kumimoji="1" lang="ja-JP" altLang="en-US" dirty="0" smtClean="0"/>
              <a:t>を編集しよう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後編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 w="28575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 &lt;body&gt;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print_title</a:t>
            </a:r>
            <a:r>
              <a:rPr lang="en-US" altLang="ja-JP" dirty="0" smtClean="0"/>
              <a:t>"&gt;</a:t>
            </a:r>
            <a:r>
              <a:rPr lang="en-US" altLang="ja-JP" dirty="0" err="1" smtClean="0"/>
              <a:t>tel.min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    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&gt;&lt;</a:t>
            </a:r>
            <a:r>
              <a:rPr lang="en-US" altLang="ja-JP" dirty="0" err="1" smtClean="0"/>
              <a:t>br</a:t>
            </a:r>
            <a:r>
              <a:rPr lang="en-US" altLang="ja-JP" dirty="0" smtClean="0"/>
              <a:t>&gt;</a:t>
            </a:r>
          </a:p>
          <a:p>
            <a:pPr marL="0" indent="0">
              <a:buNone/>
            </a:pPr>
            <a:r>
              <a:rPr lang="en-US" altLang="ja-JP" dirty="0" smtClean="0"/>
              <a:t>    &lt;div id="</a:t>
            </a:r>
            <a:r>
              <a:rPr lang="en-US" altLang="ja-JP" dirty="0" err="1" smtClean="0"/>
              <a:t>print_lx</a:t>
            </a:r>
            <a:r>
              <a:rPr lang="en-US" altLang="ja-JP" dirty="0" smtClean="0"/>
              <a:t>"&gt;</a:t>
            </a:r>
            <a:r>
              <a:rPr lang="ja-JP" altLang="en-US" dirty="0" smtClean="0"/>
              <a:t>　</a:t>
            </a:r>
            <a:r>
              <a:rPr lang="en-US" altLang="ja-JP" dirty="0" smtClean="0"/>
              <a:t>&lt;/div&gt;</a:t>
            </a:r>
          </a:p>
          <a:p>
            <a:pPr marL="0" indent="0">
              <a:buNone/>
            </a:pPr>
            <a:r>
              <a:rPr lang="en-US" altLang="ja-JP" dirty="0" smtClean="0"/>
              <a:t>&lt;/body&gt;</a:t>
            </a:r>
          </a:p>
          <a:p>
            <a:pPr marL="0" indent="0">
              <a:buNone/>
            </a:pPr>
            <a:r>
              <a:rPr lang="en-US" altLang="ja-JP" dirty="0" smtClean="0"/>
              <a:t>&lt;/html&gt;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41416-43D9-4FB5-AF3E-925778353D4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425</Words>
  <Application>Microsoft Office PowerPoint</Application>
  <PresentationFormat>画面に合わせる (4:3)</PresentationFormat>
  <Paragraphs>88</Paragraphs>
  <Slides>10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​​テーマ</vt:lpstr>
      <vt:lpstr>写経 2-2 : 色を変えよう！</vt:lpstr>
      <vt:lpstr>今回の目標</vt:lpstr>
      <vt:lpstr>今からやること</vt:lpstr>
      <vt:lpstr>screen.js を作ろう</vt:lpstr>
      <vt:lpstr>screen.js を作ろう (前編)</vt:lpstr>
      <vt:lpstr>screen.js を作ろう (後編)</vt:lpstr>
      <vt:lpstr>index.html を編集しよう</vt:lpstr>
      <vt:lpstr>index.html を編集しよう (前編)</vt:lpstr>
      <vt:lpstr>index.html を編集しよう (後編)</vt:lpstr>
      <vt:lpstr>作ったものを確認してみよう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Masashi</dc:creator>
  <cp:lastModifiedBy>Masashi</cp:lastModifiedBy>
  <cp:revision>37</cp:revision>
  <dcterms:created xsi:type="dcterms:W3CDTF">2014-08-13T14:25:53Z</dcterms:created>
  <dcterms:modified xsi:type="dcterms:W3CDTF">2014-08-20T13:57:58Z</dcterms:modified>
</cp:coreProperties>
</file>