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6" r:id="rId10"/>
    <p:sldId id="278" r:id="rId11"/>
    <p:sldId id="269" r:id="rId12"/>
    <p:sldId id="27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3CD2-F544-424C-83B7-5469CABB5EAB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304C-32FF-4260-BD58-2C7AC669968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外見は変化なし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正直 </a:t>
            </a:r>
            <a:r>
              <a:rPr kumimoji="1" lang="en-US" altLang="ja-JP" dirty="0" smtClean="0"/>
              <a:t>30 </a:t>
            </a:r>
            <a:r>
              <a:rPr kumimoji="1" lang="ja-JP" altLang="en-US" dirty="0" smtClean="0"/>
              <a:t>分で</a:t>
            </a:r>
            <a:r>
              <a:rPr kumimoji="1" lang="ja-JP" altLang="en-US" dirty="0" err="1" smtClean="0"/>
              <a:t>打ち込むの</a:t>
            </a:r>
            <a:r>
              <a:rPr kumimoji="1" lang="ja-JP" altLang="en-US" dirty="0" smtClean="0"/>
              <a:t>ちょっと厳しい気がする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6F36-C336-4843-B5E5-61E3CB8BB96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6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8D98-48E1-4E1D-80C7-69971399A4F5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E772-4A16-4077-8822-7F8D7D6CC32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8AB1-08EF-48D3-9FDD-37BE6343CAF2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448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-603449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84" y="6165304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338" y="6165303"/>
            <a:ext cx="603295" cy="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8AB-F6CC-43F1-AD42-7622A9C10AA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97B-29FE-41E4-8222-EA4CF3AA8E80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54C2-3D9B-4C8A-977F-D69F548B939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6F0-9D97-4ACB-99DB-B75D3980CB1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33DA-4EC5-4200-99B6-78D47F43E25D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3538-9246-4E9A-9809-9FB3563566DA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872-50AC-46A0-A84A-FA3997D040A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4AEC-30CC-4759-A3F9-CBAF364DED08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3-1 : </a:t>
            </a:r>
            <a:r>
              <a:rPr kumimoji="1" lang="ja-JP" altLang="en-US" dirty="0" smtClean="0"/>
              <a:t>音を出そう！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6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2580"/>
            <a:ext cx="8229600" cy="4925144"/>
          </a:xfrm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&lt;!DOCTYPE html&gt;</a:t>
            </a:r>
          </a:p>
          <a:p>
            <a:pPr marL="0" indent="0">
              <a:buNone/>
            </a:pPr>
            <a:r>
              <a:rPr lang="en-US" altLang="ja-JP" dirty="0" smtClean="0"/>
              <a:t>&lt;html&gt;</a:t>
            </a:r>
          </a:p>
          <a:p>
            <a:pPr marL="0" indent="0">
              <a:buNone/>
            </a:pPr>
            <a:r>
              <a:rPr lang="en-US" altLang="ja-JP" dirty="0" smtClean="0"/>
              <a:t>  &lt;head&gt;</a:t>
            </a:r>
          </a:p>
          <a:p>
            <a:pPr marL="0" indent="0">
              <a:buNone/>
            </a:pPr>
            <a:r>
              <a:rPr lang="en-US" altLang="ja-JP" dirty="0" smtClean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 smtClean="0"/>
              <a:t>    &lt;title&gt;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&lt;/title&gt;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 smtClean="0"/>
              <a:t>    &lt;link </a:t>
            </a:r>
            <a:r>
              <a:rPr lang="en-US" altLang="ja-JP" dirty="0" err="1" smtClean="0"/>
              <a:t>rel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stylesheet</a:t>
            </a:r>
            <a:r>
              <a:rPr lang="en-US" altLang="ja-JP" dirty="0" smtClean="0"/>
              <a:t>" </a:t>
            </a:r>
            <a:r>
              <a:rPr lang="en-US" altLang="ja-JP" dirty="0" err="1" smtClean="0"/>
              <a:t>href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css</a:t>
            </a:r>
            <a:r>
              <a:rPr lang="en-US" altLang="ja-JP" dirty="0" smtClean="0"/>
              <a:t>/style.css"&gt;</a:t>
            </a:r>
          </a:p>
          <a:p>
            <a:pPr marL="0" indent="0">
              <a:buNone/>
            </a:pPr>
            <a:r>
              <a:rPr lang="en-US" altLang="ja-JP" dirty="0" smtClean="0"/>
              <a:t>    &lt;script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js</a:t>
            </a:r>
            <a:r>
              <a:rPr lang="en-US" altLang="ja-JP" dirty="0" smtClean="0"/>
              <a:t>/main.js"&gt;&lt;/script&gt;</a:t>
            </a:r>
          </a:p>
          <a:p>
            <a:pPr marL="0" indent="0">
              <a:buNone/>
            </a:pPr>
            <a:r>
              <a:rPr lang="en-US" altLang="ja-JP" dirty="0" smtClean="0"/>
              <a:t>    &lt;script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js</a:t>
            </a:r>
            <a:r>
              <a:rPr lang="en-US" altLang="ja-JP" dirty="0" smtClean="0"/>
              <a:t>/screen.js"&gt;&lt;/script&gt;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&lt;script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js</a:t>
            </a:r>
            <a:r>
              <a:rPr lang="en-US" altLang="ja-JP" dirty="0" smtClean="0">
                <a:solidFill>
                  <a:srgbClr val="0070C0"/>
                </a:solidFill>
              </a:rPr>
              <a:t>/sound.js"&gt;&lt;/script&gt;</a:t>
            </a:r>
          </a:p>
          <a:p>
            <a:pPr marL="0" indent="0">
              <a:buNone/>
            </a:pPr>
            <a:r>
              <a:rPr lang="en-US" altLang="ja-JP" dirty="0" smtClean="0"/>
              <a:t>  &lt;/head&gt;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ここから先の部分は変更なし。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作ったものを確認しよう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lang="ja-JP" altLang="en-US" dirty="0" smtClean="0"/>
              <a:t>を</a:t>
            </a:r>
            <a:r>
              <a:rPr lang="ja-JP" altLang="en-US" dirty="0"/>
              <a:t>開く</a:t>
            </a:r>
            <a:r>
              <a:rPr lang="ja-JP" altLang="en-US" dirty="0" smtClean="0"/>
              <a:t>と、このような</a:t>
            </a:r>
            <a:r>
              <a:rPr lang="ja-JP" altLang="en-US"/>
              <a:t>画面</a:t>
            </a:r>
            <a:r>
              <a:rPr lang="ja-JP" altLang="en-US" smtClean="0"/>
              <a:t>が現れる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 smtClean="0"/>
              <a:t>周囲の明るさにより</a:t>
            </a:r>
            <a:r>
              <a:rPr lang="ja-JP" altLang="en-US" dirty="0"/>
              <a:t>、</a:t>
            </a:r>
            <a:r>
              <a:rPr lang="ja-JP" altLang="en-US" dirty="0" smtClean="0"/>
              <a:t>色と一緒に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聞こえる音</a:t>
            </a:r>
            <a:r>
              <a:rPr lang="ja-JP" altLang="en-US" dirty="0"/>
              <a:t>も</a:t>
            </a:r>
            <a:r>
              <a:rPr lang="ja-JP" altLang="en-US" dirty="0" smtClean="0"/>
              <a:t>変化する</a:t>
            </a:r>
            <a:r>
              <a:rPr lang="ja-JP" altLang="en-US" dirty="0"/>
              <a:t>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2050" name="Picture 2" descr="C:\Users\masayama\Dropbox\share\hayamin\ppt\img\telmin-ver2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083" y="1448289"/>
            <a:ext cx="3039033" cy="512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7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周囲の明るさによって、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アプリから音を出力するようにしてみよう</a:t>
            </a:r>
            <a:r>
              <a:rPr lang="ja-JP" altLang="en-US" dirty="0"/>
              <a:t>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1026" name="Picture 2" descr="C:\Users\masayama\Dropbox\share\hayamin\ppt\img\telmin-ver2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7055" y="2924944"/>
            <a:ext cx="2232248" cy="376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28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14:50 – 15:20</a:t>
            </a:r>
          </a:p>
          <a:p>
            <a:r>
              <a:rPr lang="en-US" altLang="ja-JP" dirty="0" smtClean="0"/>
              <a:t>sound.js 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r>
              <a:rPr kumimoji="1" lang="en-US" altLang="ja-JP" dirty="0" smtClean="0"/>
              <a:t>main.js </a:t>
            </a:r>
            <a:r>
              <a:rPr lang="ja-JP" altLang="en-US" dirty="0" smtClean="0"/>
              <a:t>を編集しよう</a:t>
            </a:r>
            <a:endParaRPr lang="en-US" altLang="ja-JP" dirty="0" smtClean="0"/>
          </a:p>
          <a:p>
            <a:r>
              <a:rPr kumimoji="1" lang="en-US" altLang="ja-JP" dirty="0" smtClean="0"/>
              <a:t>index.html </a:t>
            </a:r>
            <a:r>
              <a:rPr kumimoji="1" lang="ja-JP" altLang="en-US" dirty="0" smtClean="0"/>
              <a:t>を編集しよう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</a:t>
            </a:r>
            <a:r>
              <a:rPr lang="ja-JP" altLang="en-US" dirty="0"/>
              <a:t> </a:t>
            </a:r>
            <a:r>
              <a:rPr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js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フォルダの中に</a:t>
            </a:r>
            <a:r>
              <a:rPr lang="ja-JP" altLang="en-US" dirty="0" smtClean="0"/>
              <a:t>、“</a:t>
            </a:r>
            <a:r>
              <a:rPr kumimoji="1" lang="en-US" altLang="ja-JP" dirty="0" smtClean="0"/>
              <a:t>sound.js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を作ろう</a:t>
            </a:r>
            <a:r>
              <a:rPr lang="ja-JP" altLang="en-US" dirty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サンプルコードは次のスライドの通り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音が鳴るように準備する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音階を設定</a:t>
            </a:r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pitch = [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3 ),  //  </a:t>
            </a:r>
            <a:r>
              <a:rPr lang="ja-JP" altLang="en-US" dirty="0"/>
              <a:t>ド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4 ),  //  </a:t>
            </a:r>
            <a:r>
              <a:rPr lang="ja-JP" altLang="en-US" dirty="0"/>
              <a:t>ド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5 ),  //  </a:t>
            </a:r>
            <a:r>
              <a:rPr lang="ja-JP" altLang="en-US" dirty="0"/>
              <a:t>レ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6 ),  //  </a:t>
            </a:r>
            <a:r>
              <a:rPr lang="ja-JP" altLang="en-US" dirty="0"/>
              <a:t>レ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7 ),  //  </a:t>
            </a:r>
            <a:r>
              <a:rPr lang="ja-JP" altLang="en-US" dirty="0"/>
              <a:t>ミ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8 ),  //  </a:t>
            </a:r>
            <a:r>
              <a:rPr lang="ja-JP" altLang="en-US" dirty="0"/>
              <a:t>ファ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 9 ),  //  </a:t>
            </a:r>
            <a:r>
              <a:rPr lang="ja-JP" altLang="en-US" dirty="0"/>
              <a:t>ファ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220 * </a:t>
            </a:r>
            <a:r>
              <a:rPr lang="en-US" altLang="ja-JP" dirty="0" err="1"/>
              <a:t>Math.pow</a:t>
            </a:r>
            <a:r>
              <a:rPr lang="en-US" altLang="ja-JP" dirty="0"/>
              <a:t>( 1.06,10 ),  //  </a:t>
            </a:r>
            <a:r>
              <a:rPr lang="ja-JP" altLang="en-US" dirty="0"/>
              <a:t>ソ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220 * </a:t>
            </a:r>
            <a:r>
              <a:rPr lang="en-US" altLang="ja-JP" dirty="0" err="1"/>
              <a:t>Math.pow</a:t>
            </a:r>
            <a:r>
              <a:rPr lang="en-US" altLang="ja-JP" dirty="0"/>
              <a:t>( 1.06,11 ),  //  </a:t>
            </a:r>
            <a:r>
              <a:rPr lang="ja-JP" altLang="en-US" dirty="0"/>
              <a:t>ソ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440,                        </a:t>
            </a:r>
            <a:r>
              <a:rPr lang="en-US" altLang="ja-JP" dirty="0" smtClean="0"/>
              <a:t>                  //  </a:t>
            </a:r>
            <a:r>
              <a:rPr lang="ja-JP" altLang="en-US" dirty="0"/>
              <a:t>ラ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440 * </a:t>
            </a:r>
            <a:r>
              <a:rPr lang="en-US" altLang="ja-JP" dirty="0" err="1"/>
              <a:t>Math.pow</a:t>
            </a:r>
            <a:r>
              <a:rPr lang="en-US" altLang="ja-JP" dirty="0"/>
              <a:t>( 1.06, 1 ),  //  </a:t>
            </a:r>
            <a:r>
              <a:rPr lang="ja-JP" altLang="en-US" dirty="0"/>
              <a:t>ラ</a:t>
            </a:r>
            <a:r>
              <a:rPr lang="en-US" altLang="ja-JP" dirty="0"/>
              <a:t>#</a:t>
            </a:r>
          </a:p>
          <a:p>
            <a:pPr marL="0" indent="0">
              <a:buNone/>
            </a:pPr>
            <a:r>
              <a:rPr lang="en-US" altLang="ja-JP" dirty="0"/>
              <a:t>    440 * </a:t>
            </a:r>
            <a:r>
              <a:rPr lang="en-US" altLang="ja-JP" dirty="0" err="1"/>
              <a:t>Math.pow</a:t>
            </a:r>
            <a:r>
              <a:rPr lang="en-US" altLang="ja-JP" dirty="0"/>
              <a:t>( 1.06, 2 )   //  </a:t>
            </a:r>
            <a:r>
              <a:rPr lang="ja-JP" altLang="en-US" dirty="0"/>
              <a:t>シ</a:t>
            </a:r>
          </a:p>
          <a:p>
            <a:pPr marL="0" indent="0">
              <a:buNone/>
            </a:pPr>
            <a:r>
              <a:rPr lang="en-US" altLang="ja-JP" dirty="0"/>
              <a:t>];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中編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gAudioContext</a:t>
            </a:r>
            <a:r>
              <a:rPr lang="en-US" altLang="ja-JP" dirty="0"/>
              <a:t>   = new </a:t>
            </a:r>
            <a:r>
              <a:rPr lang="en-US" altLang="ja-JP" dirty="0" err="1"/>
              <a:t>AudioContext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gOscillatorNode</a:t>
            </a:r>
            <a:r>
              <a:rPr lang="en-US" altLang="ja-JP" dirty="0"/>
              <a:t> = </a:t>
            </a:r>
            <a:r>
              <a:rPr lang="en-US" altLang="ja-JP" dirty="0" err="1"/>
              <a:t>gAudioContext.createOscillator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gGainNode</a:t>
            </a:r>
            <a:r>
              <a:rPr lang="en-US" altLang="ja-JP" dirty="0"/>
              <a:t>       = </a:t>
            </a:r>
            <a:r>
              <a:rPr lang="en-US" altLang="ja-JP" dirty="0" err="1"/>
              <a:t>gAudioContext.createGain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gOscillatorNode.connect</a:t>
            </a:r>
            <a:r>
              <a:rPr lang="en-US" altLang="ja-JP" dirty="0"/>
              <a:t>( </a:t>
            </a:r>
            <a:r>
              <a:rPr lang="en-US" altLang="ja-JP" dirty="0" err="1"/>
              <a:t>gGainNode</a:t>
            </a:r>
            <a:r>
              <a:rPr lang="en-US" altLang="ja-JP" dirty="0"/>
              <a:t> );</a:t>
            </a:r>
          </a:p>
          <a:p>
            <a:pPr marL="0" indent="0">
              <a:buNone/>
            </a:pPr>
            <a:r>
              <a:rPr lang="en-US" altLang="ja-JP" dirty="0" err="1"/>
              <a:t>gGainNode.connect</a:t>
            </a:r>
            <a:r>
              <a:rPr lang="en-US" altLang="ja-JP" dirty="0"/>
              <a:t>( </a:t>
            </a:r>
            <a:r>
              <a:rPr lang="en-US" altLang="ja-JP" dirty="0" err="1"/>
              <a:t>gAudioContext.destination</a:t>
            </a:r>
            <a:r>
              <a:rPr lang="en-US" altLang="ja-JP" dirty="0"/>
              <a:t> 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gGainNode.gain.value</a:t>
            </a:r>
            <a:r>
              <a:rPr lang="en-US" altLang="ja-JP" dirty="0"/>
              <a:t> = 0;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gOscillatorNode.type</a:t>
            </a:r>
            <a:r>
              <a:rPr lang="en-US" altLang="ja-JP" dirty="0"/>
              <a:t> = '</a:t>
            </a:r>
            <a:r>
              <a:rPr lang="en-US" altLang="ja-JP" dirty="0" err="1"/>
              <a:t>sawtooth</a:t>
            </a:r>
            <a:r>
              <a:rPr lang="en-US" altLang="ja-JP" dirty="0"/>
              <a:t>';</a:t>
            </a:r>
          </a:p>
          <a:p>
            <a:pPr marL="0" indent="0">
              <a:buNone/>
            </a:pPr>
            <a:r>
              <a:rPr lang="en-US" altLang="ja-JP" dirty="0" err="1"/>
              <a:t>gOscillatorNode.frequency.value</a:t>
            </a:r>
            <a:r>
              <a:rPr lang="en-US" altLang="ja-JP" dirty="0"/>
              <a:t> = 440;</a:t>
            </a:r>
          </a:p>
          <a:p>
            <a:pPr marL="0" indent="0">
              <a:buNone/>
            </a:pPr>
            <a:r>
              <a:rPr lang="en-US" altLang="ja-JP" dirty="0" err="1"/>
              <a:t>gOscillatorNode.start</a:t>
            </a:r>
            <a:r>
              <a:rPr lang="en-US" altLang="ja-JP" dirty="0"/>
              <a:t>(0);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6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sound.js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0912"/>
            <a:ext cx="8229600" cy="4925144"/>
          </a:xfrm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/>
              <a:t>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照度を </a:t>
            </a:r>
            <a:r>
              <a:rPr lang="en-US" altLang="ja-JP" dirty="0"/>
              <a:t>0 </a:t>
            </a:r>
            <a:r>
              <a:rPr lang="ja-JP" altLang="en-US" dirty="0"/>
              <a:t>から </a:t>
            </a:r>
            <a:r>
              <a:rPr lang="en-US" altLang="ja-JP" dirty="0"/>
              <a:t>1100 </a:t>
            </a:r>
            <a:r>
              <a:rPr lang="ja-JP" altLang="en-US" dirty="0"/>
              <a:t>の間におさめる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clamp = function( lx ){</a:t>
            </a:r>
          </a:p>
          <a:p>
            <a:pPr marL="0" indent="0">
              <a:buNone/>
            </a:pPr>
            <a:r>
              <a:rPr lang="en-US" altLang="ja-JP" dirty="0"/>
              <a:t>	if( lx &gt; 1100 ) return 1100;</a:t>
            </a:r>
          </a:p>
          <a:p>
            <a:pPr marL="0" indent="0">
              <a:buNone/>
            </a:pPr>
            <a:r>
              <a:rPr lang="en-US" altLang="ja-JP" dirty="0"/>
              <a:t>	else if( lx &lt; 20 ) return 20;</a:t>
            </a:r>
          </a:p>
          <a:p>
            <a:pPr marL="0" indent="0">
              <a:buNone/>
            </a:pPr>
            <a:r>
              <a:rPr lang="en-US" altLang="ja-JP" dirty="0"/>
              <a:t>	else return lx;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lx </a:t>
            </a:r>
            <a:r>
              <a:rPr lang="ja-JP" altLang="en-US" dirty="0"/>
              <a:t>明るさ </a:t>
            </a:r>
            <a:r>
              <a:rPr lang="en-US" altLang="ja-JP" dirty="0"/>
              <a:t>(</a:t>
            </a:r>
            <a:r>
              <a:rPr lang="ja-JP" altLang="en-US" dirty="0"/>
              <a:t>単位ルクス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changeSound</a:t>
            </a:r>
            <a:r>
              <a:rPr lang="en-US" altLang="ja-JP" dirty="0"/>
              <a:t> = function( lx 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freqs</a:t>
            </a:r>
            <a:r>
              <a:rPr lang="en-US" altLang="ja-JP" dirty="0"/>
              <a:t> = </a:t>
            </a:r>
            <a:r>
              <a:rPr lang="en-US" altLang="ja-JP" dirty="0" err="1"/>
              <a:t>Math.floor</a:t>
            </a:r>
            <a:r>
              <a:rPr lang="en-US" altLang="ja-JP" dirty="0"/>
              <a:t>( clamp( lx ) / 100 );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gOscillatorNode.frequency.value</a:t>
            </a:r>
            <a:r>
              <a:rPr lang="en-US" altLang="ja-JP" dirty="0"/>
              <a:t> = pitch[ </a:t>
            </a:r>
            <a:r>
              <a:rPr lang="en-US" altLang="ja-JP" dirty="0" err="1"/>
              <a:t>freqs</a:t>
            </a:r>
            <a:r>
              <a:rPr lang="en-US" altLang="ja-JP" dirty="0"/>
              <a:t> ];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main.js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smtClean="0"/>
              <a:t>main.js</a:t>
            </a:r>
            <a:r>
              <a:rPr lang="ja-JP" altLang="en-US" smtClean="0"/>
              <a:t>”</a:t>
            </a:r>
            <a:r>
              <a:rPr lang="ja-JP" altLang="en-US" dirty="0" smtClean="0"/>
              <a:t>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3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main.js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MEMO: </a:t>
            </a:r>
            <a:r>
              <a:rPr lang="en-US" altLang="ja-JP" dirty="0" err="1"/>
              <a:t>e.value</a:t>
            </a:r>
            <a:r>
              <a:rPr lang="en-US" altLang="ja-JP" dirty="0"/>
              <a:t> </a:t>
            </a:r>
            <a:r>
              <a:rPr lang="ja-JP" altLang="en-US" dirty="0"/>
              <a:t>の中に現在の明るさが入っている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onChangeBrightness</a:t>
            </a:r>
            <a:r>
              <a:rPr lang="en-US" altLang="ja-JP" dirty="0"/>
              <a:t> = function( e ) {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changeScreen</a:t>
            </a:r>
            <a:r>
              <a:rPr lang="en-US" altLang="ja-JP" dirty="0"/>
              <a:t>( </a:t>
            </a:r>
            <a:r>
              <a:rPr lang="en-US" altLang="ja-JP" dirty="0" err="1"/>
              <a:t>e.value</a:t>
            </a:r>
            <a:r>
              <a:rPr lang="en-US" altLang="ja-JP" dirty="0"/>
              <a:t> );  //  </a:t>
            </a:r>
            <a:r>
              <a:rPr lang="ja-JP" altLang="en-US" dirty="0"/>
              <a:t>画面を変化させる処理を呼ぶ</a:t>
            </a:r>
          </a:p>
          <a:p>
            <a:pPr marL="0" indent="0">
              <a:buNone/>
            </a:pPr>
            <a:r>
              <a:rPr lang="ja-JP" altLang="en-US" dirty="0"/>
              <a:t>   </a:t>
            </a:r>
            <a:r>
              <a:rPr lang="ja-JP" altLang="en-US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changeSound</a:t>
            </a:r>
            <a:r>
              <a:rPr lang="en-US" altLang="ja-JP" dirty="0">
                <a:solidFill>
                  <a:srgbClr val="0070C0"/>
                </a:solidFill>
              </a:rPr>
              <a:t>( </a:t>
            </a:r>
            <a:r>
              <a:rPr lang="en-US" altLang="ja-JP" dirty="0" err="1">
                <a:solidFill>
                  <a:srgbClr val="0070C0"/>
                </a:solidFill>
              </a:rPr>
              <a:t>e.value</a:t>
            </a:r>
            <a:r>
              <a:rPr lang="en-US" altLang="ja-JP" dirty="0">
                <a:solidFill>
                  <a:srgbClr val="0070C0"/>
                </a:solidFill>
              </a:rPr>
              <a:t> );   //  </a:t>
            </a:r>
            <a:r>
              <a:rPr lang="ja-JP" altLang="en-US" dirty="0">
                <a:solidFill>
                  <a:srgbClr val="0070C0"/>
                </a:solidFill>
              </a:rPr>
              <a:t>音を変化させる処理を呼ぶ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イベントハンドラを設定</a:t>
            </a:r>
          </a:p>
          <a:p>
            <a:pPr marL="0" indent="0">
              <a:buNone/>
            </a:pPr>
            <a:r>
              <a:rPr lang="en-US" altLang="ja-JP" dirty="0" err="1"/>
              <a:t>window.addEventListener</a:t>
            </a:r>
            <a:r>
              <a:rPr lang="en-US" altLang="ja-JP" dirty="0"/>
              <a:t>( '</a:t>
            </a:r>
            <a:r>
              <a:rPr lang="en-US" altLang="ja-JP" dirty="0" err="1"/>
              <a:t>devicelight</a:t>
            </a:r>
            <a:r>
              <a:rPr lang="en-US" altLang="ja-JP" dirty="0"/>
              <a:t>', </a:t>
            </a:r>
            <a:r>
              <a:rPr lang="en-US" altLang="ja-JP" dirty="0" err="1"/>
              <a:t>onChangeBrightness</a:t>
            </a:r>
            <a:r>
              <a:rPr lang="en-US" altLang="ja-JP" dirty="0"/>
              <a:t> 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4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588</Words>
  <Application>Microsoft Office PowerPoint</Application>
  <PresentationFormat>画面に合わせる (4:3)</PresentationFormat>
  <Paragraphs>128</Paragraphs>
  <Slides>12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写経 3-1 : 音を出そう！</vt:lpstr>
      <vt:lpstr>今回の目標</vt:lpstr>
      <vt:lpstr>今からやること</vt:lpstr>
      <vt:lpstr>sound.js を作ろう</vt:lpstr>
      <vt:lpstr>sound.js を作ろう (前編)</vt:lpstr>
      <vt:lpstr>sound.js を作ろう (中編)</vt:lpstr>
      <vt:lpstr>sound.js を作ろう (後編)</vt:lpstr>
      <vt:lpstr>main.js を編集しよう</vt:lpstr>
      <vt:lpstr>main.js を編集しよう</vt:lpstr>
      <vt:lpstr>index.html を編集しよう</vt:lpstr>
      <vt:lpstr>index.html を編集しよう</vt:lpstr>
      <vt:lpstr>作ったものを確認しよう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写経 3 (仮)</dc:title>
  <dc:creator>Masashi</dc:creator>
  <cp:lastModifiedBy>Masashi</cp:lastModifiedBy>
  <cp:revision>50</cp:revision>
  <dcterms:created xsi:type="dcterms:W3CDTF">2014-08-13T15:29:47Z</dcterms:created>
  <dcterms:modified xsi:type="dcterms:W3CDTF">2014-08-20T13:58:45Z</dcterms:modified>
</cp:coreProperties>
</file>