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8"/>
  </p:notesMasterIdLst>
  <p:sldIdLst>
    <p:sldId id="256" r:id="rId2"/>
    <p:sldId id="268" r:id="rId3"/>
    <p:sldId id="269" r:id="rId4"/>
    <p:sldId id="270" r:id="rId5"/>
    <p:sldId id="277" r:id="rId6"/>
    <p:sldId id="271" r:id="rId7"/>
    <p:sldId id="272" r:id="rId8"/>
    <p:sldId id="273" r:id="rId9"/>
    <p:sldId id="274" r:id="rId10"/>
    <p:sldId id="275" r:id="rId11"/>
    <p:sldId id="276" r:id="rId12"/>
    <p:sldId id="266" r:id="rId13"/>
    <p:sldId id="278" r:id="rId14"/>
    <p:sldId id="262" r:id="rId15"/>
    <p:sldId id="263" r:id="rId16"/>
    <p:sldId id="267"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1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053DED-6842-42AB-9327-1CFD6A9EDE2F}" type="datetimeFigureOut">
              <a:rPr kumimoji="1" lang="ja-JP" altLang="en-US" smtClean="0"/>
              <a:pPr/>
              <a:t>2013/7/16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514F73-4078-4641-B2CB-057598FD2CEC}" type="slidenum">
              <a:rPr kumimoji="1" lang="ja-JP" altLang="en-US" smtClean="0"/>
              <a:pPr/>
              <a:t>&lt;#&gt;</a:t>
            </a:fld>
            <a:endParaRPr kumimoji="1" lang="ja-JP" altLang="en-US"/>
          </a:p>
        </p:txBody>
      </p:sp>
    </p:spTree>
    <p:extLst>
      <p:ext uri="{BB962C8B-B14F-4D97-AF65-F5344CB8AC3E}">
        <p14:creationId xmlns="" xmlns:p14="http://schemas.microsoft.com/office/powerpoint/2010/main" val="10022281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p:spPr>
        <p:txBody>
          <a:bodyPr/>
          <a:lstStyle/>
          <a:p>
            <a:fld id="{E7303819-A410-4B74-9E9A-8E18C4F53ED1}" type="slidenum">
              <a:rPr lang="en-US" altLang="ja-JP"/>
              <a:pPr/>
              <a:t>2</a:t>
            </a:fld>
            <a:endParaRPr lang="en-US" altLang="ja-JP"/>
          </a:p>
        </p:txBody>
      </p:sp>
      <p:sp>
        <p:nvSpPr>
          <p:cNvPr id="6147" name="Rectangle 1"/>
          <p:cNvSpPr txBox="1">
            <a:spLocks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6148" name="Text Box 2"/>
          <p:cNvSpPr txBox="1">
            <a:spLocks noChangeArrowheads="1"/>
          </p:cNvSpPr>
          <p:nvPr>
            <p:ph type="body" idx="1"/>
          </p:nvPr>
        </p:nvSpPr>
        <p:spPr>
          <a:xfrm>
            <a:off x="685512" y="4343230"/>
            <a:ext cx="5486976" cy="4115139"/>
          </a:xfrm>
          <a:noFill/>
          <a:ln/>
        </p:spPr>
        <p:txBody>
          <a:bodyPr tIns="15465"/>
          <a:lstStyle/>
          <a:p>
            <a:pPr>
              <a:lnSpc>
                <a:spcPct val="93000"/>
              </a:lnSpc>
              <a:spcBef>
                <a:spcPct val="0"/>
              </a:spcBef>
              <a:tabLst>
                <a:tab pos="634643" algn="l"/>
                <a:tab pos="1269286" algn="l"/>
                <a:tab pos="1903929" algn="l"/>
                <a:tab pos="2538573" algn="l"/>
                <a:tab pos="3173216" algn="l"/>
                <a:tab pos="3807859" algn="l"/>
                <a:tab pos="4442502" algn="l"/>
                <a:tab pos="5077145" algn="l"/>
              </a:tabLst>
            </a:pPr>
            <a:r>
              <a:rPr lang="en-US" altLang="ja-JP" sz="1800" dirty="0" err="1" smtClean="0">
                <a:latin typeface="Arial" charset="0"/>
              </a:rPr>
              <a:t>aa</a:t>
            </a:r>
            <a:endParaRPr lang="en-US" altLang="ja-JP" sz="1800"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p:cNvSpPr>
            <a:spLocks noGrp="1" noChangeArrowheads="1"/>
          </p:cNvSpPr>
          <p:nvPr>
            <p:ph type="sldNum" sz="quarter"/>
          </p:nvPr>
        </p:nvSpPr>
        <p:spPr>
          <a:noFill/>
        </p:spPr>
        <p:txBody>
          <a:bodyPr/>
          <a:lstStyle/>
          <a:p>
            <a:fld id="{1EB22A2F-EE6C-4414-A205-95D18C5DE04E}" type="slidenum">
              <a:rPr lang="en-US" altLang="ja-JP"/>
              <a:pPr/>
              <a:t>3</a:t>
            </a:fld>
            <a:endParaRPr lang="en-US" altLang="ja-JP"/>
          </a:p>
        </p:txBody>
      </p:sp>
      <p:sp>
        <p:nvSpPr>
          <p:cNvPr id="7171" name="Rectangle 1"/>
          <p:cNvSpPr txBox="1">
            <a:spLocks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7172" name="Rectangle 2"/>
          <p:cNvSpPr txBox="1">
            <a:spLocks noChangeArrowheads="1"/>
          </p:cNvSpPr>
          <p:nvPr>
            <p:ph type="body" idx="1"/>
          </p:nvPr>
        </p:nvSpPr>
        <p:spPr>
          <a:xfrm>
            <a:off x="685512" y="4343231"/>
            <a:ext cx="5486976" cy="4037751"/>
          </a:xfrm>
          <a:noFill/>
          <a:ln/>
        </p:spPr>
        <p:txBody>
          <a:bodyPr wrap="none" anchor="ctr"/>
          <a:lstStyle/>
          <a:p>
            <a:endParaRPr lang="ja-JP"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p:spPr>
        <p:txBody>
          <a:bodyPr/>
          <a:lstStyle/>
          <a:p>
            <a:fld id="{30A1A02D-F6B0-48EB-A43D-3936859042D1}" type="slidenum">
              <a:rPr lang="en-US" altLang="ja-JP"/>
              <a:pPr/>
              <a:t>4</a:t>
            </a:fld>
            <a:endParaRPr lang="en-US" altLang="ja-JP"/>
          </a:p>
        </p:txBody>
      </p:sp>
      <p:sp>
        <p:nvSpPr>
          <p:cNvPr id="8195" name="Rectangle 1"/>
          <p:cNvSpPr txBox="1">
            <a:spLocks noChangeArrowheads="1" noTextEdit="1"/>
          </p:cNvSpPr>
          <p:nvPr>
            <p:ph type="sldImg"/>
          </p:nvPr>
        </p:nvSpPr>
        <p:spPr>
          <a:xfrm>
            <a:off x="1143000" y="695325"/>
            <a:ext cx="4570413" cy="3427413"/>
          </a:xfrm>
          <a:solidFill>
            <a:srgbClr val="FFFFFF"/>
          </a:solidFill>
          <a:ln>
            <a:solidFill>
              <a:srgbClr val="000000"/>
            </a:solidFill>
            <a:miter lim="800000"/>
          </a:ln>
        </p:spPr>
      </p:sp>
      <p:sp>
        <p:nvSpPr>
          <p:cNvPr id="8196" name="Rectangle 2"/>
          <p:cNvSpPr txBox="1">
            <a:spLocks noChangeArrowheads="1"/>
          </p:cNvSpPr>
          <p:nvPr>
            <p:ph type="body" idx="1"/>
          </p:nvPr>
        </p:nvSpPr>
        <p:spPr>
          <a:xfrm>
            <a:off x="685512" y="4343231"/>
            <a:ext cx="5486976" cy="4037751"/>
          </a:xfrm>
          <a:noFill/>
          <a:ln/>
        </p:spPr>
        <p:txBody>
          <a:bodyPr wrap="none" anchor="ctr"/>
          <a:lstStyle/>
          <a:p>
            <a:endParaRPr lang="ja-JP"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BFDCD9-617A-4C42-9483-2434F53F5288}" type="slidenum">
              <a:rPr lang="en-US"/>
              <a:pPr/>
              <a:t>6</a:t>
            </a:fld>
            <a:endParaRPr lang="en-US"/>
          </a:p>
        </p:txBody>
      </p:sp>
      <p:sp>
        <p:nvSpPr>
          <p:cNvPr id="9217" name="Rectangle 1"/>
          <p:cNvSpPr txBox="1">
            <a:spLocks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9218" name="Rectangle 2"/>
          <p:cNvSpPr txBox="1">
            <a:spLocks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ja-JP"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48875B-FFCC-4227-B10A-CC42D2AC070E}" type="slidenum">
              <a:rPr lang="en-US"/>
              <a:pPr/>
              <a:t>7</a:t>
            </a:fld>
            <a:endParaRPr lang="en-US"/>
          </a:p>
        </p:txBody>
      </p:sp>
      <p:sp>
        <p:nvSpPr>
          <p:cNvPr id="10241" name="Rectangle 1"/>
          <p:cNvSpPr txBox="1">
            <a:spLocks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0242" name="Rectangle 2"/>
          <p:cNvSpPr txBox="1">
            <a:spLocks noChangeArrowheads="1"/>
          </p:cNvSpPr>
          <p:nvPr>
            <p:ph type="body" idx="1"/>
          </p:nvPr>
        </p:nvSpPr>
        <p:spPr bwMode="auto">
          <a:xfrm>
            <a:off x="685512" y="4343231"/>
            <a:ext cx="5486976" cy="4037751"/>
          </a:xfrm>
          <a:prstGeom prst="rect">
            <a:avLst/>
          </a:prstGeom>
          <a:noFill/>
          <a:ln>
            <a:round/>
            <a:headEnd/>
            <a:tailEnd/>
          </a:ln>
        </p:spPr>
        <p:txBody>
          <a:bodyPr wrap="none" anchor="ctr"/>
          <a:lstStyle/>
          <a:p>
            <a:endParaRPr lang="ja-JP"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5077B30-1A8A-49C4-B54E-08AF2939A185}" type="slidenum">
              <a:rPr lang="en-US"/>
              <a:pPr/>
              <a:t>8</a:t>
            </a:fld>
            <a:endParaRPr lang="en-US"/>
          </a:p>
        </p:txBody>
      </p:sp>
      <p:sp>
        <p:nvSpPr>
          <p:cNvPr id="11265" name="Rectangle 1"/>
          <p:cNvSpPr txBox="1">
            <a:spLocks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1266" name="Rectangle 2"/>
          <p:cNvSpPr txBox="1">
            <a:spLocks noChangeArrowheads="1"/>
          </p:cNvSpPr>
          <p:nvPr>
            <p:ph type="body" idx="1"/>
          </p:nvPr>
        </p:nvSpPr>
        <p:spPr bwMode="auto">
          <a:xfrm>
            <a:off x="685512" y="4343231"/>
            <a:ext cx="5486976" cy="4037751"/>
          </a:xfrm>
          <a:prstGeom prst="rect">
            <a:avLst/>
          </a:prstGeom>
          <a:noFill/>
          <a:ln>
            <a:round/>
            <a:headEnd/>
            <a:tailEnd/>
          </a:ln>
        </p:spPr>
        <p:txBody>
          <a:bodyPr wrap="none" anchor="ctr"/>
          <a:lstStyle/>
          <a:p>
            <a:endParaRPr lang="ja-JP"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1708A4-B4DD-46C0-AF8F-BDC83BF4A51C}" type="slidenum">
              <a:rPr lang="en-US"/>
              <a:pPr/>
              <a:t>9</a:t>
            </a:fld>
            <a:endParaRPr lang="en-US"/>
          </a:p>
        </p:txBody>
      </p:sp>
      <p:sp>
        <p:nvSpPr>
          <p:cNvPr id="12289" name="Rectangle 1"/>
          <p:cNvSpPr txBox="1">
            <a:spLocks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2290" name="Rectangle 2"/>
          <p:cNvSpPr txBox="1">
            <a:spLocks noChangeArrowheads="1"/>
          </p:cNvSpPr>
          <p:nvPr>
            <p:ph type="body" idx="1"/>
          </p:nvPr>
        </p:nvSpPr>
        <p:spPr bwMode="auto">
          <a:xfrm>
            <a:off x="685512" y="4343231"/>
            <a:ext cx="5486976" cy="4037751"/>
          </a:xfrm>
          <a:prstGeom prst="rect">
            <a:avLst/>
          </a:prstGeom>
          <a:noFill/>
          <a:ln>
            <a:round/>
            <a:headEnd/>
            <a:tailEnd/>
          </a:ln>
        </p:spPr>
        <p:txBody>
          <a:bodyPr wrap="none" anchor="ctr"/>
          <a:lstStyle/>
          <a:p>
            <a:endParaRPr lang="ja-JP"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1DCAC38-2AA1-4E6A-902E-831DB1C36038}" type="slidenum">
              <a:rPr lang="en-US"/>
              <a:pPr/>
              <a:t>10</a:t>
            </a:fld>
            <a:endParaRPr lang="en-US"/>
          </a:p>
        </p:txBody>
      </p:sp>
      <p:sp>
        <p:nvSpPr>
          <p:cNvPr id="13313" name="Rectangle 1"/>
          <p:cNvSpPr txBox="1">
            <a:spLocks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3314" name="Rectangle 2"/>
          <p:cNvSpPr txBox="1">
            <a:spLocks noChangeArrowheads="1"/>
          </p:cNvSpPr>
          <p:nvPr>
            <p:ph type="body" idx="1"/>
          </p:nvPr>
        </p:nvSpPr>
        <p:spPr bwMode="auto">
          <a:xfrm>
            <a:off x="685512" y="4343231"/>
            <a:ext cx="5486976" cy="4037751"/>
          </a:xfrm>
          <a:prstGeom prst="rect">
            <a:avLst/>
          </a:prstGeom>
          <a:noFill/>
          <a:ln>
            <a:round/>
            <a:headEnd/>
            <a:tailEnd/>
          </a:ln>
        </p:spPr>
        <p:txBody>
          <a:bodyPr wrap="none" anchor="ctr"/>
          <a:lstStyle/>
          <a:p>
            <a:endParaRPr lang="ja-JP"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DC7D0E-87C8-48C0-B445-C8AB153404D4}" type="slidenum">
              <a:rPr lang="en-US"/>
              <a:pPr/>
              <a:t>11</a:t>
            </a:fld>
            <a:endParaRPr lang="en-US"/>
          </a:p>
        </p:txBody>
      </p:sp>
      <p:sp>
        <p:nvSpPr>
          <p:cNvPr id="14337" name="Rectangle 1"/>
          <p:cNvSpPr txBox="1">
            <a:spLocks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4338" name="Rectangle 2"/>
          <p:cNvSpPr txBox="1">
            <a:spLocks noChangeArrowheads="1"/>
          </p:cNvSpPr>
          <p:nvPr>
            <p:ph type="body" idx="1"/>
          </p:nvPr>
        </p:nvSpPr>
        <p:spPr bwMode="auto">
          <a:xfrm>
            <a:off x="685512" y="4343231"/>
            <a:ext cx="5486976" cy="4037751"/>
          </a:xfrm>
          <a:prstGeom prst="rect">
            <a:avLst/>
          </a:prstGeom>
          <a:noFill/>
          <a:ln>
            <a:round/>
            <a:headEnd/>
            <a:tailEnd/>
          </a:ln>
        </p:spPr>
        <p:txBody>
          <a:bodyPr wrap="none" anchor="ctr"/>
          <a:lstStyle/>
          <a:p>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5" name="Rectangle 5"/>
          <p:cNvSpPr>
            <a:spLocks noGrp="1"/>
          </p:cNvSpPr>
          <p:nvPr>
            <p:ph type="ctrTitle"/>
          </p:nvPr>
        </p:nvSpPr>
        <p:spPr>
          <a:xfrm>
            <a:off x="1108986" y="3606800"/>
            <a:ext cx="7577814" cy="1470025"/>
          </a:xfrm>
        </p:spPr>
        <p:txBody>
          <a:bodyPr anchor="b" anchorCtr="0"/>
          <a:lstStyle>
            <a:lvl1pPr algn="r">
              <a:defRPr sz="4000"/>
            </a:lvl1pPr>
          </a:lstStyle>
          <a:p>
            <a:r>
              <a:rPr lang="ja-JP" altLang="en-US" smtClean="0"/>
              <a:t>マスタ タイトルの書式設定</a:t>
            </a:r>
            <a:endParaRPr lang="en-US"/>
          </a:p>
        </p:txBody>
      </p:sp>
      <p:sp>
        <p:nvSpPr>
          <p:cNvPr id="10" name="Date Placeholder 9"/>
          <p:cNvSpPr>
            <a:spLocks noGrp="1"/>
          </p:cNvSpPr>
          <p:nvPr>
            <p:ph type="dt" sz="half" idx="10"/>
          </p:nvPr>
        </p:nvSpPr>
        <p:spPr/>
        <p:txBody>
          <a:bodyPr/>
          <a:lstStyle/>
          <a:p>
            <a:fld id="{9750C945-EDE9-4904-B402-F1E8321F99A7}" type="datetime1">
              <a:rPr kumimoji="1" lang="ja-JP" altLang="en-US" smtClean="0"/>
              <a:t>2013/7/16</a:t>
            </a:fld>
            <a:endParaRPr kumimoji="1" lang="ja-JP" altLang="en-US"/>
          </a:p>
        </p:txBody>
      </p:sp>
      <p:sp>
        <p:nvSpPr>
          <p:cNvPr id="11" name="Slide Number Placeholder 10"/>
          <p:cNvSpPr>
            <a:spLocks noGrp="1"/>
          </p:cNvSpPr>
          <p:nvPr>
            <p:ph type="sldNum" sz="quarter" idx="11"/>
          </p:nvPr>
        </p:nvSpPr>
        <p:spPr/>
        <p:txBody>
          <a:bodyPr/>
          <a:lstStyle/>
          <a:p>
            <a:fld id="{1AFFCE15-9C23-4451-B43C-8EFCC02C751F}" type="slidenum">
              <a:rPr kumimoji="1" lang="ja-JP" altLang="en-US" smtClean="0"/>
              <a:pPr/>
              <a:t>&lt;#&gt;</a:t>
            </a:fld>
            <a:endParaRPr kumimoji="1" lang="ja-JP" altLang="en-US"/>
          </a:p>
        </p:txBody>
      </p:sp>
      <p:sp>
        <p:nvSpPr>
          <p:cNvPr id="12" name="Footer Placeholder 11"/>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テキスト">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ja-JP" altLang="en-US" smtClean="0"/>
              <a:t>マスタ タイトルの書式設定</a:t>
            </a:r>
            <a:endParaRPr lang="en-US"/>
          </a:p>
        </p:txBody>
      </p:sp>
      <p:sp>
        <p:nvSpPr>
          <p:cNvPr id="8" name="Date Placeholder 7"/>
          <p:cNvSpPr>
            <a:spLocks noGrp="1"/>
          </p:cNvSpPr>
          <p:nvPr>
            <p:ph type="dt" sz="half" idx="10"/>
          </p:nvPr>
        </p:nvSpPr>
        <p:spPr/>
        <p:txBody>
          <a:bodyPr/>
          <a:lstStyle/>
          <a:p>
            <a:fld id="{3E5E692D-8515-4E8C-8CBB-620F3988839C}" type="datetime1">
              <a:rPr kumimoji="1" lang="ja-JP" altLang="en-US" smtClean="0"/>
              <a:t>2013/7/16</a:t>
            </a:fld>
            <a:endParaRPr kumimoji="1" lang="ja-JP" altLang="en-US"/>
          </a:p>
        </p:txBody>
      </p:sp>
      <p:sp>
        <p:nvSpPr>
          <p:cNvPr id="10" name="Slide Number Placeholder 9"/>
          <p:cNvSpPr>
            <a:spLocks noGrp="1"/>
          </p:cNvSpPr>
          <p:nvPr>
            <p:ph type="sldNum" sz="quarter" idx="11"/>
          </p:nvPr>
        </p:nvSpPr>
        <p:spPr/>
        <p:txBody>
          <a:bodyPr/>
          <a:lstStyle/>
          <a:p>
            <a:fld id="{1AFFCE15-9C23-4451-B43C-8EFCC02C751F}" type="slidenum">
              <a:rPr kumimoji="1" lang="ja-JP" altLang="en-US" smtClean="0"/>
              <a:pPr/>
              <a:t>&lt;#&gt;</a:t>
            </a:fld>
            <a:endParaRPr kumimoji="1" lang="ja-JP" altLang="en-US"/>
          </a:p>
        </p:txBody>
      </p:sp>
      <p:sp>
        <p:nvSpPr>
          <p:cNvPr id="11" name="Footer Placeholder 10"/>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ja-JP" altLang="en-US" smtClean="0"/>
              <a:t>マスタ タイトルの書式設定</a:t>
            </a:r>
            <a:endParaRPr lang="en-US"/>
          </a:p>
        </p:txBody>
      </p:sp>
      <p:sp>
        <p:nvSpPr>
          <p:cNvPr id="7" name="Date Placeholder 6"/>
          <p:cNvSpPr>
            <a:spLocks noGrp="1"/>
          </p:cNvSpPr>
          <p:nvPr>
            <p:ph type="dt" sz="half" idx="10"/>
          </p:nvPr>
        </p:nvSpPr>
        <p:spPr/>
        <p:txBody>
          <a:bodyPr/>
          <a:lstStyle/>
          <a:p>
            <a:fld id="{57B6CD34-1DCF-473C-972B-D4795F490886}" type="datetime1">
              <a:rPr kumimoji="1" lang="ja-JP" altLang="en-US" smtClean="0"/>
              <a:t>2013/7/16</a:t>
            </a:fld>
            <a:endParaRPr kumimoji="1" lang="ja-JP" altLang="en-US"/>
          </a:p>
        </p:txBody>
      </p:sp>
      <p:sp>
        <p:nvSpPr>
          <p:cNvPr id="8" name="Slide Number Placeholder 7"/>
          <p:cNvSpPr>
            <a:spLocks noGrp="1"/>
          </p:cNvSpPr>
          <p:nvPr>
            <p:ph type="sldNum" sz="quarter" idx="11"/>
          </p:nvPr>
        </p:nvSpPr>
        <p:spPr/>
        <p:txBody>
          <a:bodyPr/>
          <a:lstStyle/>
          <a:p>
            <a:fld id="{1AFFCE15-9C23-4451-B43C-8EFCC02C751F}" type="slidenum">
              <a:rPr kumimoji="1" lang="ja-JP" altLang="en-US" smtClean="0"/>
              <a:pPr/>
              <a:t>&lt;#&gt;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2B39A45-FEF2-47A5-85CB-75BFAA57EC5D}" type="datetime1">
              <a:rPr kumimoji="1" lang="ja-JP" altLang="en-US" smtClean="0"/>
              <a:t>2013/7/16</a:t>
            </a:fld>
            <a:endParaRPr kumimoji="1" lang="ja-JP" altLang="en-US"/>
          </a:p>
        </p:txBody>
      </p:sp>
      <p:sp>
        <p:nvSpPr>
          <p:cNvPr id="6" name="Slide Number Placeholder 5"/>
          <p:cNvSpPr>
            <a:spLocks noGrp="1"/>
          </p:cNvSpPr>
          <p:nvPr>
            <p:ph type="sldNum" sz="quarter" idx="11"/>
          </p:nvPr>
        </p:nvSpPr>
        <p:spPr/>
        <p:txBody>
          <a:bodyPr/>
          <a:lstStyle/>
          <a:p>
            <a:fld id="{1AFFCE15-9C23-4451-B43C-8EFCC02C751F}" type="slidenum">
              <a:rPr kumimoji="1" lang="ja-JP" altLang="en-US" smtClean="0"/>
              <a:pPr/>
              <a:t>&lt;#&gt;</a:t>
            </a:fld>
            <a:endParaRPr kumimoji="1" lang="ja-JP" altLang="en-US"/>
          </a:p>
        </p:txBody>
      </p:sp>
      <p:sp>
        <p:nvSpPr>
          <p:cNvPr id="8" name="Footer Placeholder 7"/>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と 2 段組みテキスト">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
        <p:nvSpPr>
          <p:cNvPr id="11" name="Rectangle 11"/>
          <p:cNvSpPr>
            <a:spLocks noGrp="1"/>
          </p:cNvSpPr>
          <p:nvPr>
            <p:ph type="body" sz="half" idx="2"/>
          </p:nvPr>
        </p:nvSpPr>
        <p:spPr>
          <a:xfrm>
            <a:off x="4648200" y="1600200"/>
            <a:ext cx="4038600" cy="452596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ja-JP" altLang="en-US" smtClean="0"/>
              <a:t>マスタ タイトルの書式設定</a:t>
            </a:r>
            <a:endParaRPr lang="en-US"/>
          </a:p>
        </p:txBody>
      </p:sp>
      <p:sp>
        <p:nvSpPr>
          <p:cNvPr id="10" name="Date Placeholder 9"/>
          <p:cNvSpPr>
            <a:spLocks noGrp="1"/>
          </p:cNvSpPr>
          <p:nvPr>
            <p:ph type="dt" sz="half" idx="10"/>
          </p:nvPr>
        </p:nvSpPr>
        <p:spPr/>
        <p:txBody>
          <a:bodyPr/>
          <a:lstStyle/>
          <a:p>
            <a:fld id="{8B7B926F-96A9-458E-87E9-FBF1FA22A71F}" type="datetime1">
              <a:rPr kumimoji="1" lang="ja-JP" altLang="en-US" smtClean="0"/>
              <a:t>2013/7/16</a:t>
            </a:fld>
            <a:endParaRPr kumimoji="1" lang="ja-JP" altLang="en-US"/>
          </a:p>
        </p:txBody>
      </p:sp>
      <p:sp>
        <p:nvSpPr>
          <p:cNvPr id="12" name="Slide Number Placeholder 11"/>
          <p:cNvSpPr>
            <a:spLocks noGrp="1"/>
          </p:cNvSpPr>
          <p:nvPr>
            <p:ph type="sldNum" sz="quarter" idx="11"/>
          </p:nvPr>
        </p:nvSpPr>
        <p:spPr/>
        <p:txBody>
          <a:bodyPr/>
          <a:lstStyle/>
          <a:p>
            <a:fld id="{1AFFCE15-9C23-4451-B43C-8EFCC02C751F}" type="slidenum">
              <a:rPr kumimoji="1" lang="ja-JP" altLang="en-US" smtClean="0"/>
              <a:pPr/>
              <a:t>&lt;#&gt;</a:t>
            </a:fld>
            <a:endParaRPr kumimoji="1" lang="ja-JP" altLang="en-US"/>
          </a:p>
        </p:txBody>
      </p:sp>
      <p:sp>
        <p:nvSpPr>
          <p:cNvPr id="13" name="Footer Placeholder 12"/>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ja-JP" altLang="en-US" smtClean="0"/>
              <a:t>マスタ タイトルの書式設定</a:t>
            </a:r>
            <a:endParaRPr lang="en-US"/>
          </a:p>
        </p:txBody>
      </p:sp>
      <p:sp>
        <p:nvSpPr>
          <p:cNvPr id="8" name="Date Placeholder 7"/>
          <p:cNvSpPr>
            <a:spLocks noGrp="1"/>
          </p:cNvSpPr>
          <p:nvPr>
            <p:ph type="dt" sz="half" idx="10"/>
          </p:nvPr>
        </p:nvSpPr>
        <p:spPr/>
        <p:txBody>
          <a:bodyPr/>
          <a:lstStyle/>
          <a:p>
            <a:fld id="{FB6989DF-D24B-4FCD-8571-710A5EBE40BE}" type="datetime1">
              <a:rPr kumimoji="1" lang="ja-JP" altLang="en-US" smtClean="0"/>
              <a:t>2013/7/16</a:t>
            </a:fld>
            <a:endParaRPr kumimoji="1" lang="ja-JP" altLang="en-US"/>
          </a:p>
        </p:txBody>
      </p:sp>
      <p:sp>
        <p:nvSpPr>
          <p:cNvPr id="9" name="Slide Number Placeholder 8"/>
          <p:cNvSpPr>
            <a:spLocks noGrp="1"/>
          </p:cNvSpPr>
          <p:nvPr>
            <p:ph type="sldNum" sz="quarter" idx="11"/>
          </p:nvPr>
        </p:nvSpPr>
        <p:spPr/>
        <p:txBody>
          <a:bodyPr/>
          <a:lstStyle/>
          <a:p>
            <a:fld id="{1AFFCE15-9C23-4451-B43C-8EFCC02C751F}" type="slidenum">
              <a:rPr kumimoji="1" lang="ja-JP" altLang="en-US" smtClean="0"/>
              <a:pPr/>
              <a:t>&lt;#&gt;</a:t>
            </a:fld>
            <a:endParaRPr kumimoji="1" lang="ja-JP" altLang="en-US"/>
          </a:p>
        </p:txBody>
      </p:sp>
      <p:sp>
        <p:nvSpPr>
          <p:cNvPr id="10" name="Footer Placeholder 9"/>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
        <p:nvSpPr>
          <p:cNvPr id="17" name="Rectangle 17"/>
          <p:cNvSpPr>
            <a:spLocks noGrp="1"/>
          </p:cNvSpPr>
          <p:nvPr>
            <p:ph sz="half" idx="2"/>
          </p:nvPr>
        </p:nvSpPr>
        <p:spPr>
          <a:xfrm>
            <a:off x="4648200" y="1600200"/>
            <a:ext cx="4038600" cy="452596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ja-JP" altLang="en-US" smtClean="0"/>
              <a:t>マスタ タイトルの書式設定</a:t>
            </a:r>
            <a:endParaRPr lang="en-US"/>
          </a:p>
        </p:txBody>
      </p:sp>
      <p:sp>
        <p:nvSpPr>
          <p:cNvPr id="9" name="Date Placeholder 8"/>
          <p:cNvSpPr>
            <a:spLocks noGrp="1"/>
          </p:cNvSpPr>
          <p:nvPr>
            <p:ph type="dt" sz="half" idx="10"/>
          </p:nvPr>
        </p:nvSpPr>
        <p:spPr/>
        <p:txBody>
          <a:bodyPr/>
          <a:lstStyle/>
          <a:p>
            <a:fld id="{C4FC6FD9-ED5F-4A98-AE62-0C9B8D10C331}" type="datetime1">
              <a:rPr kumimoji="1" lang="ja-JP" altLang="en-US" smtClean="0"/>
              <a:t>2013/7/16</a:t>
            </a:fld>
            <a:endParaRPr kumimoji="1" lang="ja-JP" altLang="en-US"/>
          </a:p>
        </p:txBody>
      </p:sp>
      <p:sp>
        <p:nvSpPr>
          <p:cNvPr id="10" name="Slide Number Placeholder 9"/>
          <p:cNvSpPr>
            <a:spLocks noGrp="1"/>
          </p:cNvSpPr>
          <p:nvPr>
            <p:ph type="sldNum" sz="quarter" idx="11"/>
          </p:nvPr>
        </p:nvSpPr>
        <p:spPr/>
        <p:txBody>
          <a:bodyPr/>
          <a:lstStyle/>
          <a:p>
            <a:fld id="{1AFFCE15-9C23-4451-B43C-8EFCC02C751F}" type="slidenum">
              <a:rPr kumimoji="1" lang="ja-JP" altLang="en-US" smtClean="0"/>
              <a:pPr/>
              <a:t>&lt;#&gt;</a:t>
            </a:fld>
            <a:endParaRPr kumimoji="1" lang="ja-JP" altLang="en-US"/>
          </a:p>
        </p:txBody>
      </p:sp>
      <p:sp>
        <p:nvSpPr>
          <p:cNvPr id="11" name="Footer Placeholder 10"/>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6481" y="273629"/>
            <a:ext cx="8226720" cy="1143480"/>
          </a:xfrm>
        </p:spPr>
        <p:txBody>
          <a:bodyPr/>
          <a:lstStyle/>
          <a:p>
            <a:r>
              <a:rPr lang="ja-JP" altLang="en-US" smtClean="0"/>
              <a:t>マスタ タイトルの書式設定</a:t>
            </a:r>
            <a:endParaRPr lang="ja-JP" altLang="en-US"/>
          </a:p>
        </p:txBody>
      </p:sp>
      <p:sp>
        <p:nvSpPr>
          <p:cNvPr id="3" name="日付プレースホルダ 2"/>
          <p:cNvSpPr>
            <a:spLocks noGrp="1"/>
          </p:cNvSpPr>
          <p:nvPr>
            <p:ph type="dt" idx="10"/>
          </p:nvPr>
        </p:nvSpPr>
        <p:spPr>
          <a:xfrm>
            <a:off x="456481" y="6247376"/>
            <a:ext cx="2128320" cy="470930"/>
          </a:xfrm>
        </p:spPr>
        <p:txBody>
          <a:bodyPr/>
          <a:lstStyle>
            <a:lvl1pPr>
              <a:defRPr/>
            </a:lvl1pPr>
          </a:lstStyle>
          <a:p>
            <a:fld id="{8D9F345D-3F90-4162-87F3-1958AB0127E2}" type="datetime1">
              <a:rPr lang="ja-JP" altLang="en-US" smtClean="0"/>
              <a:t>2013/7/16</a:t>
            </a:fld>
            <a:endParaRPr lang="en-US"/>
          </a:p>
        </p:txBody>
      </p:sp>
      <p:sp>
        <p:nvSpPr>
          <p:cNvPr id="4" name="フッター プレースホルダ 3"/>
          <p:cNvSpPr>
            <a:spLocks noGrp="1"/>
          </p:cNvSpPr>
          <p:nvPr>
            <p:ph type="ftr" idx="11"/>
          </p:nvPr>
        </p:nvSpPr>
        <p:spPr>
          <a:xfrm>
            <a:off x="3127680" y="6247376"/>
            <a:ext cx="2897280" cy="470930"/>
          </a:xfrm>
        </p:spPr>
        <p:txBody>
          <a:bodyPr/>
          <a:lstStyle>
            <a:lvl1pPr>
              <a:defRPr/>
            </a:lvl1pPr>
          </a:lstStyle>
          <a:p>
            <a:endParaRPr lang="en-US"/>
          </a:p>
        </p:txBody>
      </p:sp>
      <p:sp>
        <p:nvSpPr>
          <p:cNvPr id="5" name="スライド番号プレースホルダ 4"/>
          <p:cNvSpPr>
            <a:spLocks noGrp="1"/>
          </p:cNvSpPr>
          <p:nvPr>
            <p:ph type="sldNum" idx="12"/>
          </p:nvPr>
        </p:nvSpPr>
        <p:spPr>
          <a:xfrm>
            <a:off x="6554880" y="6247376"/>
            <a:ext cx="2128320" cy="470930"/>
          </a:xfrm>
        </p:spPr>
        <p:txBody>
          <a:bodyPr/>
          <a:lstStyle>
            <a:lvl1pPr>
              <a:defRPr/>
            </a:lvl1pPr>
          </a:lstStyle>
          <a:p>
            <a:fld id="{0EE72EEA-1B51-434B-A20D-0CB87ADD83E6}" type="slidenum">
              <a:rPr lang="en-US"/>
              <a:pPr/>
              <a:t>&lt;#&gt;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10"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1"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ja-JP" altLang="en-US" smtClean="0"/>
              <a:t>マスタ タイトルの書式設定</a:t>
            </a:r>
            <a:endParaRPr lang="en-US"/>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mn-lt"/>
              </a:defRPr>
            </a:lvl1pPr>
          </a:lstStyle>
          <a:p>
            <a:fld id="{41ED8E65-202D-41CA-9C2F-0B5A2CD4B499}" type="datetime1">
              <a:rPr kumimoji="1" lang="ja-JP" altLang="en-US" smtClean="0"/>
              <a:t>2013/7/16</a:t>
            </a:fld>
            <a:endParaRPr kumimoji="1" lang="ja-JP" alt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mn-lt"/>
              </a:defRPr>
            </a:lvl1pPr>
          </a:lstStyle>
          <a:p>
            <a:endParaRPr kumimoji="1" lang="ja-JP" alt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defRPr sz="1000">
                <a:latin typeface="+mn-lt"/>
              </a:defRPr>
            </a:lvl1pPr>
          </a:lstStyle>
          <a:p>
            <a:fld id="{1AFFCE15-9C23-4451-B43C-8EFCC02C751F}"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p:hf hdr="0" ftr="0" dt="0"/>
  <p:txStyles>
    <p:titleStyle>
      <a:defPPr>
        <a:defRPr sz="4400">
          <a:solidFill>
            <a:schemeClr val="tx1"/>
          </a:solidFill>
          <a:latin typeface="+mj-lt"/>
          <a:ea typeface="+mj-ea"/>
          <a:cs typeface="+mj-cs"/>
        </a:defRPr>
      </a:defPPr>
      <a:lvl1pPr algn="l" eaLnBrk="1" hangingPunct="1">
        <a:buNone/>
        <a:defRPr kumimoji="1"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kumimoji="1" sz="2800">
          <a:latin typeface="+mn-lt"/>
        </a:defRPr>
      </a:lvl1pPr>
      <a:lvl2pPr marL="742950" indent="-285750" eaLnBrk="1" hangingPunct="1">
        <a:buChar char="–"/>
        <a:defRPr kumimoji="1" sz="2400">
          <a:latin typeface="+mn-lt"/>
        </a:defRPr>
      </a:lvl2pPr>
      <a:lvl3pPr marL="1143000" indent="-228600" eaLnBrk="1" hangingPunct="1">
        <a:buChar char="•"/>
        <a:defRPr kumimoji="1" sz="2400">
          <a:latin typeface="+mn-lt"/>
        </a:defRPr>
      </a:lvl3pPr>
      <a:lvl4pPr marL="1600200" indent="-228600" eaLnBrk="1" hangingPunct="1">
        <a:buChar char="–"/>
        <a:defRPr kumimoji="1" sz="2000">
          <a:latin typeface="+mn-lt"/>
        </a:defRPr>
      </a:lvl4pPr>
      <a:lvl5pPr marL="2057400" indent="-228600" eaLnBrk="1" hangingPunct="1">
        <a:buChar char="»"/>
        <a:defRPr kumimoji="1" sz="2000">
          <a:latin typeface="+mn-lt"/>
        </a:defRPr>
      </a:lvl5pPr>
      <a:lvl6pPr marL="2514600" indent="-228600" eaLnBrk="1" hangingPunct="1">
        <a:buChar char="•"/>
        <a:defRPr kumimoji="1" sz="2000"/>
      </a:lvl6pPr>
      <a:lvl7pPr marL="2971800" indent="-228600" eaLnBrk="1" hangingPunct="1">
        <a:buChar char="•"/>
        <a:defRPr kumimoji="1" sz="2000"/>
      </a:lvl7pPr>
      <a:lvl8pPr marL="3429000" indent="-228600" eaLnBrk="1" hangingPunct="1">
        <a:buChar char="•"/>
        <a:defRPr kumimoji="1" sz="2000"/>
      </a:lvl8pPr>
      <a:lvl9pPr marL="3886200" indent="-228600" eaLnBrk="1" hangingPunct="1">
        <a:buChar char="•"/>
        <a:defRPr kumimoji="1" sz="2000"/>
      </a:lvl9pPr>
    </p:bodyStyle>
    <p:otherStyle>
      <a:defPPr>
        <a:defRPr>
          <a:solidFill>
            <a:schemeClr val="tx1"/>
          </a:solidFill>
          <a:latin typeface="+mn-lt"/>
          <a:ea typeface="+mn-ea"/>
          <a:cs typeface="+mn-cs"/>
        </a:defRPr>
      </a:defPPr>
      <a:lvl1pPr marL="0" eaLnBrk="1" hangingPunct="1">
        <a:defRPr kumimoji="1"/>
      </a:lvl1pPr>
      <a:lvl2pPr marL="457200" eaLnBrk="1" hangingPunct="1">
        <a:defRPr kumimoji="1"/>
      </a:lvl2pPr>
      <a:lvl3pPr marL="914400" eaLnBrk="1" hangingPunct="1">
        <a:defRPr kumimoji="1"/>
      </a:lvl3pPr>
      <a:lvl4pPr marL="1371600" eaLnBrk="1" hangingPunct="1">
        <a:defRPr kumimoji="1"/>
      </a:lvl4pPr>
      <a:lvl5pPr marL="1828800" eaLnBrk="1" hangingPunct="1">
        <a:defRPr kumimoji="1"/>
      </a:lvl5pPr>
      <a:lvl6pPr marL="2286000" eaLnBrk="1" hangingPunct="1">
        <a:defRPr kumimoji="1"/>
      </a:lvl6pPr>
      <a:lvl7pPr marL="2743200" eaLnBrk="1" hangingPunct="1">
        <a:defRPr kumimoji="1"/>
      </a:lvl7pPr>
      <a:lvl8pPr marL="3200400" eaLnBrk="1" hangingPunct="1">
        <a:defRPr kumimoji="1"/>
      </a:lvl8pPr>
      <a:lvl9pPr marL="3657600" eaLnBrk="1" hangingPunct="1">
        <a:defRPr kumimoji="1"/>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492734" y="5094577"/>
            <a:ext cx="6194066" cy="1070727"/>
          </a:xfrm>
        </p:spPr>
        <p:txBody>
          <a:bodyPr>
            <a:normAutofit fontScale="70000" lnSpcReduction="20000"/>
          </a:bodyPr>
          <a:lstStyle/>
          <a:p>
            <a:r>
              <a:rPr lang="en-US" altLang="ja-JP" dirty="0" smtClean="0">
                <a:latin typeface="GulimChe" pitchFamily="49" charset="-127"/>
                <a:ea typeface="GulimChe" pitchFamily="49" charset="-127"/>
              </a:rPr>
              <a:t>2013</a:t>
            </a:r>
            <a:r>
              <a:rPr lang="ja-JP" altLang="en-US" dirty="0" smtClean="0">
                <a:latin typeface="GulimChe" pitchFamily="49" charset="-127"/>
                <a:ea typeface="GulimChe" pitchFamily="49" charset="-127"/>
              </a:rPr>
              <a:t>年度 オープンプロジェクト演習</a:t>
            </a:r>
            <a:endParaRPr lang="en-US" altLang="ja-JP" dirty="0" smtClean="0">
              <a:latin typeface="GulimChe" pitchFamily="49" charset="-127"/>
              <a:ea typeface="GulimChe" pitchFamily="49" charset="-127"/>
            </a:endParaRPr>
          </a:p>
          <a:p>
            <a:r>
              <a:rPr lang="en-US" altLang="ja-JP" dirty="0" smtClean="0">
                <a:latin typeface="GulimChe" pitchFamily="49" charset="-127"/>
                <a:ea typeface="GulimChe" pitchFamily="49" charset="-127"/>
              </a:rPr>
              <a:t>10D8104019I </a:t>
            </a:r>
            <a:r>
              <a:rPr lang="ja-JP" altLang="en-US" dirty="0" smtClean="0">
                <a:latin typeface="GulimChe" pitchFamily="49" charset="-127"/>
                <a:ea typeface="GulimChe" pitchFamily="49" charset="-127"/>
              </a:rPr>
              <a:t>山本 真史</a:t>
            </a:r>
            <a:endParaRPr lang="en-US" altLang="ja-JP" dirty="0" smtClean="0">
              <a:latin typeface="GulimChe" pitchFamily="49" charset="-127"/>
              <a:ea typeface="GulimChe" pitchFamily="49" charset="-127"/>
            </a:endParaRPr>
          </a:p>
          <a:p>
            <a:r>
              <a:rPr lang="en-US" altLang="ja-JP" dirty="0" smtClean="0">
                <a:latin typeface="GulimChe" pitchFamily="49" charset="-127"/>
                <a:ea typeface="GulimChe" pitchFamily="49" charset="-127"/>
              </a:rPr>
              <a:t>12D8101003C </a:t>
            </a:r>
            <a:r>
              <a:rPr lang="ja-JP" altLang="en-US" dirty="0" smtClean="0">
                <a:latin typeface="GulimChe" pitchFamily="49" charset="-127"/>
                <a:ea typeface="GulimChe" pitchFamily="49" charset="-127"/>
              </a:rPr>
              <a:t>渡邊 千尋</a:t>
            </a:r>
            <a:endParaRPr lang="en-US" altLang="ja-JP" dirty="0" smtClean="0">
              <a:latin typeface="GulimChe" pitchFamily="49" charset="-127"/>
              <a:ea typeface="GulimChe" pitchFamily="49" charset="-127"/>
            </a:endParaRPr>
          </a:p>
          <a:p>
            <a:r>
              <a:rPr lang="en-US" altLang="ja-JP" dirty="0" smtClean="0">
                <a:latin typeface="GulimChe" pitchFamily="49" charset="-127"/>
                <a:ea typeface="GulimChe" pitchFamily="49" charset="-127"/>
              </a:rPr>
              <a:t>12D8104033J </a:t>
            </a:r>
            <a:r>
              <a:rPr lang="ja-JP" altLang="en-US" dirty="0" smtClean="0">
                <a:latin typeface="GulimChe" pitchFamily="49" charset="-127"/>
                <a:ea typeface="GulimChe" pitchFamily="49" charset="-127"/>
              </a:rPr>
              <a:t>門間 雄亮</a:t>
            </a:r>
            <a:endParaRPr lang="en-US" altLang="ja-JP" dirty="0" smtClean="0">
              <a:latin typeface="GulimChe" pitchFamily="49" charset="-127"/>
              <a:ea typeface="GulimChe" pitchFamily="49" charset="-127"/>
            </a:endParaRPr>
          </a:p>
        </p:txBody>
      </p:sp>
      <p:sp>
        <p:nvSpPr>
          <p:cNvPr id="2" name="タイトル 1"/>
          <p:cNvSpPr>
            <a:spLocks noGrp="1"/>
          </p:cNvSpPr>
          <p:nvPr>
            <p:ph type="ctrTitle"/>
          </p:nvPr>
        </p:nvSpPr>
        <p:spPr>
          <a:xfrm>
            <a:off x="1108986" y="3530600"/>
            <a:ext cx="7577814" cy="1470025"/>
          </a:xfrm>
        </p:spPr>
        <p:txBody>
          <a:bodyPr>
            <a:normAutofit/>
          </a:bodyPr>
          <a:lstStyle/>
          <a:p>
            <a:r>
              <a:rPr kumimoji="1" lang="en-US" altLang="ja-JP" sz="4400" dirty="0" smtClean="0">
                <a:latin typeface="GulimChe" pitchFamily="49" charset="-127"/>
                <a:ea typeface="GulimChe" pitchFamily="49" charset="-127"/>
              </a:rPr>
              <a:t>Web</a:t>
            </a:r>
            <a:r>
              <a:rPr kumimoji="1" lang="ja-JP" altLang="en-US" sz="4400" dirty="0" smtClean="0">
                <a:latin typeface="GulimChe" pitchFamily="49" charset="-127"/>
                <a:ea typeface="GulimChe" pitchFamily="49" charset="-127"/>
              </a:rPr>
              <a:t>とナビ</a:t>
            </a:r>
            <a:endParaRPr kumimoji="1" lang="ja-JP" altLang="en-US" sz="4400" dirty="0">
              <a:latin typeface="GulimChe" pitchFamily="49" charset="-127"/>
              <a:ea typeface="GulimChe" pitchFamily="49" charset="-127"/>
            </a:endParaRPr>
          </a:p>
        </p:txBody>
      </p:sp>
      <p:sp>
        <p:nvSpPr>
          <p:cNvPr id="4" name="スライド番号プレースホルダ 3"/>
          <p:cNvSpPr>
            <a:spLocks noGrp="1"/>
          </p:cNvSpPr>
          <p:nvPr>
            <p:ph type="sldNum" sz="quarter" idx="11"/>
          </p:nvPr>
        </p:nvSpPr>
        <p:spPr/>
        <p:txBody>
          <a:bodyPr/>
          <a:lstStyle/>
          <a:p>
            <a:fld id="{1AFFCE15-9C23-4451-B43C-8EFCC02C751F}" type="slidenum">
              <a:rPr kumimoji="1" lang="ja-JP" altLang="en-US" smtClean="0"/>
              <a:pPr/>
              <a:t>1</a:t>
            </a:fld>
            <a:endParaRPr kumimoji="1" lang="ja-JP" altLang="en-US"/>
          </a:p>
        </p:txBody>
      </p:sp>
    </p:spTree>
    <p:extLst>
      <p:ext uri="{BB962C8B-B14F-4D97-AF65-F5344CB8AC3E}">
        <p14:creationId xmlns="" xmlns:p14="http://schemas.microsoft.com/office/powerpoint/2010/main" val="2123207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313953"/>
            <a:ext cx="8228160" cy="1062832"/>
          </a:xfrm>
          <a:ln/>
        </p:spPr>
        <p:txBody>
          <a:bodyPr tIns="35202"/>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東門</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878400" y="1864997"/>
            <a:ext cx="6468480" cy="3850964"/>
          </a:xfrm>
          <a:prstGeom prst="rect">
            <a:avLst/>
          </a:prstGeom>
          <a:noFill/>
          <a:ln w="9525">
            <a:noFill/>
            <a:round/>
            <a:headEnd/>
            <a:tailEnd/>
          </a:ln>
          <a:effectLst/>
        </p:spPr>
      </p:pic>
      <p:sp>
        <p:nvSpPr>
          <p:cNvPr id="5" name="スライド番号プレースホルダ 4"/>
          <p:cNvSpPr>
            <a:spLocks noGrp="1"/>
          </p:cNvSpPr>
          <p:nvPr>
            <p:ph type="sldNum" idx="12"/>
          </p:nvPr>
        </p:nvSpPr>
        <p:spPr/>
        <p:txBody>
          <a:bodyPr/>
          <a:lstStyle/>
          <a:p>
            <a:fld id="{0EE72EEA-1B51-434B-A20D-0CB87ADD83E6}" type="slidenum">
              <a:rPr lang="en-US" smtClean="0"/>
              <a:pPr/>
              <a:t>10</a:t>
            </a:fld>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313953"/>
            <a:ext cx="8228160" cy="1062832"/>
          </a:xfrm>
          <a:ln/>
        </p:spPr>
        <p:txBody>
          <a:bodyPr tIns="35202"/>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反省・改善点</a:t>
            </a:r>
            <a:endParaRPr lang="en-US" dirty="0"/>
          </a:p>
        </p:txBody>
      </p:sp>
      <p:sp>
        <p:nvSpPr>
          <p:cNvPr id="8194" name="Rectangle 2"/>
          <p:cNvSpPr>
            <a:spLocks noGrp="1" noChangeArrowheads="1"/>
          </p:cNvSpPr>
          <p:nvPr>
            <p:ph type="subTitle" idx="4294967295"/>
          </p:nvPr>
        </p:nvSpPr>
        <p:spPr bwMode="auto">
          <a:xfrm>
            <a:off x="274662" y="1370013"/>
            <a:ext cx="7753722" cy="5453062"/>
          </a:xfrm>
          <a:prstGeom prst="rect">
            <a:avLst/>
          </a:prstGeom>
          <a:noFill/>
          <a:ln/>
        </p:spPr>
        <p:txBody>
          <a:bodyPr lIns="0" tIns="25602"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a:t>◆</a:t>
            </a:r>
            <a:r>
              <a:rPr lang="en-US" sz="2400" dirty="0" err="1"/>
              <a:t>建物内部の様子も取り組めばよかった</a:t>
            </a:r>
            <a:r>
              <a:rPr lang="en-US" sz="2400" dirty="0"/>
              <a:t>。(3号館自販機の位置など)</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400"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t>◆</a:t>
            </a:r>
            <a:r>
              <a:rPr lang="en-US" sz="2400" dirty="0" err="1" smtClean="0"/>
              <a:t>矢印と写真によって</a:t>
            </a:r>
            <a:r>
              <a:rPr lang="en-US" sz="2400" dirty="0" err="1"/>
              <a:t>、道がわかりやすかった</a:t>
            </a:r>
            <a:r>
              <a:rPr lang="en-US" sz="2400" dirty="0"/>
              <a:t>。</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400"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a:t>◆</a:t>
            </a:r>
            <a:r>
              <a:rPr lang="en-US" sz="2400" dirty="0" err="1"/>
              <a:t>工事や季節により、背景が変わってしまうと、わかりにくくなってしまうかもしれない</a:t>
            </a:r>
            <a:r>
              <a:rPr lang="en-US" sz="2400" dirty="0"/>
              <a:t>。</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400" dirty="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400" dirty="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
        <p:nvSpPr>
          <p:cNvPr id="4" name="スライド番号プレースホルダ 3"/>
          <p:cNvSpPr>
            <a:spLocks noGrp="1"/>
          </p:cNvSpPr>
          <p:nvPr>
            <p:ph type="sldNum" idx="12"/>
          </p:nvPr>
        </p:nvSpPr>
        <p:spPr/>
        <p:txBody>
          <a:bodyPr/>
          <a:lstStyle/>
          <a:p>
            <a:fld id="{0EE72EEA-1B51-434B-A20D-0CB87ADD83E6}" type="slidenum">
              <a:rPr lang="en-US" smtClean="0"/>
              <a:pPr/>
              <a:t>11</a:t>
            </a:fld>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normAutofit/>
          </a:bodyPr>
          <a:lstStyle/>
          <a:p>
            <a:r>
              <a:rPr kumimoji="1" lang="ja-JP" altLang="en-US" sz="2400" dirty="0" smtClean="0"/>
              <a:t>各地点間の距離</a:t>
            </a:r>
            <a:r>
              <a:rPr kumimoji="1" lang="en-US" altLang="ja-JP" sz="2400" dirty="0" smtClean="0"/>
              <a:t>, </a:t>
            </a:r>
            <a:r>
              <a:rPr kumimoji="1" lang="ja-JP" altLang="en-US" sz="2400" dirty="0" smtClean="0"/>
              <a:t>出発地</a:t>
            </a:r>
            <a:r>
              <a:rPr kumimoji="1" lang="en-US" altLang="ja-JP" sz="2400" dirty="0" smtClean="0"/>
              <a:t>, </a:t>
            </a:r>
            <a:r>
              <a:rPr kumimoji="1" lang="ja-JP" altLang="en-US" sz="2400" dirty="0" smtClean="0"/>
              <a:t>経由地の種別</a:t>
            </a:r>
            <a:r>
              <a:rPr kumimoji="1" lang="en-US" altLang="ja-JP" sz="2400" dirty="0" smtClean="0"/>
              <a:t>, </a:t>
            </a:r>
            <a:r>
              <a:rPr kumimoji="1" lang="ja-JP" altLang="en-US" sz="2400" dirty="0" smtClean="0"/>
              <a:t>目的地を入力すると</a:t>
            </a:r>
            <a:r>
              <a:rPr kumimoji="1" lang="en-US" altLang="ja-JP" sz="2400" dirty="0" smtClean="0"/>
              <a:t>, </a:t>
            </a:r>
            <a:r>
              <a:rPr kumimoji="1" lang="ja-JP" altLang="en-US" sz="2400" dirty="0" smtClean="0"/>
              <a:t>どこを経由して目的地に向かうのが最短かを出力してくれるもの</a:t>
            </a:r>
            <a:r>
              <a:rPr lang="ja-JP" altLang="en-US" sz="2400" dirty="0" smtClean="0"/>
              <a:t>を</a:t>
            </a:r>
            <a:r>
              <a:rPr kumimoji="1" lang="ja-JP" altLang="en-US" sz="2400" dirty="0" smtClean="0"/>
              <a:t>作成</a:t>
            </a:r>
            <a:r>
              <a:rPr kumimoji="1" lang="en-US" altLang="ja-JP" sz="2400" dirty="0" smtClean="0"/>
              <a:t>.</a:t>
            </a:r>
          </a:p>
          <a:p>
            <a:endParaRPr lang="en-US" altLang="ja-JP" sz="2400" dirty="0" smtClean="0"/>
          </a:p>
          <a:p>
            <a:r>
              <a:rPr kumimoji="1" lang="ja-JP" altLang="en-US" sz="2400" dirty="0" smtClean="0"/>
              <a:t>このようなものを計算の基幹部分として扱う</a:t>
            </a:r>
            <a:r>
              <a:rPr kumimoji="1" lang="en-US" altLang="ja-JP" sz="2400" dirty="0" smtClean="0"/>
              <a:t>…</a:t>
            </a:r>
            <a:r>
              <a:rPr kumimoji="1" lang="ja-JP" altLang="en-US" sz="2400" dirty="0" smtClean="0"/>
              <a:t>たぶん</a:t>
            </a:r>
            <a:endParaRPr kumimoji="1" lang="ja-JP" altLang="en-US" sz="2400" dirty="0"/>
          </a:p>
        </p:txBody>
      </p:sp>
      <p:sp>
        <p:nvSpPr>
          <p:cNvPr id="2" name="タイトル 1"/>
          <p:cNvSpPr>
            <a:spLocks noGrp="1"/>
          </p:cNvSpPr>
          <p:nvPr>
            <p:ph type="title"/>
          </p:nvPr>
        </p:nvSpPr>
        <p:spPr/>
        <p:txBody>
          <a:bodyPr/>
          <a:lstStyle/>
          <a:p>
            <a:r>
              <a:rPr lang="ja-JP" altLang="en-US" dirty="0" smtClean="0"/>
              <a:t>デモ </a:t>
            </a:r>
            <a:r>
              <a:rPr lang="en-US" altLang="ja-JP" dirty="0" smtClean="0"/>
              <a:t>(.</a:t>
            </a:r>
            <a:r>
              <a:rPr lang="en-US" altLang="ja-JP" dirty="0" err="1" smtClean="0"/>
              <a:t>cpp</a:t>
            </a:r>
            <a:r>
              <a:rPr lang="en-US" altLang="ja-JP" dirty="0" smtClean="0"/>
              <a:t>)</a:t>
            </a:r>
            <a:endParaRPr kumimoji="1" lang="ja-JP" altLang="en-US" dirty="0"/>
          </a:p>
        </p:txBody>
      </p:sp>
      <p:pic>
        <p:nvPicPr>
          <p:cNvPr id="1026" name="Picture 2" descr="C:\Users\masayama\Dropbox\documents\class\open\navi\scsho.PNG"/>
          <p:cNvPicPr>
            <a:picLocks noChangeAspect="1" noChangeArrowheads="1"/>
          </p:cNvPicPr>
          <p:nvPr/>
        </p:nvPicPr>
        <p:blipFill>
          <a:blip r:embed="rId2" cstate="print"/>
          <a:srcRect/>
          <a:stretch>
            <a:fillRect/>
          </a:stretch>
        </p:blipFill>
        <p:spPr bwMode="auto">
          <a:xfrm>
            <a:off x="592832" y="3789040"/>
            <a:ext cx="4267200" cy="2895600"/>
          </a:xfrm>
          <a:prstGeom prst="rect">
            <a:avLst/>
          </a:prstGeom>
          <a:noFill/>
        </p:spPr>
      </p:pic>
      <p:sp>
        <p:nvSpPr>
          <p:cNvPr id="5" name="スライド番号プレースホルダ 4"/>
          <p:cNvSpPr>
            <a:spLocks noGrp="1"/>
          </p:cNvSpPr>
          <p:nvPr>
            <p:ph type="sldNum" sz="quarter" idx="11"/>
          </p:nvPr>
        </p:nvSpPr>
        <p:spPr/>
        <p:txBody>
          <a:bodyPr/>
          <a:lstStyle/>
          <a:p>
            <a:fld id="{1AFFCE15-9C23-4451-B43C-8EFCC02C751F}" type="slidenum">
              <a:rPr kumimoji="1" lang="ja-JP" altLang="en-US" smtClean="0"/>
              <a:pPr/>
              <a:t>12</a:t>
            </a:fld>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masayama\Dropbox\documents\class\open\navi\source (3).jpg"/>
          <p:cNvPicPr>
            <a:picLocks noChangeAspect="1" noChangeArrowheads="1"/>
          </p:cNvPicPr>
          <p:nvPr/>
        </p:nvPicPr>
        <p:blipFill>
          <a:blip r:embed="rId2" cstate="print"/>
          <a:srcRect/>
          <a:stretch>
            <a:fillRect/>
          </a:stretch>
        </p:blipFill>
        <p:spPr bwMode="auto">
          <a:xfrm>
            <a:off x="4499992" y="1503834"/>
            <a:ext cx="4486275" cy="4133850"/>
          </a:xfrm>
          <a:prstGeom prst="rect">
            <a:avLst/>
          </a:prstGeom>
          <a:noFill/>
        </p:spPr>
      </p:pic>
      <p:sp>
        <p:nvSpPr>
          <p:cNvPr id="2" name="タイトル 1"/>
          <p:cNvSpPr>
            <a:spLocks noGrp="1"/>
          </p:cNvSpPr>
          <p:nvPr>
            <p:ph type="title"/>
          </p:nvPr>
        </p:nvSpPr>
        <p:spPr/>
        <p:txBody>
          <a:bodyPr/>
          <a:lstStyle/>
          <a:p>
            <a:r>
              <a:rPr lang="ja-JP" altLang="en-US" dirty="0" smtClean="0"/>
              <a:t>デモ </a:t>
            </a:r>
            <a:r>
              <a:rPr lang="en-US" altLang="ja-JP" dirty="0" smtClean="0"/>
              <a:t>(.</a:t>
            </a:r>
            <a:r>
              <a:rPr lang="en-US" altLang="ja-JP" dirty="0" err="1" smtClean="0"/>
              <a:t>cpp</a:t>
            </a:r>
            <a:r>
              <a:rPr lang="en-US" altLang="ja-JP" dirty="0" smtClean="0"/>
              <a:t>) (</a:t>
            </a:r>
            <a:r>
              <a:rPr lang="ja-JP" altLang="en-US" dirty="0" smtClean="0"/>
              <a:t>一部</a:t>
            </a:r>
            <a:r>
              <a:rPr lang="en-US" altLang="ja-JP" dirty="0" smtClean="0"/>
              <a:t>)</a:t>
            </a:r>
            <a:endParaRPr kumimoji="1" lang="ja-JP" altLang="en-US" dirty="0"/>
          </a:p>
        </p:txBody>
      </p:sp>
      <p:pic>
        <p:nvPicPr>
          <p:cNvPr id="2051" name="Picture 3" descr="C:\Users\masayama\Dropbox\documents\class\open\navi\source (2).jpg"/>
          <p:cNvPicPr>
            <a:picLocks noChangeAspect="1" noChangeArrowheads="1"/>
          </p:cNvPicPr>
          <p:nvPr/>
        </p:nvPicPr>
        <p:blipFill>
          <a:blip r:embed="rId3" cstate="print"/>
          <a:srcRect/>
          <a:stretch>
            <a:fillRect/>
          </a:stretch>
        </p:blipFill>
        <p:spPr bwMode="auto">
          <a:xfrm>
            <a:off x="179513" y="1484784"/>
            <a:ext cx="4486275" cy="4953000"/>
          </a:xfrm>
          <a:prstGeom prst="rect">
            <a:avLst/>
          </a:prstGeom>
          <a:noFill/>
        </p:spPr>
      </p:pic>
      <p:sp>
        <p:nvSpPr>
          <p:cNvPr id="7" name="スライド番号プレースホルダ 6"/>
          <p:cNvSpPr>
            <a:spLocks noGrp="1"/>
          </p:cNvSpPr>
          <p:nvPr>
            <p:ph type="sldNum" sz="quarter" idx="11"/>
          </p:nvPr>
        </p:nvSpPr>
        <p:spPr/>
        <p:txBody>
          <a:bodyPr/>
          <a:lstStyle/>
          <a:p>
            <a:fld id="{1AFFCE15-9C23-4451-B43C-8EFCC02C751F}" type="slidenum">
              <a:rPr kumimoji="1" lang="ja-JP" altLang="en-US" smtClean="0"/>
              <a:pPr/>
              <a:t>13</a:t>
            </a:fld>
            <a:endParaRPr kumimoji="1"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en-US" altLang="ja-JP" sz="2400" dirty="0" smtClean="0"/>
              <a:t>GPS</a:t>
            </a:r>
            <a:r>
              <a:rPr lang="ja-JP" altLang="en-US" sz="2400" dirty="0" smtClean="0"/>
              <a:t>と連動して位置情報を自動取得し</a:t>
            </a:r>
            <a:r>
              <a:rPr lang="en-US" altLang="ja-JP" sz="2400" dirty="0" smtClean="0"/>
              <a:t>, </a:t>
            </a:r>
            <a:r>
              <a:rPr lang="ja-JP" altLang="en-US" sz="2400" dirty="0" smtClean="0"/>
              <a:t>計算できるようになると実用性が高まる</a:t>
            </a:r>
            <a:r>
              <a:rPr lang="en-US" altLang="ja-JP" sz="2400" dirty="0" smtClean="0"/>
              <a:t>.</a:t>
            </a:r>
          </a:p>
          <a:p>
            <a:r>
              <a:rPr kumimoji="1" lang="ja-JP" altLang="en-US" sz="2400" dirty="0" smtClean="0"/>
              <a:t>背景 </a:t>
            </a:r>
            <a:r>
              <a:rPr kumimoji="1" lang="en-US" altLang="ja-JP" sz="2400" dirty="0" smtClean="0"/>
              <a:t>(</a:t>
            </a:r>
            <a:r>
              <a:rPr kumimoji="1" lang="ja-JP" altLang="en-US" sz="2400" dirty="0" smtClean="0"/>
              <a:t>説明用</a:t>
            </a:r>
            <a:r>
              <a:rPr kumimoji="1" lang="en-US" altLang="ja-JP" sz="2400" dirty="0" smtClean="0"/>
              <a:t>)</a:t>
            </a:r>
            <a:r>
              <a:rPr kumimoji="1" lang="ja-JP" altLang="en-US" sz="2400" dirty="0" smtClean="0"/>
              <a:t> 写真をオープンで有志に更新して頂けると</a:t>
            </a:r>
            <a:r>
              <a:rPr kumimoji="1" lang="en-US" altLang="ja-JP" sz="2400" dirty="0" smtClean="0"/>
              <a:t>, </a:t>
            </a:r>
            <a:r>
              <a:rPr kumimoji="1" lang="ja-JP" altLang="en-US" sz="2400" dirty="0" smtClean="0"/>
              <a:t>説明が行い易くなる</a:t>
            </a:r>
            <a:r>
              <a:rPr kumimoji="1" lang="en-US" altLang="ja-JP" sz="2400" dirty="0" smtClean="0"/>
              <a:t>.</a:t>
            </a:r>
          </a:p>
          <a:p>
            <a:r>
              <a:rPr lang="ja-JP" altLang="en-US" sz="2400" dirty="0" smtClean="0"/>
              <a:t>寄り道をしない場合</a:t>
            </a:r>
            <a:r>
              <a:rPr lang="en-US" altLang="ja-JP" sz="2400" dirty="0" smtClean="0"/>
              <a:t>, </a:t>
            </a:r>
            <a:r>
              <a:rPr lang="ja-JP" altLang="en-US" sz="2400" dirty="0" smtClean="0"/>
              <a:t>すなわち </a:t>
            </a:r>
            <a:r>
              <a:rPr lang="en-US" altLang="ja-JP" sz="2400" dirty="0" smtClean="0"/>
              <a:t>“</a:t>
            </a:r>
            <a:r>
              <a:rPr lang="ja-JP" altLang="en-US" sz="2400" dirty="0" smtClean="0"/>
              <a:t>最短経路</a:t>
            </a:r>
            <a:r>
              <a:rPr lang="en-US" altLang="ja-JP" sz="2400" dirty="0" smtClean="0"/>
              <a:t>” </a:t>
            </a:r>
            <a:r>
              <a:rPr lang="ja-JP" altLang="en-US" sz="2400" dirty="0" smtClean="0"/>
              <a:t>も表示させるようにすると汎用性が高まる</a:t>
            </a:r>
            <a:r>
              <a:rPr lang="en-US" altLang="ja-JP" sz="2400" dirty="0" smtClean="0"/>
              <a:t>.</a:t>
            </a:r>
            <a:endParaRPr kumimoji="1" lang="ja-JP" altLang="en-US" sz="2400" dirty="0"/>
          </a:p>
        </p:txBody>
      </p:sp>
      <p:sp>
        <p:nvSpPr>
          <p:cNvPr id="2" name="タイトル 1"/>
          <p:cNvSpPr>
            <a:spLocks noGrp="1"/>
          </p:cNvSpPr>
          <p:nvPr>
            <p:ph type="title"/>
          </p:nvPr>
        </p:nvSpPr>
        <p:spPr/>
        <p:txBody>
          <a:bodyPr/>
          <a:lstStyle/>
          <a:p>
            <a:r>
              <a:rPr kumimoji="1" lang="ja-JP" altLang="en-US" dirty="0" smtClean="0"/>
              <a:t>展望</a:t>
            </a:r>
            <a:endParaRPr kumimoji="1" lang="ja-JP" altLang="en-US" dirty="0"/>
          </a:p>
        </p:txBody>
      </p:sp>
      <p:pic>
        <p:nvPicPr>
          <p:cNvPr id="4098" name="Picture 2" descr="C:\Program Files (x86)\Microsoft Office\MEDIA\CAGCAT10\j0251301.wmf"/>
          <p:cNvPicPr>
            <a:picLocks noChangeAspect="1" noChangeArrowheads="1"/>
          </p:cNvPicPr>
          <p:nvPr/>
        </p:nvPicPr>
        <p:blipFill>
          <a:blip r:embed="rId2" cstate="print"/>
          <a:srcRect/>
          <a:stretch>
            <a:fillRect/>
          </a:stretch>
        </p:blipFill>
        <p:spPr bwMode="auto">
          <a:xfrm>
            <a:off x="1043609" y="4581128"/>
            <a:ext cx="1964997" cy="1656184"/>
          </a:xfrm>
          <a:prstGeom prst="rect">
            <a:avLst/>
          </a:prstGeom>
          <a:noFill/>
        </p:spPr>
      </p:pic>
      <p:sp>
        <p:nvSpPr>
          <p:cNvPr id="5" name="スライド番号プレースホルダ 4"/>
          <p:cNvSpPr>
            <a:spLocks noGrp="1"/>
          </p:cNvSpPr>
          <p:nvPr>
            <p:ph type="sldNum" sz="quarter" idx="11"/>
          </p:nvPr>
        </p:nvSpPr>
        <p:spPr/>
        <p:txBody>
          <a:bodyPr/>
          <a:lstStyle/>
          <a:p>
            <a:fld id="{1AFFCE15-9C23-4451-B43C-8EFCC02C751F}" type="slidenum">
              <a:rPr kumimoji="1" lang="ja-JP" altLang="en-US" smtClean="0"/>
              <a:pPr/>
              <a:t>14</a:t>
            </a:fld>
            <a:endParaRPr kumimoji="1" lang="ja-JP" altLang="en-US"/>
          </a:p>
        </p:txBody>
      </p:sp>
    </p:spTree>
    <p:extLst>
      <p:ext uri="{BB962C8B-B14F-4D97-AF65-F5344CB8AC3E}">
        <p14:creationId xmlns="" xmlns:p14="http://schemas.microsoft.com/office/powerpoint/2010/main" val="1632581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sz="2400" dirty="0" smtClean="0"/>
              <a:t>山本 </a:t>
            </a:r>
            <a:r>
              <a:rPr lang="en-US" altLang="ja-JP" sz="2400" dirty="0" smtClean="0"/>
              <a:t>… .</a:t>
            </a:r>
            <a:r>
              <a:rPr lang="en-US" altLang="ja-JP" sz="2400" dirty="0" err="1" smtClean="0"/>
              <a:t>cpp</a:t>
            </a:r>
            <a:r>
              <a:rPr lang="ja-JP" altLang="en-US" sz="2400" dirty="0" smtClean="0"/>
              <a:t>コード</a:t>
            </a:r>
            <a:r>
              <a:rPr lang="en-US" altLang="ja-JP" sz="2400" dirty="0" smtClean="0"/>
              <a:t>, </a:t>
            </a:r>
            <a:r>
              <a:rPr lang="ja-JP" altLang="en-US" sz="2400" dirty="0" smtClean="0"/>
              <a:t>スライド </a:t>
            </a:r>
            <a:r>
              <a:rPr lang="en-US" altLang="ja-JP" sz="2400" dirty="0" smtClean="0"/>
              <a:t>(</a:t>
            </a:r>
            <a:r>
              <a:rPr lang="ja-JP" altLang="en-US" sz="2400" dirty="0" smtClean="0"/>
              <a:t>提案</a:t>
            </a:r>
            <a:r>
              <a:rPr lang="en-US" altLang="ja-JP" sz="2400" dirty="0" smtClean="0"/>
              <a:t>, </a:t>
            </a:r>
            <a:r>
              <a:rPr lang="ja-JP" altLang="en-US" sz="2400" dirty="0" smtClean="0"/>
              <a:t>デモ </a:t>
            </a:r>
            <a:r>
              <a:rPr lang="en-US" altLang="ja-JP" sz="2400" dirty="0" smtClean="0"/>
              <a:t>(.</a:t>
            </a:r>
            <a:r>
              <a:rPr lang="en-US" altLang="ja-JP" sz="2400" dirty="0" err="1" smtClean="0"/>
              <a:t>cpp</a:t>
            </a:r>
            <a:r>
              <a:rPr lang="en-US" altLang="ja-JP" sz="2400" dirty="0" smtClean="0"/>
              <a:t>), </a:t>
            </a:r>
            <a:r>
              <a:rPr lang="ja-JP" altLang="en-US" sz="2400" dirty="0" smtClean="0"/>
              <a:t>展望</a:t>
            </a:r>
            <a:r>
              <a:rPr lang="en-US" altLang="ja-JP" sz="2400" dirty="0" smtClean="0"/>
              <a:t>, </a:t>
            </a:r>
            <a:r>
              <a:rPr lang="ja-JP" altLang="en-US" sz="2400" dirty="0" smtClean="0"/>
              <a:t>その他微調整</a:t>
            </a:r>
            <a:r>
              <a:rPr lang="en-US" altLang="ja-JP" sz="2400" dirty="0" smtClean="0"/>
              <a:t>)</a:t>
            </a:r>
          </a:p>
          <a:p>
            <a:endParaRPr lang="en-US" altLang="ja-JP" sz="2400" dirty="0" smtClean="0"/>
          </a:p>
          <a:p>
            <a:r>
              <a:rPr kumimoji="1" lang="ja-JP" altLang="en-US" sz="2400" dirty="0" smtClean="0"/>
              <a:t>渡邊 </a:t>
            </a:r>
            <a:r>
              <a:rPr kumimoji="1" lang="en-US" altLang="ja-JP" sz="2400" dirty="0" smtClean="0"/>
              <a:t>… </a:t>
            </a:r>
            <a:r>
              <a:rPr kumimoji="1" lang="ja-JP" altLang="en-US" sz="2400" dirty="0" smtClean="0"/>
              <a:t>イメージ</a:t>
            </a:r>
            <a:r>
              <a:rPr kumimoji="1" lang="en-US" altLang="ja-JP" sz="2400" dirty="0" err="1" smtClean="0"/>
              <a:t>ppt</a:t>
            </a:r>
            <a:r>
              <a:rPr kumimoji="1" lang="en-US" altLang="ja-JP" sz="2400" dirty="0" smtClean="0"/>
              <a:t> (4</a:t>
            </a:r>
            <a:r>
              <a:rPr kumimoji="1" lang="ja-JP" altLang="en-US" sz="2400" dirty="0" smtClean="0"/>
              <a:t>号館→正門</a:t>
            </a:r>
            <a:r>
              <a:rPr kumimoji="1" lang="en-US" altLang="ja-JP" sz="2400" dirty="0" smtClean="0"/>
              <a:t>), </a:t>
            </a:r>
            <a:r>
              <a:rPr kumimoji="1" lang="ja-JP" altLang="en-US" sz="2400" dirty="0" smtClean="0"/>
              <a:t>スライド </a:t>
            </a:r>
            <a:r>
              <a:rPr kumimoji="1" lang="en-US" altLang="ja-JP" sz="2400" dirty="0" smtClean="0"/>
              <a:t>(</a:t>
            </a:r>
            <a:r>
              <a:rPr kumimoji="1" lang="ja-JP" altLang="en-US" sz="2400" dirty="0" smtClean="0"/>
              <a:t>デモ </a:t>
            </a:r>
            <a:r>
              <a:rPr kumimoji="1" lang="en-US" altLang="ja-JP" sz="2400" dirty="0" smtClean="0"/>
              <a:t>(</a:t>
            </a:r>
            <a:r>
              <a:rPr kumimoji="1" lang="en-US" altLang="ja-JP" sz="2400" dirty="0" err="1" smtClean="0"/>
              <a:t>ppt</a:t>
            </a:r>
            <a:r>
              <a:rPr kumimoji="1" lang="en-US" altLang="ja-JP" sz="2400" dirty="0" smtClean="0"/>
              <a:t>))</a:t>
            </a:r>
          </a:p>
          <a:p>
            <a:endParaRPr kumimoji="1" lang="en-US" altLang="ja-JP" sz="2400" dirty="0" smtClean="0"/>
          </a:p>
          <a:p>
            <a:r>
              <a:rPr lang="ja-JP" altLang="en-US" sz="2400" dirty="0" smtClean="0"/>
              <a:t>門間 </a:t>
            </a:r>
            <a:r>
              <a:rPr lang="en-US" altLang="ja-JP" sz="2400" dirty="0" smtClean="0"/>
              <a:t>… </a:t>
            </a:r>
            <a:r>
              <a:rPr lang="ja-JP" altLang="en-US" sz="2400" dirty="0" smtClean="0"/>
              <a:t>イメージ</a:t>
            </a:r>
            <a:r>
              <a:rPr lang="en-US" altLang="ja-JP" sz="2400" dirty="0" err="1" smtClean="0"/>
              <a:t>ppt</a:t>
            </a:r>
            <a:r>
              <a:rPr lang="en-US" altLang="ja-JP" sz="2400" dirty="0" smtClean="0"/>
              <a:t> (4</a:t>
            </a:r>
            <a:r>
              <a:rPr lang="ja-JP" altLang="en-US" sz="2400" dirty="0" smtClean="0"/>
              <a:t>号館→裏門</a:t>
            </a:r>
            <a:r>
              <a:rPr lang="en-US" altLang="ja-JP" sz="2400" dirty="0" smtClean="0"/>
              <a:t>), </a:t>
            </a:r>
            <a:r>
              <a:rPr lang="ja-JP" altLang="en-US" sz="2400" dirty="0" smtClean="0"/>
              <a:t>スライド </a:t>
            </a:r>
            <a:r>
              <a:rPr lang="en-US" altLang="ja-JP" sz="2400" dirty="0" smtClean="0"/>
              <a:t>(</a:t>
            </a:r>
            <a:r>
              <a:rPr lang="ja-JP" altLang="en-US" sz="2400" dirty="0" smtClean="0"/>
              <a:t>背景</a:t>
            </a:r>
            <a:r>
              <a:rPr lang="en-US" altLang="ja-JP" sz="2400" dirty="0" smtClean="0"/>
              <a:t>, </a:t>
            </a:r>
            <a:r>
              <a:rPr lang="ja-JP" altLang="en-US" sz="2400" dirty="0" smtClean="0"/>
              <a:t>問題提起</a:t>
            </a:r>
            <a:r>
              <a:rPr lang="en-US" altLang="ja-JP" sz="2400" dirty="0" smtClean="0"/>
              <a:t>, </a:t>
            </a:r>
            <a:r>
              <a:rPr lang="ja-JP" altLang="en-US" sz="2400" dirty="0" smtClean="0"/>
              <a:t>先行事例</a:t>
            </a:r>
            <a:r>
              <a:rPr lang="en-US" altLang="ja-JP" sz="2400" dirty="0" smtClean="0"/>
              <a:t>)</a:t>
            </a:r>
          </a:p>
        </p:txBody>
      </p:sp>
      <p:sp>
        <p:nvSpPr>
          <p:cNvPr id="2" name="タイトル 1"/>
          <p:cNvSpPr>
            <a:spLocks noGrp="1"/>
          </p:cNvSpPr>
          <p:nvPr>
            <p:ph type="title"/>
          </p:nvPr>
        </p:nvSpPr>
        <p:spPr/>
        <p:txBody>
          <a:bodyPr/>
          <a:lstStyle/>
          <a:p>
            <a:r>
              <a:rPr kumimoji="1" lang="ja-JP" altLang="en-US" dirty="0" smtClean="0"/>
              <a:t>役割分担</a:t>
            </a:r>
            <a:endParaRPr kumimoji="1" lang="ja-JP" altLang="en-US" dirty="0"/>
          </a:p>
        </p:txBody>
      </p:sp>
      <p:sp>
        <p:nvSpPr>
          <p:cNvPr id="4" name="スライド番号プレースホルダ 3"/>
          <p:cNvSpPr>
            <a:spLocks noGrp="1"/>
          </p:cNvSpPr>
          <p:nvPr>
            <p:ph type="sldNum" sz="quarter" idx="11"/>
          </p:nvPr>
        </p:nvSpPr>
        <p:spPr/>
        <p:txBody>
          <a:bodyPr/>
          <a:lstStyle/>
          <a:p>
            <a:fld id="{1AFFCE15-9C23-4451-B43C-8EFCC02C751F}" type="slidenum">
              <a:rPr kumimoji="1" lang="ja-JP" altLang="en-US" smtClean="0"/>
              <a:pPr/>
              <a:t>15</a:t>
            </a:fld>
            <a:endParaRPr kumimoji="1" lang="ja-JP" altLang="en-US"/>
          </a:p>
        </p:txBody>
      </p:sp>
    </p:spTree>
    <p:extLst>
      <p:ext uri="{BB962C8B-B14F-4D97-AF65-F5344CB8AC3E}">
        <p14:creationId xmlns="" xmlns:p14="http://schemas.microsoft.com/office/powerpoint/2010/main" val="2416751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normAutofit/>
          </a:bodyPr>
          <a:lstStyle/>
          <a:p>
            <a:pPr>
              <a:buNone/>
            </a:pPr>
            <a:r>
              <a:rPr kumimoji="1" lang="ja-JP" altLang="en-US" sz="2400" dirty="0" smtClean="0"/>
              <a:t>ご清聴ありがとうございました</a:t>
            </a:r>
            <a:r>
              <a:rPr kumimoji="1" lang="en-US" altLang="ja-JP" sz="2400" dirty="0" smtClean="0"/>
              <a:t>.</a:t>
            </a:r>
            <a:endParaRPr kumimoji="1" lang="ja-JP" altLang="en-US" sz="2400" dirty="0"/>
          </a:p>
        </p:txBody>
      </p:sp>
      <p:sp>
        <p:nvSpPr>
          <p:cNvPr id="2" name="タイトル 1"/>
          <p:cNvSpPr>
            <a:spLocks noGrp="1"/>
          </p:cNvSpPr>
          <p:nvPr>
            <p:ph type="title"/>
          </p:nvPr>
        </p:nvSpPr>
        <p:spPr/>
        <p:txBody>
          <a:bodyPr/>
          <a:lstStyle/>
          <a:p>
            <a:r>
              <a:rPr lang="ja-JP" altLang="en-US" dirty="0" smtClean="0"/>
              <a:t>終了</a:t>
            </a:r>
            <a:endParaRPr kumimoji="1" lang="ja-JP" altLang="en-US" dirty="0"/>
          </a:p>
        </p:txBody>
      </p:sp>
      <p:pic>
        <p:nvPicPr>
          <p:cNvPr id="4" name="図 3" descr="memorial_picture.jpg"/>
          <p:cNvPicPr>
            <a:picLocks noChangeAspect="1"/>
          </p:cNvPicPr>
          <p:nvPr/>
        </p:nvPicPr>
        <p:blipFill>
          <a:blip r:embed="rId2" cstate="print">
            <a:duotone>
              <a:prstClr val="black"/>
              <a:srgbClr val="D9C3A5">
                <a:tint val="50000"/>
                <a:satMod val="180000"/>
              </a:srgbClr>
            </a:duotone>
          </a:blip>
          <a:stretch>
            <a:fillRect/>
          </a:stretch>
        </p:blipFill>
        <p:spPr>
          <a:xfrm>
            <a:off x="1619672" y="2708920"/>
            <a:ext cx="4572000" cy="3429000"/>
          </a:xfrm>
          <a:prstGeom prst="rect">
            <a:avLst/>
          </a:prstGeom>
        </p:spPr>
      </p:pic>
      <p:sp>
        <p:nvSpPr>
          <p:cNvPr id="5" name="スライド番号プレースホルダ 4"/>
          <p:cNvSpPr>
            <a:spLocks noGrp="1"/>
          </p:cNvSpPr>
          <p:nvPr>
            <p:ph type="sldNum" sz="quarter" idx="11"/>
          </p:nvPr>
        </p:nvSpPr>
        <p:spPr/>
        <p:txBody>
          <a:bodyPr/>
          <a:lstStyle/>
          <a:p>
            <a:fld id="{1AFFCE15-9C23-4451-B43C-8EFCC02C751F}" type="slidenum">
              <a:rPr kumimoji="1" lang="ja-JP" altLang="en-US" smtClean="0"/>
              <a:pPr/>
              <a:t>16</a:t>
            </a:fld>
            <a:endParaRPr kumimoji="1" lang="ja-JP"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755520" y="489652"/>
            <a:ext cx="1632960" cy="708554"/>
          </a:xfrm>
          <a:prstGeom prst="rect">
            <a:avLst/>
          </a:prstGeom>
          <a:noFill/>
          <a:ln w="9525">
            <a:noFill/>
            <a:round/>
            <a:headEnd/>
            <a:tailEnd/>
          </a:ln>
          <a:effectLst/>
        </p:spPr>
        <p:txBody>
          <a:bodyPr lIns="0" tIns="0" rIns="0" bIns="0"/>
          <a:lstStyle/>
          <a:p>
            <a:pPr>
              <a:lnSpc>
                <a:spcPct val="117000"/>
              </a:lnSpc>
              <a:tabLst>
                <a:tab pos="656650" algn="l"/>
                <a:tab pos="1313299" algn="l"/>
              </a:tabLst>
            </a:pPr>
            <a:r>
              <a:rPr lang="en-US" sz="4000" dirty="0" err="1">
                <a:solidFill>
                  <a:srgbClr val="000000"/>
                </a:solidFill>
                <a:effectLst>
                  <a:outerShdw blurRad="38100" dist="38100" dir="2700000" algn="tl">
                    <a:srgbClr val="C0C0C0"/>
                  </a:outerShdw>
                </a:effectLst>
                <a:latin typeface="URW Bookman L" charset="0"/>
                <a:ea typeface="URW Bookman L" charset="0"/>
                <a:cs typeface="URW Bookman L" charset="0"/>
              </a:rPr>
              <a:t>背景</a:t>
            </a:r>
            <a:endParaRPr lang="en-US" sz="4000" dirty="0">
              <a:solidFill>
                <a:srgbClr val="000000"/>
              </a:solidFill>
              <a:effectLst>
                <a:outerShdw blurRad="38100" dist="38100" dir="2700000" algn="tl">
                  <a:srgbClr val="C0C0C0"/>
                </a:outerShdw>
              </a:effectLst>
              <a:latin typeface="URW Bookman L" charset="0"/>
              <a:ea typeface="URW Bookman L" charset="0"/>
              <a:cs typeface="URW Bookman L" charset="0"/>
            </a:endParaRPr>
          </a:p>
        </p:txBody>
      </p:sp>
      <p:sp>
        <p:nvSpPr>
          <p:cNvPr id="2051" name="Text Box 2"/>
          <p:cNvSpPr txBox="1">
            <a:spLocks noChangeArrowheads="1"/>
          </p:cNvSpPr>
          <p:nvPr/>
        </p:nvSpPr>
        <p:spPr bwMode="auto">
          <a:xfrm>
            <a:off x="1632961" y="1837633"/>
            <a:ext cx="5551200" cy="3388676"/>
          </a:xfrm>
          <a:prstGeom prst="rect">
            <a:avLst/>
          </a:prstGeom>
          <a:noFill/>
          <a:ln w="9525">
            <a:noFill/>
            <a:round/>
            <a:headEnd/>
            <a:tailEnd/>
          </a:ln>
        </p:spPr>
        <p:txBody>
          <a:bodyPr lIns="0" tIns="19201" rIns="0" bIns="0"/>
          <a:lstStyle/>
          <a:p>
            <a:pPr>
              <a:tabLst>
                <a:tab pos="656650" algn="l"/>
                <a:tab pos="1313299" algn="l"/>
                <a:tab pos="1969949" algn="l"/>
                <a:tab pos="2626599" algn="l"/>
                <a:tab pos="3283248" algn="l"/>
                <a:tab pos="3939898" algn="l"/>
                <a:tab pos="4596548" algn="l"/>
                <a:tab pos="5253198" algn="l"/>
              </a:tabLst>
            </a:pPr>
            <a:r>
              <a:rPr lang="en-US" sz="2200" dirty="0">
                <a:solidFill>
                  <a:srgbClr val="000000"/>
                </a:solidFill>
              </a:rPr>
              <a:t>　</a:t>
            </a:r>
            <a:r>
              <a:rPr lang="en-US" sz="2400" dirty="0" err="1">
                <a:solidFill>
                  <a:srgbClr val="000000"/>
                </a:solidFill>
              </a:rPr>
              <a:t>最近では、自分が初めて行った場所でも、携帯などの端末機を便りに事前にその場所を調べなくなっている</a:t>
            </a:r>
            <a:endParaRPr lang="en-US" sz="2400" dirty="0">
              <a:solidFill>
                <a:srgbClr val="000000"/>
              </a:solidFill>
            </a:endParaRPr>
          </a:p>
        </p:txBody>
      </p:sp>
      <p:pic>
        <p:nvPicPr>
          <p:cNvPr id="2052" name="Picture 5" descr="C:\Users\masayama\Desktop\Gmail\038 (コピー).png"/>
          <p:cNvPicPr>
            <a:picLocks noChangeAspect="1" noChangeArrowheads="1"/>
          </p:cNvPicPr>
          <p:nvPr/>
        </p:nvPicPr>
        <p:blipFill>
          <a:blip r:embed="rId3" cstate="print"/>
          <a:srcRect/>
          <a:stretch>
            <a:fillRect/>
          </a:stretch>
        </p:blipFill>
        <p:spPr bwMode="auto">
          <a:xfrm>
            <a:off x="5530160" y="2420888"/>
            <a:ext cx="4082400" cy="4082828"/>
          </a:xfrm>
          <a:prstGeom prst="rect">
            <a:avLst/>
          </a:prstGeom>
          <a:noFill/>
          <a:ln w="9525">
            <a:noFill/>
            <a:miter lim="800000"/>
            <a:headEnd/>
            <a:tailEnd/>
          </a:ln>
        </p:spPr>
      </p:pic>
      <p:sp>
        <p:nvSpPr>
          <p:cNvPr id="5" name="スライド番号プレースホルダ 4"/>
          <p:cNvSpPr>
            <a:spLocks noGrp="1"/>
          </p:cNvSpPr>
          <p:nvPr>
            <p:ph type="sldNum" sz="quarter" idx="11"/>
          </p:nvPr>
        </p:nvSpPr>
        <p:spPr/>
        <p:txBody>
          <a:bodyPr/>
          <a:lstStyle/>
          <a:p>
            <a:fld id="{1AFFCE15-9C23-4451-B43C-8EFCC02C751F}" type="slidenum">
              <a:rPr kumimoji="1" lang="ja-JP" altLang="en-US" smtClean="0"/>
              <a:pPr/>
              <a:t>2</a:t>
            </a:fld>
            <a:endParaRPr kumimoji="1" lang="ja-JP" alt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3265921" y="326915"/>
            <a:ext cx="2285280" cy="1143480"/>
          </a:xfrm>
          <a:prstGeom prst="rect">
            <a:avLst/>
          </a:prstGeom>
          <a:noFill/>
          <a:ln w="9525">
            <a:noFill/>
            <a:round/>
            <a:headEnd/>
            <a:tailEnd/>
          </a:ln>
        </p:spPr>
        <p:txBody>
          <a:bodyPr lIns="0" tIns="32002" rIns="0" bIns="0"/>
          <a:lstStyle/>
          <a:p>
            <a:pPr>
              <a:tabLst>
                <a:tab pos="656650" algn="l"/>
                <a:tab pos="1313299" algn="l"/>
                <a:tab pos="1969949" algn="l"/>
              </a:tabLst>
            </a:pPr>
            <a:r>
              <a:rPr lang="en-US" sz="3600" dirty="0" err="1">
                <a:solidFill>
                  <a:srgbClr val="000000"/>
                </a:solidFill>
              </a:rPr>
              <a:t>問題提起</a:t>
            </a:r>
            <a:endParaRPr lang="en-US" sz="3600" dirty="0">
              <a:solidFill>
                <a:srgbClr val="000000"/>
              </a:solidFill>
            </a:endParaRPr>
          </a:p>
        </p:txBody>
      </p:sp>
      <p:sp>
        <p:nvSpPr>
          <p:cNvPr id="3075" name="Text Box 2"/>
          <p:cNvSpPr txBox="1">
            <a:spLocks noChangeArrowheads="1"/>
          </p:cNvSpPr>
          <p:nvPr/>
        </p:nvSpPr>
        <p:spPr bwMode="auto">
          <a:xfrm>
            <a:off x="979200" y="1409911"/>
            <a:ext cx="7176960" cy="2835657"/>
          </a:xfrm>
          <a:prstGeom prst="rect">
            <a:avLst/>
          </a:prstGeom>
          <a:noFill/>
          <a:ln w="9525">
            <a:noFill/>
            <a:round/>
            <a:headEnd/>
            <a:tailEnd/>
          </a:ln>
        </p:spPr>
        <p:txBody>
          <a:bodyPr lIns="81639" tIns="60020" rIns="81639" bIns="40820"/>
          <a:lstStyle/>
          <a:p>
            <a:pPr>
              <a:tabLst>
                <a:tab pos="656650" algn="l"/>
                <a:tab pos="1313299" algn="l"/>
                <a:tab pos="1969949" algn="l"/>
                <a:tab pos="2626599" algn="l"/>
                <a:tab pos="3283248" algn="l"/>
                <a:tab pos="3939898" algn="l"/>
                <a:tab pos="4596548" algn="l"/>
                <a:tab pos="5253198" algn="l"/>
                <a:tab pos="5909847" algn="l"/>
                <a:tab pos="6566497" algn="l"/>
              </a:tabLst>
            </a:pPr>
            <a:r>
              <a:rPr lang="en-US" sz="2200" dirty="0" err="1">
                <a:solidFill>
                  <a:srgbClr val="000000"/>
                </a:solidFill>
              </a:rPr>
              <a:t>確かに、最近ではどこに居ても地図がすぐ表示できるが、平面上に出された地図ではまず自分の居るところの把握からはじまる</a:t>
            </a:r>
            <a:r>
              <a:rPr lang="en-US" sz="2200" dirty="0">
                <a:solidFill>
                  <a:srgbClr val="000000"/>
                </a:solidFill>
              </a:rPr>
              <a:t>。</a:t>
            </a:r>
          </a:p>
          <a:p>
            <a:pPr>
              <a:tabLst>
                <a:tab pos="656650" algn="l"/>
                <a:tab pos="1313299" algn="l"/>
                <a:tab pos="1969949" algn="l"/>
                <a:tab pos="2626599" algn="l"/>
                <a:tab pos="3283248" algn="l"/>
                <a:tab pos="3939898" algn="l"/>
                <a:tab pos="4596548" algn="l"/>
                <a:tab pos="5253198" algn="l"/>
                <a:tab pos="5909847" algn="l"/>
                <a:tab pos="6566497" algn="l"/>
              </a:tabLst>
            </a:pPr>
            <a:r>
              <a:rPr lang="en-US" sz="2200" dirty="0" err="1">
                <a:solidFill>
                  <a:srgbClr val="000000"/>
                </a:solidFill>
              </a:rPr>
              <a:t>次に、自分がどこにいるかがわかった後でも、そこに行くまでの経路を平面上の地図では正確に把握するのは難しい</a:t>
            </a:r>
            <a:r>
              <a:rPr lang="en-US" sz="2200" dirty="0">
                <a:solidFill>
                  <a:srgbClr val="000000"/>
                </a:solidFill>
              </a:rPr>
              <a:t>。</a:t>
            </a:r>
          </a:p>
          <a:p>
            <a:pPr>
              <a:tabLst>
                <a:tab pos="656650" algn="l"/>
                <a:tab pos="1313299" algn="l"/>
                <a:tab pos="1969949" algn="l"/>
                <a:tab pos="2626599" algn="l"/>
                <a:tab pos="3283248" algn="l"/>
                <a:tab pos="3939898" algn="l"/>
                <a:tab pos="4596548" algn="l"/>
                <a:tab pos="5253198" algn="l"/>
                <a:tab pos="5909847" algn="l"/>
                <a:tab pos="6566497" algn="l"/>
              </a:tabLst>
            </a:pPr>
            <a:r>
              <a:rPr lang="en-US" sz="2200" dirty="0" err="1">
                <a:solidFill>
                  <a:srgbClr val="000000"/>
                </a:solidFill>
              </a:rPr>
              <a:t>その場所までの経路しか表示されない</a:t>
            </a:r>
            <a:r>
              <a:rPr lang="en-US" sz="2200" dirty="0">
                <a:solidFill>
                  <a:srgbClr val="000000"/>
                </a:solidFill>
              </a:rPr>
              <a:t>。</a:t>
            </a:r>
          </a:p>
        </p:txBody>
      </p:sp>
      <p:pic>
        <p:nvPicPr>
          <p:cNvPr id="3076" name="Picture 5" descr="C:\Users\masayama\Desktop\Gmail\images.jpe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14401" y="3820724"/>
            <a:ext cx="2547360" cy="2547627"/>
          </a:xfrm>
          <a:prstGeom prst="rect">
            <a:avLst/>
          </a:prstGeom>
          <a:noFill/>
          <a:ln w="9525">
            <a:noFill/>
            <a:miter lim="800000"/>
            <a:headEnd/>
            <a:tailEnd/>
          </a:ln>
        </p:spPr>
      </p:pic>
      <p:sp>
        <p:nvSpPr>
          <p:cNvPr id="5" name="スライド番号プレースホルダ 4"/>
          <p:cNvSpPr>
            <a:spLocks noGrp="1"/>
          </p:cNvSpPr>
          <p:nvPr>
            <p:ph type="sldNum" sz="quarter" idx="11"/>
          </p:nvPr>
        </p:nvSpPr>
        <p:spPr/>
        <p:txBody>
          <a:bodyPr/>
          <a:lstStyle/>
          <a:p>
            <a:fld id="{1AFFCE15-9C23-4451-B43C-8EFCC02C751F}" type="slidenum">
              <a:rPr kumimoji="1" lang="ja-JP" altLang="en-US" smtClean="0"/>
              <a:pPr/>
              <a:t>3</a:t>
            </a:fld>
            <a:endParaRPr kumimoji="1" lang="ja-JP" alt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3428641" y="326917"/>
            <a:ext cx="2122560" cy="717195"/>
          </a:xfrm>
          <a:prstGeom prst="rect">
            <a:avLst/>
          </a:prstGeom>
          <a:noFill/>
          <a:ln w="9525">
            <a:noFill/>
            <a:round/>
            <a:headEnd/>
            <a:tailEnd/>
          </a:ln>
        </p:spPr>
        <p:txBody>
          <a:bodyPr lIns="81639" tIns="72822" rIns="81639" bIns="40820"/>
          <a:lstStyle/>
          <a:p>
            <a:pPr>
              <a:tabLst>
                <a:tab pos="656650" algn="l"/>
                <a:tab pos="1313299" algn="l"/>
                <a:tab pos="1969949" algn="l"/>
              </a:tabLst>
            </a:pPr>
            <a:r>
              <a:rPr lang="en-US" sz="3600" dirty="0" err="1">
                <a:solidFill>
                  <a:srgbClr val="000000"/>
                </a:solidFill>
              </a:rPr>
              <a:t>先行事例</a:t>
            </a:r>
            <a:endParaRPr lang="en-US" sz="3600" dirty="0">
              <a:solidFill>
                <a:srgbClr val="000000"/>
              </a:solidFill>
            </a:endParaRPr>
          </a:p>
        </p:txBody>
      </p:sp>
      <p:sp>
        <p:nvSpPr>
          <p:cNvPr id="4099" name="Text Box 2"/>
          <p:cNvSpPr txBox="1">
            <a:spLocks noChangeArrowheads="1"/>
          </p:cNvSpPr>
          <p:nvPr/>
        </p:nvSpPr>
        <p:spPr bwMode="auto">
          <a:xfrm>
            <a:off x="443521" y="1568327"/>
            <a:ext cx="7394400" cy="1533761"/>
          </a:xfrm>
          <a:prstGeom prst="rect">
            <a:avLst/>
          </a:prstGeom>
          <a:noFill/>
          <a:ln w="9525">
            <a:noFill/>
            <a:round/>
            <a:headEnd/>
            <a:tailEnd/>
          </a:ln>
        </p:spPr>
        <p:txBody>
          <a:bodyPr lIns="81639" tIns="60020" rIns="81639" bIns="40820"/>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dirty="0" err="1">
                <a:solidFill>
                  <a:srgbClr val="000000"/>
                </a:solidFill>
              </a:rPr>
              <a:t>一般的な案内をしてくれるもの</a:t>
            </a:r>
            <a:endParaRPr lang="en-US" sz="2200" dirty="0">
              <a:solidFill>
                <a:srgbClr val="000000"/>
              </a:solidFill>
            </a:endParaRP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dirty="0">
                <a:solidFill>
                  <a:srgbClr val="000000"/>
                </a:solidFill>
              </a:rPr>
              <a:t>（</a:t>
            </a:r>
            <a:r>
              <a:rPr lang="en-US" altLang="ja-JP" sz="2200" dirty="0" err="1">
                <a:solidFill>
                  <a:srgbClr val="000000"/>
                </a:solidFill>
                <a:ea typeface="ＭＳ Ｐゴシック" charset="-128"/>
              </a:rPr>
              <a:t>NAVITIME</a:t>
            </a:r>
            <a:r>
              <a:rPr lang="en-US" sz="2200" dirty="0" err="1">
                <a:solidFill>
                  <a:srgbClr val="000000"/>
                </a:solidFill>
              </a:rPr>
              <a:t>など</a:t>
            </a:r>
            <a:r>
              <a:rPr lang="en-US" sz="2200" dirty="0">
                <a:solidFill>
                  <a:srgbClr val="000000"/>
                </a:solidFill>
              </a:rPr>
              <a:t>）</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dirty="0" err="1">
                <a:solidFill>
                  <a:srgbClr val="000000"/>
                </a:solidFill>
              </a:rPr>
              <a:t>今回自分達がイメージしたものに近いものでは</a:t>
            </a:r>
            <a:endParaRPr lang="en-US" sz="2200" dirty="0">
              <a:solidFill>
                <a:srgbClr val="000000"/>
              </a:solidFill>
            </a:endParaRPr>
          </a:p>
        </p:txBody>
      </p:sp>
      <p:sp>
        <p:nvSpPr>
          <p:cNvPr id="4100" name="Text Box 4"/>
          <p:cNvSpPr txBox="1">
            <a:spLocks noChangeArrowheads="1"/>
          </p:cNvSpPr>
          <p:nvPr/>
        </p:nvSpPr>
        <p:spPr bwMode="auto">
          <a:xfrm>
            <a:off x="2939041" y="3266264"/>
            <a:ext cx="5388480" cy="2612434"/>
          </a:xfrm>
          <a:prstGeom prst="rect">
            <a:avLst/>
          </a:prstGeom>
          <a:noFill/>
          <a:ln w="9525">
            <a:noFill/>
            <a:round/>
            <a:headEnd/>
            <a:tailEnd/>
          </a:ln>
        </p:spPr>
        <p:txBody>
          <a:bodyPr lIns="81639" tIns="76021" rIns="81639" bIns="40820"/>
          <a:lstStyle/>
          <a:p>
            <a:pPr>
              <a:tabLst>
                <a:tab pos="656650" algn="l"/>
                <a:tab pos="1313299" algn="l"/>
                <a:tab pos="1969949" algn="l"/>
                <a:tab pos="2626599" algn="l"/>
                <a:tab pos="3283248" algn="l"/>
                <a:tab pos="3939898" algn="l"/>
                <a:tab pos="4596548" algn="l"/>
                <a:tab pos="5253198" algn="l"/>
              </a:tabLst>
            </a:pPr>
            <a:r>
              <a:rPr lang="en-US" altLang="ja-JP" sz="4000" dirty="0" err="1">
                <a:solidFill>
                  <a:srgbClr val="000000"/>
                </a:solidFill>
                <a:ea typeface="ＭＳ Ｐゴシック" charset="-128"/>
              </a:rPr>
              <a:t>lifehacker</a:t>
            </a:r>
            <a:endParaRPr lang="en-US" altLang="ja-JP" sz="4000" dirty="0">
              <a:solidFill>
                <a:srgbClr val="000000"/>
              </a:solidFill>
              <a:ea typeface="ＭＳ Ｐゴシック" charset="-128"/>
            </a:endParaRPr>
          </a:p>
          <a:p>
            <a:pPr>
              <a:tabLst>
                <a:tab pos="656650" algn="l"/>
                <a:tab pos="1313299" algn="l"/>
                <a:tab pos="1969949" algn="l"/>
                <a:tab pos="2626599" algn="l"/>
                <a:tab pos="3283248" algn="l"/>
                <a:tab pos="3939898" algn="l"/>
                <a:tab pos="4596548" algn="l"/>
                <a:tab pos="5253198" algn="l"/>
              </a:tabLst>
            </a:pPr>
            <a:r>
              <a:rPr lang="en-US" sz="2200" dirty="0">
                <a:solidFill>
                  <a:srgbClr val="000000"/>
                </a:solidFill>
              </a:rPr>
              <a:t>の</a:t>
            </a:r>
            <a:r>
              <a:rPr lang="en-US" sz="3600" dirty="0">
                <a:solidFill>
                  <a:srgbClr val="000000"/>
                </a:solidFill>
              </a:rPr>
              <a:t> 「</a:t>
            </a:r>
            <a:r>
              <a:rPr lang="en-US" altLang="ja-JP" sz="3600" dirty="0">
                <a:solidFill>
                  <a:srgbClr val="000000"/>
                </a:solidFill>
                <a:ea typeface="ＭＳ Ｐゴシック" charset="-128"/>
              </a:rPr>
              <a:t>Map Fan eye</a:t>
            </a:r>
            <a:r>
              <a:rPr lang="en-US" sz="3600" dirty="0">
                <a:solidFill>
                  <a:srgbClr val="000000"/>
                </a:solidFill>
              </a:rPr>
              <a:t>」</a:t>
            </a:r>
          </a:p>
          <a:p>
            <a:pPr>
              <a:tabLst>
                <a:tab pos="656650" algn="l"/>
                <a:tab pos="1313299" algn="l"/>
                <a:tab pos="1969949" algn="l"/>
                <a:tab pos="2626599" algn="l"/>
                <a:tab pos="3283248" algn="l"/>
                <a:tab pos="3939898" algn="l"/>
                <a:tab pos="4596548" algn="l"/>
                <a:tab pos="5253198" algn="l"/>
              </a:tabLst>
            </a:pPr>
            <a:r>
              <a:rPr lang="en-US" altLang="ja-JP" sz="2400" dirty="0">
                <a:solidFill>
                  <a:srgbClr val="000000"/>
                </a:solidFill>
                <a:ea typeface="ＭＳ Ｐゴシック" charset="-128"/>
              </a:rPr>
              <a:t>(</a:t>
            </a:r>
            <a:r>
              <a:rPr lang="ja-JP" altLang="en-US" sz="2400" dirty="0">
                <a:solidFill>
                  <a:srgbClr val="000000"/>
                </a:solidFill>
                <a:ea typeface="ＭＳ Ｐゴシック" charset="-128"/>
              </a:rPr>
              <a:t>左</a:t>
            </a:r>
            <a:r>
              <a:rPr lang="en-US" sz="2400" dirty="0">
                <a:solidFill>
                  <a:srgbClr val="000000"/>
                </a:solidFill>
              </a:rPr>
              <a:t>図</a:t>
            </a:r>
            <a:r>
              <a:rPr lang="en-US" altLang="ja-JP" sz="2400" dirty="0">
                <a:solidFill>
                  <a:srgbClr val="000000"/>
                </a:solidFill>
                <a:ea typeface="ＭＳ Ｐゴシック" charset="-128"/>
              </a:rPr>
              <a:t>)</a:t>
            </a:r>
            <a:r>
              <a:rPr lang="en-US" sz="2400" dirty="0" err="1">
                <a:solidFill>
                  <a:srgbClr val="000000"/>
                </a:solidFill>
              </a:rPr>
              <a:t>が近いものになっている</a:t>
            </a:r>
            <a:endParaRPr lang="en-US" sz="2400" dirty="0">
              <a:solidFill>
                <a:srgbClr val="000000"/>
              </a:solidFill>
            </a:endParaRPr>
          </a:p>
        </p:txBody>
      </p:sp>
      <p:pic>
        <p:nvPicPr>
          <p:cNvPr id="4101" name="Picture 7" descr="C:\Users\masayama\Desktop\Gmail\130508tabroid003 (コピー).jpg"/>
          <p:cNvPicPr>
            <a:picLocks noChangeAspect="1" noChangeArrowheads="1"/>
          </p:cNvPicPr>
          <p:nvPr/>
        </p:nvPicPr>
        <p:blipFill>
          <a:blip r:embed="rId3" cstate="print"/>
          <a:srcRect/>
          <a:stretch>
            <a:fillRect/>
          </a:stretch>
        </p:blipFill>
        <p:spPr bwMode="auto">
          <a:xfrm>
            <a:off x="623177" y="2708921"/>
            <a:ext cx="2261144" cy="4018027"/>
          </a:xfrm>
          <a:prstGeom prst="rect">
            <a:avLst/>
          </a:prstGeom>
          <a:noFill/>
          <a:ln w="9525">
            <a:noFill/>
            <a:miter lim="800000"/>
            <a:headEnd/>
            <a:tailEnd/>
          </a:ln>
        </p:spPr>
      </p:pic>
      <p:pic>
        <p:nvPicPr>
          <p:cNvPr id="4102" name="Picture 8" descr="C:\Users\masayama\Desktop\Gmail\l_099 (コピー).jpg"/>
          <p:cNvPicPr>
            <a:picLocks noChangeAspect="1" noChangeArrowheads="1"/>
          </p:cNvPicPr>
          <p:nvPr/>
        </p:nvPicPr>
        <p:blipFill>
          <a:blip r:embed="rId4" cstate="print"/>
          <a:srcRect/>
          <a:stretch>
            <a:fillRect/>
          </a:stretch>
        </p:blipFill>
        <p:spPr bwMode="auto">
          <a:xfrm>
            <a:off x="456481" y="162740"/>
            <a:ext cx="1897920" cy="1329259"/>
          </a:xfrm>
          <a:prstGeom prst="rect">
            <a:avLst/>
          </a:prstGeom>
          <a:noFill/>
          <a:ln w="9525">
            <a:noFill/>
            <a:miter lim="800000"/>
            <a:headEnd/>
            <a:tailEnd/>
          </a:ln>
        </p:spPr>
      </p:pic>
      <p:sp>
        <p:nvSpPr>
          <p:cNvPr id="7" name="スライド番号プレースホルダ 6"/>
          <p:cNvSpPr>
            <a:spLocks noGrp="1"/>
          </p:cNvSpPr>
          <p:nvPr>
            <p:ph type="sldNum" sz="quarter" idx="11"/>
          </p:nvPr>
        </p:nvSpPr>
        <p:spPr/>
        <p:txBody>
          <a:bodyPr/>
          <a:lstStyle/>
          <a:p>
            <a:fld id="{1AFFCE15-9C23-4451-B43C-8EFCC02C751F}" type="slidenum">
              <a:rPr kumimoji="1" lang="ja-JP" altLang="en-US" smtClean="0"/>
              <a:pPr/>
              <a:t>4</a:t>
            </a:fld>
            <a:endParaRPr kumimoji="1" lang="ja-JP" alt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normAutofit/>
          </a:bodyPr>
          <a:lstStyle/>
          <a:p>
            <a:r>
              <a:rPr kumimoji="1" lang="ja-JP" altLang="en-US" sz="2400" dirty="0" smtClean="0"/>
              <a:t>画面を分割し</a:t>
            </a:r>
            <a:r>
              <a:rPr kumimoji="1" lang="en-US" altLang="ja-JP" sz="2400" dirty="0" smtClean="0"/>
              <a:t>, </a:t>
            </a:r>
            <a:r>
              <a:rPr kumimoji="1" lang="ja-JP" altLang="en-US" sz="2400" dirty="0" smtClean="0"/>
              <a:t>半分に現地の地図</a:t>
            </a:r>
            <a:r>
              <a:rPr kumimoji="1" lang="en-US" altLang="ja-JP" sz="2400" dirty="0" smtClean="0"/>
              <a:t>, </a:t>
            </a:r>
            <a:r>
              <a:rPr kumimoji="1" lang="ja-JP" altLang="en-US" sz="2400" dirty="0" smtClean="0"/>
              <a:t>半分にストリートビューを表示して案内する</a:t>
            </a:r>
            <a:r>
              <a:rPr kumimoji="1" lang="en-US" altLang="ja-JP" sz="2400" dirty="0" smtClean="0"/>
              <a:t>.</a:t>
            </a:r>
          </a:p>
          <a:p>
            <a:endParaRPr kumimoji="1" lang="en-US" altLang="ja-JP" sz="2400" dirty="0" smtClean="0"/>
          </a:p>
          <a:p>
            <a:r>
              <a:rPr kumimoji="1" lang="ja-JP" altLang="en-US" sz="2400" dirty="0" smtClean="0"/>
              <a:t>経由施設を指定した上での</a:t>
            </a:r>
            <a:r>
              <a:rPr lang="ja-JP" altLang="en-US" sz="2400" dirty="0" smtClean="0"/>
              <a:t>道案内を行う</a:t>
            </a:r>
            <a:r>
              <a:rPr lang="en-US" altLang="ja-JP" sz="2400" dirty="0" smtClean="0"/>
              <a:t>.</a:t>
            </a:r>
          </a:p>
          <a:p>
            <a:pPr>
              <a:buNone/>
            </a:pPr>
            <a:r>
              <a:rPr kumimoji="1" lang="en-US" altLang="ja-JP" sz="2400" dirty="0" smtClean="0"/>
              <a:t>ex) </a:t>
            </a:r>
            <a:r>
              <a:rPr kumimoji="1" lang="ja-JP" altLang="en-US" sz="2400" dirty="0" smtClean="0"/>
              <a:t>後楽園工科大学からコンビニに立ち寄ってから水道橋駅に行きたい</a:t>
            </a:r>
            <a:endParaRPr kumimoji="1" lang="ja-JP" altLang="en-US" sz="2400" dirty="0"/>
          </a:p>
        </p:txBody>
      </p:sp>
      <p:sp>
        <p:nvSpPr>
          <p:cNvPr id="2" name="タイトル 1"/>
          <p:cNvSpPr>
            <a:spLocks noGrp="1"/>
          </p:cNvSpPr>
          <p:nvPr>
            <p:ph type="title"/>
          </p:nvPr>
        </p:nvSpPr>
        <p:spPr/>
        <p:txBody>
          <a:bodyPr/>
          <a:lstStyle/>
          <a:p>
            <a:r>
              <a:rPr lang="ja-JP" altLang="en-US" dirty="0" smtClean="0"/>
              <a:t>提案</a:t>
            </a:r>
            <a:endParaRPr kumimoji="1" lang="ja-JP" altLang="en-US" dirty="0"/>
          </a:p>
        </p:txBody>
      </p:sp>
      <p:pic>
        <p:nvPicPr>
          <p:cNvPr id="3076" name="Picture 4" descr="C:\Program Files (x86)\Microsoft Office\MEDIA\CAGCAT10\j0212957.wmf"/>
          <p:cNvPicPr>
            <a:picLocks noChangeAspect="1" noChangeArrowheads="1"/>
          </p:cNvPicPr>
          <p:nvPr/>
        </p:nvPicPr>
        <p:blipFill>
          <a:blip r:embed="rId2" cstate="print"/>
          <a:srcRect/>
          <a:stretch>
            <a:fillRect/>
          </a:stretch>
        </p:blipFill>
        <p:spPr bwMode="auto">
          <a:xfrm>
            <a:off x="5940152" y="4998318"/>
            <a:ext cx="1830629" cy="1149401"/>
          </a:xfrm>
          <a:prstGeom prst="rect">
            <a:avLst/>
          </a:prstGeom>
          <a:noFill/>
        </p:spPr>
      </p:pic>
      <p:sp>
        <p:nvSpPr>
          <p:cNvPr id="7" name="スライド番号プレースホルダ 6"/>
          <p:cNvSpPr>
            <a:spLocks noGrp="1"/>
          </p:cNvSpPr>
          <p:nvPr>
            <p:ph type="sldNum" sz="quarter" idx="11"/>
          </p:nvPr>
        </p:nvSpPr>
        <p:spPr/>
        <p:txBody>
          <a:bodyPr/>
          <a:lstStyle/>
          <a:p>
            <a:fld id="{1AFFCE15-9C23-4451-B43C-8EFCC02C751F}" type="slidenum">
              <a:rPr kumimoji="1" lang="ja-JP" altLang="en-US" smtClean="0"/>
              <a:pPr/>
              <a:t>5</a:t>
            </a:fld>
            <a:endParaRPr kumimoji="1" lang="ja-JP" altLang="en-US"/>
          </a:p>
        </p:txBody>
      </p:sp>
      <p:sp>
        <p:nvSpPr>
          <p:cNvPr id="8" name="右矢印 7"/>
          <p:cNvSpPr/>
          <p:nvPr/>
        </p:nvSpPr>
        <p:spPr>
          <a:xfrm rot="11916461">
            <a:off x="4907564" y="4741166"/>
            <a:ext cx="720080"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rot="9716997">
            <a:off x="2672942" y="4722940"/>
            <a:ext cx="720080"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717429" y="4375770"/>
            <a:ext cx="864096" cy="338554"/>
          </a:xfrm>
          <a:prstGeom prst="rect">
            <a:avLst/>
          </a:prstGeom>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1600" dirty="0" smtClean="0">
                <a:latin typeface="メイリオ" pitchFamily="50" charset="-128"/>
                <a:ea typeface="メイリオ" pitchFamily="50" charset="-128"/>
                <a:cs typeface="メイリオ" pitchFamily="50" charset="-128"/>
              </a:rPr>
              <a:t>経由地</a:t>
            </a:r>
            <a:endParaRPr lang="en-US" altLang="ja-JP" sz="1600" dirty="0" smtClean="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1763688" y="5517232"/>
            <a:ext cx="864096" cy="338554"/>
          </a:xfrm>
          <a:prstGeom prst="rect">
            <a:avLst/>
          </a:prstGeom>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1600" dirty="0" smtClean="0">
                <a:latin typeface="メイリオ" pitchFamily="50" charset="-128"/>
                <a:ea typeface="メイリオ" pitchFamily="50" charset="-128"/>
                <a:cs typeface="メイリオ" pitchFamily="50" charset="-128"/>
              </a:rPr>
              <a:t>目的地</a:t>
            </a:r>
            <a:endParaRPr lang="en-US" altLang="ja-JP" sz="1600" dirty="0" smtClean="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6938739" y="4551412"/>
            <a:ext cx="864096" cy="338554"/>
          </a:xfrm>
          <a:prstGeom prst="rect">
            <a:avLst/>
          </a:prstGeom>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1600" dirty="0" smtClean="0">
                <a:latin typeface="メイリオ" pitchFamily="50" charset="-128"/>
                <a:ea typeface="メイリオ" pitchFamily="50" charset="-128"/>
                <a:cs typeface="メイリオ" pitchFamily="50" charset="-128"/>
              </a:rPr>
              <a:t>出発地</a:t>
            </a:r>
            <a:endParaRPr lang="en-US" altLang="ja-JP" sz="1600"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313953"/>
            <a:ext cx="8228160" cy="1062832"/>
          </a:xfrm>
          <a:ln/>
        </p:spPr>
        <p:txBody>
          <a:bodyPr tIns="35202"/>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デモ</a:t>
            </a:r>
            <a:endParaRPr lang="en-US" dirty="0"/>
          </a:p>
        </p:txBody>
      </p:sp>
      <p:sp>
        <p:nvSpPr>
          <p:cNvPr id="3074" name="Rectangle 2"/>
          <p:cNvSpPr>
            <a:spLocks noGrp="1" noChangeArrowheads="1"/>
          </p:cNvSpPr>
          <p:nvPr>
            <p:ph type="subTitle" idx="4294967295"/>
          </p:nvPr>
        </p:nvSpPr>
        <p:spPr bwMode="auto">
          <a:xfrm>
            <a:off x="304427" y="1936750"/>
            <a:ext cx="8228013" cy="4445000"/>
          </a:xfrm>
          <a:prstGeom prst="rect">
            <a:avLst/>
          </a:prstGeom>
          <a:noFill/>
          <a:ln/>
        </p:spPr>
        <p:txBody>
          <a:bodyPr lIns="0" tIns="25602" rIns="0" bIns="0"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err="1"/>
              <a:t>提案で作成したナビを実際に使ってみました</a:t>
            </a:r>
            <a:r>
              <a:rPr lang="en-US" sz="2800" dirty="0"/>
              <a:t>。</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800" dirty="0"/>
              <a:t>4号館(</a:t>
            </a:r>
            <a:r>
              <a:rPr lang="en-US" sz="2800" dirty="0" err="1"/>
              <a:t>サークル棟</a:t>
            </a:r>
            <a:r>
              <a:rPr lang="en-US" sz="2800" dirty="0"/>
              <a:t>)から3号館の自販機に寄って、東門から帰るルートです。</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251520" y="3428999"/>
            <a:ext cx="4176464" cy="3161075"/>
          </a:xfrm>
          <a:prstGeom prst="rect">
            <a:avLst/>
          </a:prstGeom>
          <a:noFill/>
          <a:ln w="9525">
            <a:noFill/>
            <a:round/>
            <a:headEnd/>
            <a:tailEnd/>
          </a:ln>
          <a:effectLst/>
        </p:spPr>
      </p:pic>
      <p:sp>
        <p:nvSpPr>
          <p:cNvPr id="3076" name="Text Box 4"/>
          <p:cNvSpPr txBox="1">
            <a:spLocks noChangeArrowheads="1"/>
          </p:cNvSpPr>
          <p:nvPr/>
        </p:nvSpPr>
        <p:spPr bwMode="auto">
          <a:xfrm>
            <a:off x="1231564" y="5474360"/>
            <a:ext cx="731785" cy="619977"/>
          </a:xfrm>
          <a:prstGeom prst="rect">
            <a:avLst/>
          </a:prstGeom>
          <a:noFill/>
          <a:ln w="9525">
            <a:noFill/>
            <a:round/>
            <a:headEnd/>
            <a:tailEnd/>
          </a:ln>
          <a:effectLst/>
        </p:spPr>
        <p:txBody>
          <a:bodyPr lIns="0" tIns="16001" rIns="0" bIns="0" anchor="ctr"/>
          <a:lstStyle/>
          <a:p>
            <a:pPr algn="ctr">
              <a:tabLst>
                <a:tab pos="656650" algn="l"/>
              </a:tabLst>
            </a:pPr>
            <a:r>
              <a:rPr lang="en-US" dirty="0">
                <a:solidFill>
                  <a:srgbClr val="FF0000"/>
                </a:solidFill>
                <a:ea typeface="DejaVu LGC Sans" charset="0"/>
                <a:cs typeface="DejaVu LGC Sans" charset="0"/>
              </a:rPr>
              <a:t>★</a:t>
            </a:r>
          </a:p>
        </p:txBody>
      </p:sp>
      <p:sp>
        <p:nvSpPr>
          <p:cNvPr id="3077" name="Text Box 5"/>
          <p:cNvSpPr txBox="1">
            <a:spLocks noChangeArrowheads="1"/>
          </p:cNvSpPr>
          <p:nvPr/>
        </p:nvSpPr>
        <p:spPr bwMode="auto">
          <a:xfrm>
            <a:off x="1656365" y="3893074"/>
            <a:ext cx="731785" cy="619977"/>
          </a:xfrm>
          <a:prstGeom prst="rect">
            <a:avLst/>
          </a:prstGeom>
          <a:noFill/>
          <a:ln w="9525">
            <a:noFill/>
            <a:round/>
            <a:headEnd/>
            <a:tailEnd/>
          </a:ln>
          <a:effectLst/>
        </p:spPr>
        <p:txBody>
          <a:bodyPr lIns="0" tIns="16001" rIns="0" bIns="0" anchor="ctr"/>
          <a:lstStyle/>
          <a:p>
            <a:pPr algn="ctr">
              <a:tabLst>
                <a:tab pos="656650" algn="l"/>
              </a:tabLst>
            </a:pPr>
            <a:r>
              <a:rPr lang="en-US" dirty="0">
                <a:solidFill>
                  <a:srgbClr val="FF0000"/>
                </a:solidFill>
                <a:ea typeface="DejaVu LGC Sans" charset="0"/>
                <a:cs typeface="DejaVu LGC Sans" charset="0"/>
              </a:rPr>
              <a:t>★</a:t>
            </a:r>
          </a:p>
        </p:txBody>
      </p:sp>
      <p:sp>
        <p:nvSpPr>
          <p:cNvPr id="3078" name="Text Box 6"/>
          <p:cNvSpPr txBox="1">
            <a:spLocks noChangeArrowheads="1"/>
          </p:cNvSpPr>
          <p:nvPr/>
        </p:nvSpPr>
        <p:spPr bwMode="auto">
          <a:xfrm>
            <a:off x="1035724" y="5395152"/>
            <a:ext cx="731785" cy="619977"/>
          </a:xfrm>
          <a:prstGeom prst="rect">
            <a:avLst/>
          </a:prstGeom>
          <a:noFill/>
          <a:ln w="9525">
            <a:noFill/>
            <a:round/>
            <a:headEnd/>
            <a:tailEnd/>
          </a:ln>
          <a:effectLst/>
        </p:spPr>
        <p:txBody>
          <a:bodyPr lIns="0" tIns="16001" rIns="0" bIns="0" anchor="ctr"/>
          <a:lstStyle/>
          <a:p>
            <a:pPr algn="ctr">
              <a:tabLst>
                <a:tab pos="656650" algn="l"/>
              </a:tabLst>
            </a:pPr>
            <a:r>
              <a:rPr lang="en-US" dirty="0">
                <a:solidFill>
                  <a:srgbClr val="FF0000"/>
                </a:solidFill>
                <a:ea typeface="DejaVu LGC Sans" charset="0"/>
                <a:cs typeface="DejaVu LGC Sans" charset="0"/>
              </a:rPr>
              <a:t>★</a:t>
            </a:r>
          </a:p>
        </p:txBody>
      </p:sp>
      <p:sp>
        <p:nvSpPr>
          <p:cNvPr id="8" name="スライド番号プレースホルダ 7"/>
          <p:cNvSpPr>
            <a:spLocks noGrp="1"/>
          </p:cNvSpPr>
          <p:nvPr>
            <p:ph type="sldNum" idx="12"/>
          </p:nvPr>
        </p:nvSpPr>
        <p:spPr/>
        <p:txBody>
          <a:bodyPr/>
          <a:lstStyle/>
          <a:p>
            <a:fld id="{0EE72EEA-1B51-434B-A20D-0CB87ADD83E6}" type="slidenum">
              <a:rPr lang="en-US" smtClean="0"/>
              <a:pPr/>
              <a:t>6</a:t>
            </a:fld>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313953"/>
            <a:ext cx="8228160" cy="1062832"/>
          </a:xfrm>
          <a:ln/>
        </p:spPr>
        <p:txBody>
          <a:bodyPr tIns="35202"/>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スタート地点</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205280" y="2190471"/>
            <a:ext cx="6958080" cy="3850964"/>
          </a:xfrm>
          <a:prstGeom prst="rect">
            <a:avLst/>
          </a:prstGeom>
          <a:noFill/>
          <a:ln w="9525">
            <a:noFill/>
            <a:round/>
            <a:headEnd/>
            <a:tailEnd/>
          </a:ln>
          <a:effectLst/>
        </p:spPr>
      </p:pic>
      <p:sp>
        <p:nvSpPr>
          <p:cNvPr id="5" name="円/楕円 4"/>
          <p:cNvSpPr/>
          <p:nvPr/>
        </p:nvSpPr>
        <p:spPr>
          <a:xfrm>
            <a:off x="2915816" y="3284984"/>
            <a:ext cx="1512168" cy="1512168"/>
          </a:xfrm>
          <a:prstGeom prst="ellipse">
            <a:avLst/>
          </a:prstGeom>
          <a:noFill/>
          <a:ln w="762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スライド番号プレースホルダ 5"/>
          <p:cNvSpPr>
            <a:spLocks noGrp="1"/>
          </p:cNvSpPr>
          <p:nvPr>
            <p:ph type="sldNum" idx="12"/>
          </p:nvPr>
        </p:nvSpPr>
        <p:spPr/>
        <p:txBody>
          <a:bodyPr/>
          <a:lstStyle/>
          <a:p>
            <a:fld id="{0EE72EEA-1B51-434B-A20D-0CB87ADD83E6}" type="slidenum">
              <a:rPr lang="en-US" smtClean="0"/>
              <a:pPr/>
              <a:t>7</a:t>
            </a:fld>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313953"/>
            <a:ext cx="8228160" cy="1062832"/>
          </a:xfrm>
          <a:ln/>
        </p:spPr>
        <p:txBody>
          <a:bodyPr tIns="35202"/>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3号館入口</a:t>
            </a:r>
          </a:p>
        </p:txBody>
      </p:sp>
      <p:pic>
        <p:nvPicPr>
          <p:cNvPr id="5123" name="Picture 3"/>
          <p:cNvPicPr>
            <a:picLocks noChangeAspect="1" noChangeArrowheads="1"/>
          </p:cNvPicPr>
          <p:nvPr/>
        </p:nvPicPr>
        <p:blipFill>
          <a:blip r:embed="rId3" cstate="print"/>
          <a:srcRect/>
          <a:stretch>
            <a:fillRect/>
          </a:stretch>
        </p:blipFill>
        <p:spPr bwMode="auto">
          <a:xfrm>
            <a:off x="1306081" y="2122783"/>
            <a:ext cx="6367680" cy="3755914"/>
          </a:xfrm>
          <a:prstGeom prst="rect">
            <a:avLst/>
          </a:prstGeom>
          <a:noFill/>
          <a:ln w="9525">
            <a:noFill/>
            <a:round/>
            <a:headEnd/>
            <a:tailEnd/>
          </a:ln>
          <a:effectLst/>
        </p:spPr>
      </p:pic>
      <p:sp>
        <p:nvSpPr>
          <p:cNvPr id="5" name="スライド番号プレースホルダ 4"/>
          <p:cNvSpPr>
            <a:spLocks noGrp="1"/>
          </p:cNvSpPr>
          <p:nvPr>
            <p:ph type="sldNum" idx="12"/>
          </p:nvPr>
        </p:nvSpPr>
        <p:spPr/>
        <p:txBody>
          <a:bodyPr/>
          <a:lstStyle/>
          <a:p>
            <a:fld id="{0EE72EEA-1B51-434B-A20D-0CB87ADD83E6}" type="slidenum">
              <a:rPr lang="en-US" smtClean="0"/>
              <a:pPr/>
              <a:t>8</a:t>
            </a:fld>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313953"/>
            <a:ext cx="8228160" cy="1062832"/>
          </a:xfrm>
          <a:ln/>
        </p:spPr>
        <p:txBody>
          <a:bodyPr tIns="35202"/>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東門へのルート</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1468800" y="1864997"/>
            <a:ext cx="6468480" cy="3850964"/>
          </a:xfrm>
          <a:prstGeom prst="rect">
            <a:avLst/>
          </a:prstGeom>
          <a:noFill/>
          <a:ln w="9525">
            <a:noFill/>
            <a:round/>
            <a:headEnd/>
            <a:tailEnd/>
          </a:ln>
          <a:effectLst/>
        </p:spPr>
      </p:pic>
      <p:sp>
        <p:nvSpPr>
          <p:cNvPr id="5" name="スライド番号プレースホルダ 4"/>
          <p:cNvSpPr>
            <a:spLocks noGrp="1"/>
          </p:cNvSpPr>
          <p:nvPr>
            <p:ph type="sldNum" idx="12"/>
          </p:nvPr>
        </p:nvSpPr>
        <p:spPr/>
        <p:txBody>
          <a:bodyPr/>
          <a:lstStyle/>
          <a:p>
            <a:fld id="{0EE72EEA-1B51-434B-A20D-0CB87ADD83E6}" type="slidenum">
              <a:rPr lang="en-US" smtClean="0"/>
              <a:pPr/>
              <a:t>9</a:t>
            </a:fld>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モジュール">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TS010073846</Template>
  <TotalTime>115</TotalTime>
  <Words>359</Words>
  <Application>Microsoft Office PowerPoint</Application>
  <PresentationFormat>画面に合わせる (4:3)</PresentationFormat>
  <Paragraphs>93</Paragraphs>
  <Slides>16</Slides>
  <Notes>9</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Custom Theme</vt:lpstr>
      <vt:lpstr>Webとナビ</vt:lpstr>
      <vt:lpstr>スライド 2</vt:lpstr>
      <vt:lpstr>スライド 3</vt:lpstr>
      <vt:lpstr>スライド 4</vt:lpstr>
      <vt:lpstr>提案</vt:lpstr>
      <vt:lpstr>デモ</vt:lpstr>
      <vt:lpstr>スタート地点</vt:lpstr>
      <vt:lpstr>3号館入口</vt:lpstr>
      <vt:lpstr>東門へのルート</vt:lpstr>
      <vt:lpstr>東門</vt:lpstr>
      <vt:lpstr>反省・改善点</vt:lpstr>
      <vt:lpstr>デモ (.cpp)</vt:lpstr>
      <vt:lpstr>デモ (.cpp) (一部)</vt:lpstr>
      <vt:lpstr>展望</vt:lpstr>
      <vt:lpstr>役割分担</vt:lpstr>
      <vt:lpstr>終了</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Webとナビ</dc:title>
  <dc:creator>Masashi</dc:creator>
  <cp:lastModifiedBy>masayama</cp:lastModifiedBy>
  <cp:revision>23</cp:revision>
  <dcterms:created xsi:type="dcterms:W3CDTF">2013-07-15T07:32:19Z</dcterms:created>
  <dcterms:modified xsi:type="dcterms:W3CDTF">2013-07-16T12:45:18Z</dcterms:modified>
</cp:coreProperties>
</file>