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9" r:id="rId2"/>
    <p:sldId id="271" r:id="rId3"/>
    <p:sldId id="261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</p:sldIdLst>
  <p:sldSz cx="12192000" cy="6858000"/>
  <p:notesSz cx="6858000" cy="9144000"/>
  <p:embeddedFontLst>
    <p:embeddedFont>
      <p:font typeface="Bahnschrift Condensed" panose="020B0502040204020203" pitchFamily="34" charset="0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B8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C4F8-A3D9-4958-8FA5-A09BD061767A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DA5-3D54-4C1A-BA3B-1D8ED6F72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0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C4F8-A3D9-4958-8FA5-A09BD061767A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DA5-3D54-4C1A-BA3B-1D8ED6F72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23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C4F8-A3D9-4958-8FA5-A09BD061767A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DA5-3D54-4C1A-BA3B-1D8ED6F72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90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C4F8-A3D9-4958-8FA5-A09BD061767A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DA5-3D54-4C1A-BA3B-1D8ED6F72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32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C4F8-A3D9-4958-8FA5-A09BD061767A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DA5-3D54-4C1A-BA3B-1D8ED6F72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34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C4F8-A3D9-4958-8FA5-A09BD061767A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DA5-3D54-4C1A-BA3B-1D8ED6F72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84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C4F8-A3D9-4958-8FA5-A09BD061767A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DA5-3D54-4C1A-BA3B-1D8ED6F72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14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C4F8-A3D9-4958-8FA5-A09BD061767A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DA5-3D54-4C1A-BA3B-1D8ED6F72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4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C4F8-A3D9-4958-8FA5-A09BD061767A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DA5-3D54-4C1A-BA3B-1D8ED6F72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5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C4F8-A3D9-4958-8FA5-A09BD061767A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DA5-3D54-4C1A-BA3B-1D8ED6F72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07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C4F8-A3D9-4958-8FA5-A09BD061767A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DA5-3D54-4C1A-BA3B-1D8ED6F72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9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DC4F8-A3D9-4958-8FA5-A09BD061767A}" type="datetimeFigureOut">
              <a:rPr lang="en-GB" smtClean="0"/>
              <a:t>06/04/2019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B0DA5-3D54-4C1A-BA3B-1D8ED6F72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55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5654" y="3080552"/>
            <a:ext cx="59006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i="1" dirty="0">
                <a:latin typeface="Bahnschrift Condensed" panose="020B0502040204020203" pitchFamily="34" charset="0"/>
              </a:rPr>
              <a:t>HACKSTREET BOYS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0923" y="365464"/>
            <a:ext cx="46104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i="1" dirty="0">
                <a:latin typeface="Bahnschrift Condensed" panose="020B0502040204020203" pitchFamily="34" charset="0"/>
              </a:rPr>
              <a:t>UK DYNAMO USERGROUP</a:t>
            </a:r>
          </a:p>
          <a:p>
            <a:r>
              <a:rPr lang="en-GB" sz="2800" i="1" dirty="0">
                <a:latin typeface="Bahnschrift Condensed" panose="020B0502040204020203" pitchFamily="34" charset="0"/>
              </a:rPr>
              <a:t>INAUGURAL HACKATHON</a:t>
            </a:r>
          </a:p>
        </p:txBody>
      </p:sp>
    </p:spTree>
    <p:extLst>
      <p:ext uri="{BB962C8B-B14F-4D97-AF65-F5344CB8AC3E}">
        <p14:creationId xmlns:p14="http://schemas.microsoft.com/office/powerpoint/2010/main" val="3976975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524DCE-7C7A-465B-BA4F-1CBDFA9B0458}"/>
              </a:ext>
            </a:extLst>
          </p:cNvPr>
          <p:cNvSpPr/>
          <p:nvPr/>
        </p:nvSpPr>
        <p:spPr>
          <a:xfrm>
            <a:off x="3483943" y="3543221"/>
            <a:ext cx="5033638" cy="3097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246F9C-1B35-468E-9442-CBAB26DD0062}"/>
              </a:ext>
            </a:extLst>
          </p:cNvPr>
          <p:cNvSpPr/>
          <p:nvPr/>
        </p:nvSpPr>
        <p:spPr>
          <a:xfrm>
            <a:off x="204188" y="217508"/>
            <a:ext cx="1100830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Image result for webcam icon">
            <a:extLst>
              <a:ext uri="{FF2B5EF4-FFF2-40B4-BE49-F238E27FC236}">
                <a16:creationId xmlns:a16="http://schemas.microsoft.com/office/drawing/2014/main" id="{6DC221D4-05FB-491D-B6AE-BA3D9AD92A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2" t="9918" r="9186" b="6790"/>
          <a:stretch/>
        </p:blipFill>
        <p:spPr bwMode="auto">
          <a:xfrm>
            <a:off x="345136" y="292968"/>
            <a:ext cx="818933" cy="85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65EC17-460B-4B45-8DF1-59C9A6591CEE}"/>
              </a:ext>
            </a:extLst>
          </p:cNvPr>
          <p:cNvCxnSpPr>
            <a:cxnSpLocks/>
          </p:cNvCxnSpPr>
          <p:nvPr/>
        </p:nvCxnSpPr>
        <p:spPr>
          <a:xfrm>
            <a:off x="1500326" y="747766"/>
            <a:ext cx="8167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279D7B8-FD3C-4175-927A-D01A0F21173E}"/>
              </a:ext>
            </a:extLst>
          </p:cNvPr>
          <p:cNvSpPr/>
          <p:nvPr/>
        </p:nvSpPr>
        <p:spPr>
          <a:xfrm>
            <a:off x="2512380" y="243122"/>
            <a:ext cx="1367162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38C38-4FCE-4080-8061-466AFC2000E9}"/>
              </a:ext>
            </a:extLst>
          </p:cNvPr>
          <p:cNvSpPr txBox="1"/>
          <p:nvPr/>
        </p:nvSpPr>
        <p:spPr>
          <a:xfrm>
            <a:off x="2367378" y="486156"/>
            <a:ext cx="165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Live feed to Dynamo </a:t>
            </a:r>
          </a:p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Zero Touch Node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30A3FC-E24B-43BB-8411-D1AB4B6FB77C}"/>
              </a:ext>
            </a:extLst>
          </p:cNvPr>
          <p:cNvCxnSpPr>
            <a:cxnSpLocks/>
          </p:cNvCxnSpPr>
          <p:nvPr/>
        </p:nvCxnSpPr>
        <p:spPr>
          <a:xfrm>
            <a:off x="4156229" y="722152"/>
            <a:ext cx="8167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D3F2F2-D72F-4D59-89B5-8CC4B52EF145}"/>
              </a:ext>
            </a:extLst>
          </p:cNvPr>
          <p:cNvSpPr/>
          <p:nvPr/>
        </p:nvSpPr>
        <p:spPr>
          <a:xfrm>
            <a:off x="5168283" y="217508"/>
            <a:ext cx="1367162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748175-D489-4811-8D68-EC702B64D72F}"/>
              </a:ext>
            </a:extLst>
          </p:cNvPr>
          <p:cNvSpPr txBox="1"/>
          <p:nvPr/>
        </p:nvSpPr>
        <p:spPr>
          <a:xfrm>
            <a:off x="4999609" y="460542"/>
            <a:ext cx="165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Take picture</a:t>
            </a:r>
          </a:p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export  .jpg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FB120E-B50E-4FF5-B7F6-1075BF0E7A21}"/>
              </a:ext>
            </a:extLst>
          </p:cNvPr>
          <p:cNvCxnSpPr>
            <a:cxnSpLocks/>
          </p:cNvCxnSpPr>
          <p:nvPr/>
        </p:nvCxnSpPr>
        <p:spPr>
          <a:xfrm>
            <a:off x="6704119" y="747766"/>
            <a:ext cx="8167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9C797E7-6E76-463C-8A46-4F317B8E34AC}"/>
              </a:ext>
            </a:extLst>
          </p:cNvPr>
          <p:cNvSpPr/>
          <p:nvPr/>
        </p:nvSpPr>
        <p:spPr>
          <a:xfrm>
            <a:off x="7716173" y="243122"/>
            <a:ext cx="1515126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784DE0-1486-4F20-BC48-8804E27DA57E}"/>
              </a:ext>
            </a:extLst>
          </p:cNvPr>
          <p:cNvSpPr txBox="1"/>
          <p:nvPr/>
        </p:nvSpPr>
        <p:spPr>
          <a:xfrm>
            <a:off x="7645153" y="262115"/>
            <a:ext cx="16571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Through Dynamo</a:t>
            </a:r>
          </a:p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Initiate deep learning </a:t>
            </a:r>
          </a:p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Library  in Python to run  face alignment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D95ACF-CB17-4CED-93D7-94C21DF1F44C}"/>
              </a:ext>
            </a:extLst>
          </p:cNvPr>
          <p:cNvCxnSpPr>
            <a:cxnSpLocks/>
          </p:cNvCxnSpPr>
          <p:nvPr/>
        </p:nvCxnSpPr>
        <p:spPr>
          <a:xfrm>
            <a:off x="9360022" y="747766"/>
            <a:ext cx="8167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60B0FA2-7AB1-4202-B098-32AB09079CF3}"/>
              </a:ext>
            </a:extLst>
          </p:cNvPr>
          <p:cNvSpPr/>
          <p:nvPr/>
        </p:nvSpPr>
        <p:spPr>
          <a:xfrm>
            <a:off x="10372076" y="243122"/>
            <a:ext cx="1515126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2D938D-674E-4DB1-9C4C-611676C3E5DB}"/>
              </a:ext>
            </a:extLst>
          </p:cNvPr>
          <p:cNvSpPr txBox="1"/>
          <p:nvPr/>
        </p:nvSpPr>
        <p:spPr>
          <a:xfrm>
            <a:off x="10301056" y="492938"/>
            <a:ext cx="165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Generate  68  points </a:t>
            </a:r>
          </a:p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Export as  </a:t>
            </a:r>
            <a:r>
              <a:rPr lang="en-GB" sz="1400" i="1" dirty="0" err="1">
                <a:latin typeface="Bahnschrift Condensed" panose="020B0502040204020203" pitchFamily="34" charset="0"/>
              </a:rPr>
              <a:t>iBug</a:t>
            </a:r>
            <a:r>
              <a:rPr lang="en-GB" sz="1400" i="1" dirty="0">
                <a:latin typeface="Bahnschrift Condensed" panose="020B0502040204020203" pitchFamily="34" charset="0"/>
              </a:rPr>
              <a:t> .pts file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22D8D9-514A-42E2-A39D-DA4120642185}"/>
              </a:ext>
            </a:extLst>
          </p:cNvPr>
          <p:cNvSpPr/>
          <p:nvPr/>
        </p:nvSpPr>
        <p:spPr>
          <a:xfrm>
            <a:off x="7716173" y="2153300"/>
            <a:ext cx="1515126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FEFD5B-805F-4FA0-A1D4-78D177338115}"/>
              </a:ext>
            </a:extLst>
          </p:cNvPr>
          <p:cNvSpPr txBox="1"/>
          <p:nvPr/>
        </p:nvSpPr>
        <p:spPr>
          <a:xfrm>
            <a:off x="7645153" y="2323214"/>
            <a:ext cx="16571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Morph neutral Mesh  using .pts file. Export as .</a:t>
            </a:r>
            <a:r>
              <a:rPr lang="en-GB" sz="1400" i="1" dirty="0" err="1">
                <a:latin typeface="Bahnschrift Condensed" panose="020B0502040204020203" pitchFamily="34" charset="0"/>
              </a:rPr>
              <a:t>obj</a:t>
            </a:r>
            <a:endParaRPr lang="en-GB" sz="1400" i="1" dirty="0">
              <a:latin typeface="Bahnschrift Condensed" panose="020B0502040204020203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1E546D-0829-4FD3-BC76-64A6320B7BB1}"/>
              </a:ext>
            </a:extLst>
          </p:cNvPr>
          <p:cNvCxnSpPr>
            <a:cxnSpLocks/>
          </p:cNvCxnSpPr>
          <p:nvPr/>
        </p:nvCxnSpPr>
        <p:spPr>
          <a:xfrm flipH="1">
            <a:off x="9325252" y="2657944"/>
            <a:ext cx="8862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97F068E-9ECB-454E-AFA4-58461208BF1A}"/>
              </a:ext>
            </a:extLst>
          </p:cNvPr>
          <p:cNvSpPr/>
          <p:nvPr/>
        </p:nvSpPr>
        <p:spPr>
          <a:xfrm>
            <a:off x="10372076" y="2153300"/>
            <a:ext cx="1515126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001DD2-5E0D-43FD-BEB2-54BA953B91BF}"/>
              </a:ext>
            </a:extLst>
          </p:cNvPr>
          <p:cNvSpPr txBox="1"/>
          <p:nvPr/>
        </p:nvSpPr>
        <p:spPr>
          <a:xfrm>
            <a:off x="10301056" y="2403116"/>
            <a:ext cx="165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Export  point Overlay GIF</a:t>
            </a:r>
          </a:p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To Run in  Dynamo  GUI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6D3DB18-664E-4D1C-AE9C-E54EA453F9F1}"/>
              </a:ext>
            </a:extLst>
          </p:cNvPr>
          <p:cNvCxnSpPr>
            <a:cxnSpLocks/>
          </p:cNvCxnSpPr>
          <p:nvPr/>
        </p:nvCxnSpPr>
        <p:spPr>
          <a:xfrm>
            <a:off x="11145913" y="1356624"/>
            <a:ext cx="0" cy="672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6AE96E-93D8-4EEE-B4EB-2C5AE5493565}"/>
              </a:ext>
            </a:extLst>
          </p:cNvPr>
          <p:cNvCxnSpPr>
            <a:cxnSpLocks/>
          </p:cNvCxnSpPr>
          <p:nvPr/>
        </p:nvCxnSpPr>
        <p:spPr>
          <a:xfrm>
            <a:off x="11117801" y="3189585"/>
            <a:ext cx="11838" cy="2539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8" name="Picture 2" descr="Image result for twitter logo">
            <a:extLst>
              <a:ext uri="{FF2B5EF4-FFF2-40B4-BE49-F238E27FC236}">
                <a16:creationId xmlns:a16="http://schemas.microsoft.com/office/drawing/2014/main" id="{4759A64D-8274-48E5-83E2-6057CB2D6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9848" y="3470133"/>
            <a:ext cx="952129" cy="77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145E6AF-1658-404A-A121-70A7A3AAB43A}"/>
              </a:ext>
            </a:extLst>
          </p:cNvPr>
          <p:cNvSpPr txBox="1"/>
          <p:nvPr/>
        </p:nvSpPr>
        <p:spPr>
          <a:xfrm>
            <a:off x="10289218" y="3595325"/>
            <a:ext cx="165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Tweet Image to </a:t>
            </a:r>
            <a:r>
              <a:rPr lang="en-GB" sz="1400" i="1" dirty="0" err="1">
                <a:latin typeface="Bahnschrift Condensed" panose="020B0502040204020203" pitchFamily="34" charset="0"/>
              </a:rPr>
              <a:t>Hackstreet</a:t>
            </a:r>
            <a:r>
              <a:rPr lang="en-GB" sz="1400" i="1" dirty="0">
                <a:latin typeface="Bahnschrift Condensed" panose="020B0502040204020203" pitchFamily="34" charset="0"/>
              </a:rPr>
              <a:t> boys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B3EAF5E-475C-48AD-A3AD-B7B71DAF9E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01"/>
          <a:stretch/>
        </p:blipFill>
        <p:spPr>
          <a:xfrm>
            <a:off x="3485424" y="3543221"/>
            <a:ext cx="5032157" cy="309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5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524DCE-7C7A-465B-BA4F-1CBDFA9B0458}"/>
              </a:ext>
            </a:extLst>
          </p:cNvPr>
          <p:cNvSpPr/>
          <p:nvPr/>
        </p:nvSpPr>
        <p:spPr>
          <a:xfrm>
            <a:off x="3483943" y="3543221"/>
            <a:ext cx="5033638" cy="3097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2A0A19-1335-40BD-A20F-CFBD7CE95CB8}"/>
              </a:ext>
            </a:extLst>
          </p:cNvPr>
          <p:cNvSpPr/>
          <p:nvPr/>
        </p:nvSpPr>
        <p:spPr>
          <a:xfrm>
            <a:off x="204188" y="217508"/>
            <a:ext cx="1100830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Image result for webcam icon">
            <a:extLst>
              <a:ext uri="{FF2B5EF4-FFF2-40B4-BE49-F238E27FC236}">
                <a16:creationId xmlns:a16="http://schemas.microsoft.com/office/drawing/2014/main" id="{906EC361-A117-4A55-AA75-9865281C77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2" t="9918" r="9186" b="6790"/>
          <a:stretch/>
        </p:blipFill>
        <p:spPr bwMode="auto">
          <a:xfrm>
            <a:off x="345136" y="292968"/>
            <a:ext cx="818933" cy="85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119670D-3714-47E5-B565-3BE8AAB1BB3C}"/>
              </a:ext>
            </a:extLst>
          </p:cNvPr>
          <p:cNvCxnSpPr>
            <a:cxnSpLocks/>
          </p:cNvCxnSpPr>
          <p:nvPr/>
        </p:nvCxnSpPr>
        <p:spPr>
          <a:xfrm>
            <a:off x="1500326" y="747766"/>
            <a:ext cx="8167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3F7A8C3-2557-431F-9867-3A12A2235E57}"/>
              </a:ext>
            </a:extLst>
          </p:cNvPr>
          <p:cNvSpPr/>
          <p:nvPr/>
        </p:nvSpPr>
        <p:spPr>
          <a:xfrm>
            <a:off x="2512380" y="243122"/>
            <a:ext cx="1367162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A50C2A-0247-4186-A1B1-25775080D3F3}"/>
              </a:ext>
            </a:extLst>
          </p:cNvPr>
          <p:cNvSpPr txBox="1"/>
          <p:nvPr/>
        </p:nvSpPr>
        <p:spPr>
          <a:xfrm>
            <a:off x="2367378" y="486156"/>
            <a:ext cx="165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Live feed to Dynamo </a:t>
            </a:r>
          </a:p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Zero Touch Node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807296-2637-4DA4-84D8-2738D512781B}"/>
              </a:ext>
            </a:extLst>
          </p:cNvPr>
          <p:cNvCxnSpPr>
            <a:cxnSpLocks/>
          </p:cNvCxnSpPr>
          <p:nvPr/>
        </p:nvCxnSpPr>
        <p:spPr>
          <a:xfrm>
            <a:off x="4156229" y="722152"/>
            <a:ext cx="8167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49D473D-1425-4AC1-8CB1-5EF25930CDEB}"/>
              </a:ext>
            </a:extLst>
          </p:cNvPr>
          <p:cNvSpPr/>
          <p:nvPr/>
        </p:nvSpPr>
        <p:spPr>
          <a:xfrm>
            <a:off x="5168283" y="217508"/>
            <a:ext cx="1367162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AC14D1-906D-42F4-940D-7AA3CC2FD83C}"/>
              </a:ext>
            </a:extLst>
          </p:cNvPr>
          <p:cNvSpPr txBox="1"/>
          <p:nvPr/>
        </p:nvSpPr>
        <p:spPr>
          <a:xfrm>
            <a:off x="4999609" y="460542"/>
            <a:ext cx="165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Take picture</a:t>
            </a:r>
          </a:p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export  .jpg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070022-5C05-4C29-B42D-168F05AAD274}"/>
              </a:ext>
            </a:extLst>
          </p:cNvPr>
          <p:cNvCxnSpPr>
            <a:cxnSpLocks/>
          </p:cNvCxnSpPr>
          <p:nvPr/>
        </p:nvCxnSpPr>
        <p:spPr>
          <a:xfrm>
            <a:off x="6704119" y="747766"/>
            <a:ext cx="8167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0521072-C013-4032-BB87-D45524A66174}"/>
              </a:ext>
            </a:extLst>
          </p:cNvPr>
          <p:cNvSpPr/>
          <p:nvPr/>
        </p:nvSpPr>
        <p:spPr>
          <a:xfrm>
            <a:off x="7716173" y="243122"/>
            <a:ext cx="1515126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9CED0E-F706-4054-A58E-9629716F3300}"/>
              </a:ext>
            </a:extLst>
          </p:cNvPr>
          <p:cNvSpPr txBox="1"/>
          <p:nvPr/>
        </p:nvSpPr>
        <p:spPr>
          <a:xfrm>
            <a:off x="7645153" y="262115"/>
            <a:ext cx="16571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Through Dynamo</a:t>
            </a:r>
          </a:p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Initiate deep learning </a:t>
            </a:r>
          </a:p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Library  in Python to run  face alignment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03F078-459B-4456-BC59-48219D2B019B}"/>
              </a:ext>
            </a:extLst>
          </p:cNvPr>
          <p:cNvCxnSpPr>
            <a:cxnSpLocks/>
          </p:cNvCxnSpPr>
          <p:nvPr/>
        </p:nvCxnSpPr>
        <p:spPr>
          <a:xfrm>
            <a:off x="9360022" y="747766"/>
            <a:ext cx="8167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174A89C-AE51-4058-B6E0-88CAFB2D4FBF}"/>
              </a:ext>
            </a:extLst>
          </p:cNvPr>
          <p:cNvSpPr/>
          <p:nvPr/>
        </p:nvSpPr>
        <p:spPr>
          <a:xfrm>
            <a:off x="10372076" y="243122"/>
            <a:ext cx="1515126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318C98-3BA6-4BA3-87B8-43DD2B416529}"/>
              </a:ext>
            </a:extLst>
          </p:cNvPr>
          <p:cNvSpPr txBox="1"/>
          <p:nvPr/>
        </p:nvSpPr>
        <p:spPr>
          <a:xfrm>
            <a:off x="10301056" y="492938"/>
            <a:ext cx="165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Generate  68  points </a:t>
            </a:r>
          </a:p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Export as  </a:t>
            </a:r>
            <a:r>
              <a:rPr lang="en-GB" sz="1400" i="1" dirty="0" err="1">
                <a:latin typeface="Bahnschrift Condensed" panose="020B0502040204020203" pitchFamily="34" charset="0"/>
              </a:rPr>
              <a:t>iBug</a:t>
            </a:r>
            <a:r>
              <a:rPr lang="en-GB" sz="1400" i="1" dirty="0">
                <a:latin typeface="Bahnschrift Condensed" panose="020B0502040204020203" pitchFamily="34" charset="0"/>
              </a:rPr>
              <a:t> .pts file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3D63BE-FE32-47EF-81FB-ABC1883E365D}"/>
              </a:ext>
            </a:extLst>
          </p:cNvPr>
          <p:cNvSpPr/>
          <p:nvPr/>
        </p:nvSpPr>
        <p:spPr>
          <a:xfrm>
            <a:off x="2841231" y="2182794"/>
            <a:ext cx="1367162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94FF15-2609-4967-8586-DD7AE38E48B9}"/>
              </a:ext>
            </a:extLst>
          </p:cNvPr>
          <p:cNvSpPr txBox="1"/>
          <p:nvPr/>
        </p:nvSpPr>
        <p:spPr>
          <a:xfrm>
            <a:off x="2678473" y="2425828"/>
            <a:ext cx="165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Align mesh to webcam picture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319292-C40D-434F-8AAD-3666070F5D07}"/>
              </a:ext>
            </a:extLst>
          </p:cNvPr>
          <p:cNvSpPr/>
          <p:nvPr/>
        </p:nvSpPr>
        <p:spPr>
          <a:xfrm>
            <a:off x="5317181" y="2147757"/>
            <a:ext cx="1367162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00102E-AED2-4CAC-A71A-D5CC8099E7A7}"/>
              </a:ext>
            </a:extLst>
          </p:cNvPr>
          <p:cNvSpPr txBox="1"/>
          <p:nvPr/>
        </p:nvSpPr>
        <p:spPr>
          <a:xfrm>
            <a:off x="5148507" y="2390791"/>
            <a:ext cx="165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Import to Dynamo  through mesh </a:t>
            </a:r>
            <a:r>
              <a:rPr lang="en-GB" sz="1400" i="1" dirty="0" err="1">
                <a:latin typeface="Bahnschrift Condensed" panose="020B0502040204020203" pitchFamily="34" charset="0"/>
              </a:rPr>
              <a:t>tookit</a:t>
            </a:r>
            <a:endParaRPr lang="en-GB" sz="1400" i="1" dirty="0">
              <a:latin typeface="Bahnschrift Condense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056145-28B1-48C9-BEAB-D921A4F532FC}"/>
              </a:ext>
            </a:extLst>
          </p:cNvPr>
          <p:cNvSpPr/>
          <p:nvPr/>
        </p:nvSpPr>
        <p:spPr>
          <a:xfrm>
            <a:off x="7716173" y="2153300"/>
            <a:ext cx="1515126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A99BD4-6331-4881-8B62-76E04F9FA963}"/>
              </a:ext>
            </a:extLst>
          </p:cNvPr>
          <p:cNvSpPr txBox="1"/>
          <p:nvPr/>
        </p:nvSpPr>
        <p:spPr>
          <a:xfrm>
            <a:off x="7645153" y="2323214"/>
            <a:ext cx="16571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Morph neutral Mesh  using .pts file. Export as .</a:t>
            </a:r>
            <a:r>
              <a:rPr lang="en-GB" sz="1400" i="1" dirty="0" err="1">
                <a:latin typeface="Bahnschrift Condensed" panose="020B0502040204020203" pitchFamily="34" charset="0"/>
              </a:rPr>
              <a:t>obj</a:t>
            </a:r>
            <a:endParaRPr lang="en-GB" sz="1400" i="1" dirty="0">
              <a:latin typeface="Bahnschrift Condensed" panose="020B0502040204020203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063633-F3D9-463B-85E0-ABE04C008F5A}"/>
              </a:ext>
            </a:extLst>
          </p:cNvPr>
          <p:cNvCxnSpPr>
            <a:cxnSpLocks/>
          </p:cNvCxnSpPr>
          <p:nvPr/>
        </p:nvCxnSpPr>
        <p:spPr>
          <a:xfrm flipH="1">
            <a:off x="9325252" y="2657944"/>
            <a:ext cx="8862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8A21A12-D7BD-44E1-8712-5706FEEAB6B2}"/>
              </a:ext>
            </a:extLst>
          </p:cNvPr>
          <p:cNvSpPr/>
          <p:nvPr/>
        </p:nvSpPr>
        <p:spPr>
          <a:xfrm>
            <a:off x="10372076" y="2153300"/>
            <a:ext cx="1515126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04243-6B8C-47EB-B13D-69CDEC254D50}"/>
              </a:ext>
            </a:extLst>
          </p:cNvPr>
          <p:cNvSpPr txBox="1"/>
          <p:nvPr/>
        </p:nvSpPr>
        <p:spPr>
          <a:xfrm>
            <a:off x="10301056" y="2403116"/>
            <a:ext cx="165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Export  point Overlay GIF</a:t>
            </a:r>
          </a:p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To Run in  Dynamo  GUI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9BCC9B-C5CB-44C1-8E26-A7E456042212}"/>
              </a:ext>
            </a:extLst>
          </p:cNvPr>
          <p:cNvCxnSpPr>
            <a:cxnSpLocks/>
          </p:cNvCxnSpPr>
          <p:nvPr/>
        </p:nvCxnSpPr>
        <p:spPr>
          <a:xfrm>
            <a:off x="11145913" y="1356624"/>
            <a:ext cx="0" cy="672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BA88EA-FE35-414E-82B5-3E2D3A79AC45}"/>
              </a:ext>
            </a:extLst>
          </p:cNvPr>
          <p:cNvCxnSpPr>
            <a:cxnSpLocks/>
          </p:cNvCxnSpPr>
          <p:nvPr/>
        </p:nvCxnSpPr>
        <p:spPr>
          <a:xfrm>
            <a:off x="11117801" y="3189585"/>
            <a:ext cx="11838" cy="2539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8" name="Picture 2" descr="Image result for twitter logo">
            <a:extLst>
              <a:ext uri="{FF2B5EF4-FFF2-40B4-BE49-F238E27FC236}">
                <a16:creationId xmlns:a16="http://schemas.microsoft.com/office/drawing/2014/main" id="{34D13B89-EE62-42AD-98A6-3ED7A800F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9848" y="3470133"/>
            <a:ext cx="952129" cy="77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84EC79B-471E-446C-95B7-66FA915F119C}"/>
              </a:ext>
            </a:extLst>
          </p:cNvPr>
          <p:cNvSpPr txBox="1"/>
          <p:nvPr/>
        </p:nvSpPr>
        <p:spPr>
          <a:xfrm>
            <a:off x="10289218" y="3595325"/>
            <a:ext cx="165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Tweet Image to </a:t>
            </a:r>
            <a:r>
              <a:rPr lang="en-GB" sz="1400" i="1" dirty="0" err="1">
                <a:latin typeface="Bahnschrift Condensed" panose="020B0502040204020203" pitchFamily="34" charset="0"/>
              </a:rPr>
              <a:t>Hackstreet</a:t>
            </a:r>
            <a:r>
              <a:rPr lang="en-GB" sz="1400" i="1" dirty="0">
                <a:latin typeface="Bahnschrift Condensed" panose="020B0502040204020203" pitchFamily="34" charset="0"/>
              </a:rPr>
              <a:t> boys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F95EF5-D8C8-42A9-A895-FC9F86848587}"/>
              </a:ext>
            </a:extLst>
          </p:cNvPr>
          <p:cNvCxnSpPr>
            <a:cxnSpLocks/>
          </p:cNvCxnSpPr>
          <p:nvPr/>
        </p:nvCxnSpPr>
        <p:spPr>
          <a:xfrm flipH="1">
            <a:off x="6758867" y="2652583"/>
            <a:ext cx="8862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644658-70A7-4B0E-A529-2CD83AFA9274}"/>
              </a:ext>
            </a:extLst>
          </p:cNvPr>
          <p:cNvCxnSpPr>
            <a:cxnSpLocks/>
          </p:cNvCxnSpPr>
          <p:nvPr/>
        </p:nvCxnSpPr>
        <p:spPr>
          <a:xfrm flipH="1">
            <a:off x="4317883" y="2645183"/>
            <a:ext cx="8862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102AA4C-4F96-4351-92BA-1896E0386C2F}"/>
              </a:ext>
            </a:extLst>
          </p:cNvPr>
          <p:cNvSpPr/>
          <p:nvPr/>
        </p:nvSpPr>
        <p:spPr>
          <a:xfrm>
            <a:off x="233778" y="2182794"/>
            <a:ext cx="1657166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22637B-7735-4EC6-AD03-824ED189681D}"/>
              </a:ext>
            </a:extLst>
          </p:cNvPr>
          <p:cNvSpPr txBox="1"/>
          <p:nvPr/>
        </p:nvSpPr>
        <p:spPr>
          <a:xfrm>
            <a:off x="211587" y="2350502"/>
            <a:ext cx="16571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Extract </a:t>
            </a:r>
            <a:r>
              <a:rPr lang="en-GB" sz="1400" i="1" dirty="0" err="1">
                <a:latin typeface="Bahnschrift Condensed" panose="020B0502040204020203" pitchFamily="34" charset="0"/>
              </a:rPr>
              <a:t>rbg</a:t>
            </a:r>
            <a:r>
              <a:rPr lang="en-GB" sz="1400" i="1" dirty="0">
                <a:latin typeface="Bahnschrift Condensed" panose="020B0502040204020203" pitchFamily="34" charset="0"/>
              </a:rPr>
              <a:t> values at point from image. Apply to mesh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47B147-4640-430A-9744-9302AF5CD7D2}"/>
              </a:ext>
            </a:extLst>
          </p:cNvPr>
          <p:cNvCxnSpPr>
            <a:cxnSpLocks/>
          </p:cNvCxnSpPr>
          <p:nvPr/>
        </p:nvCxnSpPr>
        <p:spPr>
          <a:xfrm flipH="1" flipV="1">
            <a:off x="2026505" y="2637783"/>
            <a:ext cx="701713" cy="7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5" name="Picture 2" descr="Image result for twitter logo">
            <a:extLst>
              <a:ext uri="{FF2B5EF4-FFF2-40B4-BE49-F238E27FC236}">
                <a16:creationId xmlns:a16="http://schemas.microsoft.com/office/drawing/2014/main" id="{01869705-0946-4FBE-9BA0-2947DFE10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18" y="3470133"/>
            <a:ext cx="952129" cy="77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79E3D30-2800-4D55-AE61-E1B7BB839616}"/>
              </a:ext>
            </a:extLst>
          </p:cNvPr>
          <p:cNvSpPr txBox="1"/>
          <p:nvPr/>
        </p:nvSpPr>
        <p:spPr>
          <a:xfrm>
            <a:off x="204188" y="3595325"/>
            <a:ext cx="165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Tweet Image to </a:t>
            </a:r>
            <a:r>
              <a:rPr lang="en-GB" sz="1400" i="1" dirty="0" err="1">
                <a:latin typeface="Bahnschrift Condensed" panose="020B0502040204020203" pitchFamily="34" charset="0"/>
              </a:rPr>
              <a:t>Hackstreet</a:t>
            </a:r>
            <a:r>
              <a:rPr lang="en-GB" sz="1400" i="1" dirty="0">
                <a:latin typeface="Bahnschrift Condensed" panose="020B0502040204020203" pitchFamily="34" charset="0"/>
              </a:rPr>
              <a:t> boys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33A11D5-6CE6-45D5-921B-45B0AD6A5AD1}"/>
              </a:ext>
            </a:extLst>
          </p:cNvPr>
          <p:cNvCxnSpPr>
            <a:cxnSpLocks/>
          </p:cNvCxnSpPr>
          <p:nvPr/>
        </p:nvCxnSpPr>
        <p:spPr>
          <a:xfrm>
            <a:off x="1010576" y="3289306"/>
            <a:ext cx="11838" cy="2539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694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524DCE-7C7A-465B-BA4F-1CBDFA9B0458}"/>
              </a:ext>
            </a:extLst>
          </p:cNvPr>
          <p:cNvSpPr/>
          <p:nvPr/>
        </p:nvSpPr>
        <p:spPr>
          <a:xfrm>
            <a:off x="3483943" y="3543221"/>
            <a:ext cx="5033638" cy="3097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9D0CF5-5918-42BA-84ED-1F0601FC6549}"/>
              </a:ext>
            </a:extLst>
          </p:cNvPr>
          <p:cNvSpPr/>
          <p:nvPr/>
        </p:nvSpPr>
        <p:spPr>
          <a:xfrm>
            <a:off x="204188" y="217508"/>
            <a:ext cx="1100830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Image result for webcam icon">
            <a:extLst>
              <a:ext uri="{FF2B5EF4-FFF2-40B4-BE49-F238E27FC236}">
                <a16:creationId xmlns:a16="http://schemas.microsoft.com/office/drawing/2014/main" id="{6C99905C-2CD5-42B3-94AD-563EEAD6C2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2" t="9918" r="9186" b="6790"/>
          <a:stretch/>
        </p:blipFill>
        <p:spPr bwMode="auto">
          <a:xfrm>
            <a:off x="345136" y="292968"/>
            <a:ext cx="818933" cy="85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5B44A7-C275-46C2-ADD2-354615E4453A}"/>
              </a:ext>
            </a:extLst>
          </p:cNvPr>
          <p:cNvCxnSpPr>
            <a:cxnSpLocks/>
          </p:cNvCxnSpPr>
          <p:nvPr/>
        </p:nvCxnSpPr>
        <p:spPr>
          <a:xfrm>
            <a:off x="1500326" y="747766"/>
            <a:ext cx="8167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6960D8D-8F95-43B1-8180-93EFBF967B52}"/>
              </a:ext>
            </a:extLst>
          </p:cNvPr>
          <p:cNvSpPr/>
          <p:nvPr/>
        </p:nvSpPr>
        <p:spPr>
          <a:xfrm>
            <a:off x="2512380" y="243122"/>
            <a:ext cx="1367162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25B6E0-8654-4494-B438-E832EA2A7F55}"/>
              </a:ext>
            </a:extLst>
          </p:cNvPr>
          <p:cNvSpPr txBox="1"/>
          <p:nvPr/>
        </p:nvSpPr>
        <p:spPr>
          <a:xfrm>
            <a:off x="2367378" y="486156"/>
            <a:ext cx="165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Live feed to Dynamo </a:t>
            </a:r>
          </a:p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Zero Touch Node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272296-FA0E-4361-AF6B-F71673303071}"/>
              </a:ext>
            </a:extLst>
          </p:cNvPr>
          <p:cNvCxnSpPr>
            <a:cxnSpLocks/>
          </p:cNvCxnSpPr>
          <p:nvPr/>
        </p:nvCxnSpPr>
        <p:spPr>
          <a:xfrm>
            <a:off x="4156229" y="722152"/>
            <a:ext cx="8167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7717FFC-E333-4034-9989-8847CA3F1F35}"/>
              </a:ext>
            </a:extLst>
          </p:cNvPr>
          <p:cNvSpPr/>
          <p:nvPr/>
        </p:nvSpPr>
        <p:spPr>
          <a:xfrm>
            <a:off x="5168283" y="217508"/>
            <a:ext cx="1367162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B6CE29-B340-4C53-832B-D9CC0E837268}"/>
              </a:ext>
            </a:extLst>
          </p:cNvPr>
          <p:cNvSpPr txBox="1"/>
          <p:nvPr/>
        </p:nvSpPr>
        <p:spPr>
          <a:xfrm>
            <a:off x="4999609" y="460542"/>
            <a:ext cx="165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Take picture</a:t>
            </a:r>
          </a:p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export  .jpg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A3A0B3-0AE6-4497-BA6A-B90129EE77F2}"/>
              </a:ext>
            </a:extLst>
          </p:cNvPr>
          <p:cNvCxnSpPr>
            <a:cxnSpLocks/>
          </p:cNvCxnSpPr>
          <p:nvPr/>
        </p:nvCxnSpPr>
        <p:spPr>
          <a:xfrm>
            <a:off x="6704119" y="747766"/>
            <a:ext cx="8167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917F60D-9217-402A-93CE-42625BEA50E6}"/>
              </a:ext>
            </a:extLst>
          </p:cNvPr>
          <p:cNvSpPr/>
          <p:nvPr/>
        </p:nvSpPr>
        <p:spPr>
          <a:xfrm>
            <a:off x="7716173" y="243122"/>
            <a:ext cx="1515126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EB04BE-1B12-4270-BFF2-A595020987F6}"/>
              </a:ext>
            </a:extLst>
          </p:cNvPr>
          <p:cNvSpPr txBox="1"/>
          <p:nvPr/>
        </p:nvSpPr>
        <p:spPr>
          <a:xfrm>
            <a:off x="7645153" y="262115"/>
            <a:ext cx="16571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Through Dynamo</a:t>
            </a:r>
          </a:p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Initiate deep learning </a:t>
            </a:r>
          </a:p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Library  in Python to run  face alignment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0EA602-24BE-4272-9367-8AAFDC427382}"/>
              </a:ext>
            </a:extLst>
          </p:cNvPr>
          <p:cNvCxnSpPr>
            <a:cxnSpLocks/>
          </p:cNvCxnSpPr>
          <p:nvPr/>
        </p:nvCxnSpPr>
        <p:spPr>
          <a:xfrm>
            <a:off x="9360022" y="747766"/>
            <a:ext cx="8167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1950874-A72F-43AE-BD82-2253E9841F57}"/>
              </a:ext>
            </a:extLst>
          </p:cNvPr>
          <p:cNvSpPr/>
          <p:nvPr/>
        </p:nvSpPr>
        <p:spPr>
          <a:xfrm>
            <a:off x="10372076" y="243122"/>
            <a:ext cx="1515126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D7932C-2A32-48BF-9F34-532C4C4096C9}"/>
              </a:ext>
            </a:extLst>
          </p:cNvPr>
          <p:cNvSpPr txBox="1"/>
          <p:nvPr/>
        </p:nvSpPr>
        <p:spPr>
          <a:xfrm>
            <a:off x="10301056" y="492938"/>
            <a:ext cx="165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Generate  68  points </a:t>
            </a:r>
          </a:p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Export as  </a:t>
            </a:r>
            <a:r>
              <a:rPr lang="en-GB" sz="1400" i="1" dirty="0" err="1">
                <a:latin typeface="Bahnschrift Condensed" panose="020B0502040204020203" pitchFamily="34" charset="0"/>
              </a:rPr>
              <a:t>iBug</a:t>
            </a:r>
            <a:r>
              <a:rPr lang="en-GB" sz="1400" i="1" dirty="0">
                <a:latin typeface="Bahnschrift Condensed" panose="020B0502040204020203" pitchFamily="34" charset="0"/>
              </a:rPr>
              <a:t> .pts file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0059ED-9E6F-4DD6-AC7B-BAB2FD9F4BFD}"/>
              </a:ext>
            </a:extLst>
          </p:cNvPr>
          <p:cNvSpPr/>
          <p:nvPr/>
        </p:nvSpPr>
        <p:spPr>
          <a:xfrm>
            <a:off x="2841231" y="2182794"/>
            <a:ext cx="1367162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881EBE-E16B-4A95-A036-0BF24F42A806}"/>
              </a:ext>
            </a:extLst>
          </p:cNvPr>
          <p:cNvSpPr txBox="1"/>
          <p:nvPr/>
        </p:nvSpPr>
        <p:spPr>
          <a:xfrm>
            <a:off x="2678473" y="2425828"/>
            <a:ext cx="165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Align mesh to webcam picture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701AB6-8244-4F8F-9746-EF50C6AA124B}"/>
              </a:ext>
            </a:extLst>
          </p:cNvPr>
          <p:cNvSpPr/>
          <p:nvPr/>
        </p:nvSpPr>
        <p:spPr>
          <a:xfrm>
            <a:off x="5317181" y="2147757"/>
            <a:ext cx="1367162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A60DAC-7E7A-4816-8205-702FAB704EC5}"/>
              </a:ext>
            </a:extLst>
          </p:cNvPr>
          <p:cNvSpPr txBox="1"/>
          <p:nvPr/>
        </p:nvSpPr>
        <p:spPr>
          <a:xfrm>
            <a:off x="5148507" y="2390791"/>
            <a:ext cx="165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Import to Dynamo  through mesh </a:t>
            </a:r>
            <a:r>
              <a:rPr lang="en-GB" sz="1400" i="1" dirty="0" err="1">
                <a:latin typeface="Bahnschrift Condensed" panose="020B0502040204020203" pitchFamily="34" charset="0"/>
              </a:rPr>
              <a:t>tookit</a:t>
            </a:r>
            <a:endParaRPr lang="en-GB" sz="1400" i="1" dirty="0">
              <a:latin typeface="Bahnschrift Condense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762166-7533-4797-B51C-824B9CEABED7}"/>
              </a:ext>
            </a:extLst>
          </p:cNvPr>
          <p:cNvSpPr/>
          <p:nvPr/>
        </p:nvSpPr>
        <p:spPr>
          <a:xfrm>
            <a:off x="7716173" y="2153300"/>
            <a:ext cx="1515126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00BDBF-1524-4DA4-A695-99A90770457D}"/>
              </a:ext>
            </a:extLst>
          </p:cNvPr>
          <p:cNvSpPr txBox="1"/>
          <p:nvPr/>
        </p:nvSpPr>
        <p:spPr>
          <a:xfrm>
            <a:off x="7645153" y="2323214"/>
            <a:ext cx="16571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Morph neutral Mesh  using .pts file. Export as .</a:t>
            </a:r>
            <a:r>
              <a:rPr lang="en-GB" sz="1400" i="1" dirty="0" err="1">
                <a:latin typeface="Bahnschrift Condensed" panose="020B0502040204020203" pitchFamily="34" charset="0"/>
              </a:rPr>
              <a:t>obj</a:t>
            </a:r>
            <a:endParaRPr lang="en-GB" sz="1400" i="1" dirty="0">
              <a:latin typeface="Bahnschrift Condensed" panose="020B0502040204020203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131662-6FC6-41DC-B65D-FFE370CE3FCD}"/>
              </a:ext>
            </a:extLst>
          </p:cNvPr>
          <p:cNvCxnSpPr>
            <a:cxnSpLocks/>
          </p:cNvCxnSpPr>
          <p:nvPr/>
        </p:nvCxnSpPr>
        <p:spPr>
          <a:xfrm flipH="1">
            <a:off x="9325252" y="2657944"/>
            <a:ext cx="8862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67C21D1-4A2B-49A5-818B-560242516EB6}"/>
              </a:ext>
            </a:extLst>
          </p:cNvPr>
          <p:cNvSpPr/>
          <p:nvPr/>
        </p:nvSpPr>
        <p:spPr>
          <a:xfrm>
            <a:off x="10372076" y="2153300"/>
            <a:ext cx="1515126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1BBC50-7716-4B0C-A3C1-F73A674F8673}"/>
              </a:ext>
            </a:extLst>
          </p:cNvPr>
          <p:cNvSpPr txBox="1"/>
          <p:nvPr/>
        </p:nvSpPr>
        <p:spPr>
          <a:xfrm>
            <a:off x="10301056" y="2403116"/>
            <a:ext cx="165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Export  point Overlay GIF</a:t>
            </a:r>
          </a:p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To Run in  Dynamo  GUI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CDB1F9-AB56-4F1E-BF44-576AA15DFFFF}"/>
              </a:ext>
            </a:extLst>
          </p:cNvPr>
          <p:cNvCxnSpPr>
            <a:cxnSpLocks/>
          </p:cNvCxnSpPr>
          <p:nvPr/>
        </p:nvCxnSpPr>
        <p:spPr>
          <a:xfrm>
            <a:off x="11145913" y="1356624"/>
            <a:ext cx="0" cy="672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38A913-D638-4D1D-987C-35C0958F5019}"/>
              </a:ext>
            </a:extLst>
          </p:cNvPr>
          <p:cNvCxnSpPr>
            <a:cxnSpLocks/>
          </p:cNvCxnSpPr>
          <p:nvPr/>
        </p:nvCxnSpPr>
        <p:spPr>
          <a:xfrm>
            <a:off x="11117801" y="3189585"/>
            <a:ext cx="11838" cy="2539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8" name="Picture 2" descr="Image result for twitter logo">
            <a:extLst>
              <a:ext uri="{FF2B5EF4-FFF2-40B4-BE49-F238E27FC236}">
                <a16:creationId xmlns:a16="http://schemas.microsoft.com/office/drawing/2014/main" id="{81C42C37-501D-4A10-A1FC-084E2FA8C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9848" y="3470133"/>
            <a:ext cx="952129" cy="77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6E4FCEA-2109-4971-AC30-7D0A0379526F}"/>
              </a:ext>
            </a:extLst>
          </p:cNvPr>
          <p:cNvSpPr txBox="1"/>
          <p:nvPr/>
        </p:nvSpPr>
        <p:spPr>
          <a:xfrm>
            <a:off x="10289218" y="3595325"/>
            <a:ext cx="165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Tweet Image to </a:t>
            </a:r>
            <a:r>
              <a:rPr lang="en-GB" sz="1400" i="1" dirty="0" err="1">
                <a:latin typeface="Bahnschrift Condensed" panose="020B0502040204020203" pitchFamily="34" charset="0"/>
              </a:rPr>
              <a:t>Hackstreet</a:t>
            </a:r>
            <a:r>
              <a:rPr lang="en-GB" sz="1400" i="1" dirty="0">
                <a:latin typeface="Bahnschrift Condensed" panose="020B0502040204020203" pitchFamily="34" charset="0"/>
              </a:rPr>
              <a:t> boys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8CD31D-9BD2-4A7C-BDF4-90A4797FC036}"/>
              </a:ext>
            </a:extLst>
          </p:cNvPr>
          <p:cNvCxnSpPr>
            <a:cxnSpLocks/>
          </p:cNvCxnSpPr>
          <p:nvPr/>
        </p:nvCxnSpPr>
        <p:spPr>
          <a:xfrm flipH="1">
            <a:off x="6758867" y="2652583"/>
            <a:ext cx="8862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249B998-249F-4062-A74F-6A890E1CA324}"/>
              </a:ext>
            </a:extLst>
          </p:cNvPr>
          <p:cNvCxnSpPr>
            <a:cxnSpLocks/>
          </p:cNvCxnSpPr>
          <p:nvPr/>
        </p:nvCxnSpPr>
        <p:spPr>
          <a:xfrm flipH="1">
            <a:off x="4317883" y="2645183"/>
            <a:ext cx="8862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5EB9587-031A-4FAF-9E92-97C2F532F77D}"/>
              </a:ext>
            </a:extLst>
          </p:cNvPr>
          <p:cNvSpPr/>
          <p:nvPr/>
        </p:nvSpPr>
        <p:spPr>
          <a:xfrm>
            <a:off x="233778" y="2182794"/>
            <a:ext cx="1657166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54B611-8B7D-4AE3-AA98-2AB65289335F}"/>
              </a:ext>
            </a:extLst>
          </p:cNvPr>
          <p:cNvSpPr txBox="1"/>
          <p:nvPr/>
        </p:nvSpPr>
        <p:spPr>
          <a:xfrm>
            <a:off x="211587" y="2350502"/>
            <a:ext cx="16571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Extract </a:t>
            </a:r>
            <a:r>
              <a:rPr lang="en-GB" sz="1400" i="1" dirty="0" err="1">
                <a:latin typeface="Bahnschrift Condensed" panose="020B0502040204020203" pitchFamily="34" charset="0"/>
              </a:rPr>
              <a:t>rbg</a:t>
            </a:r>
            <a:r>
              <a:rPr lang="en-GB" sz="1400" i="1" dirty="0">
                <a:latin typeface="Bahnschrift Condensed" panose="020B0502040204020203" pitchFamily="34" charset="0"/>
              </a:rPr>
              <a:t> values at point from image. Apply to mesh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1DFCCD7-C64E-4788-BD88-E73F238A95F4}"/>
              </a:ext>
            </a:extLst>
          </p:cNvPr>
          <p:cNvCxnSpPr>
            <a:cxnSpLocks/>
          </p:cNvCxnSpPr>
          <p:nvPr/>
        </p:nvCxnSpPr>
        <p:spPr>
          <a:xfrm flipH="1" flipV="1">
            <a:off x="2026505" y="2637783"/>
            <a:ext cx="701713" cy="7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5" name="Picture 2" descr="Image result for twitter logo">
            <a:extLst>
              <a:ext uri="{FF2B5EF4-FFF2-40B4-BE49-F238E27FC236}">
                <a16:creationId xmlns:a16="http://schemas.microsoft.com/office/drawing/2014/main" id="{250B627E-C909-4916-A8F0-0DED5D10C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18" y="3470133"/>
            <a:ext cx="952129" cy="77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1A4DD7A-5337-46BD-B148-E828B58D2944}"/>
              </a:ext>
            </a:extLst>
          </p:cNvPr>
          <p:cNvSpPr txBox="1"/>
          <p:nvPr/>
        </p:nvSpPr>
        <p:spPr>
          <a:xfrm>
            <a:off x="204188" y="3595325"/>
            <a:ext cx="165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Tweet Image to </a:t>
            </a:r>
            <a:r>
              <a:rPr lang="en-GB" sz="1400" i="1" dirty="0" err="1">
                <a:latin typeface="Bahnschrift Condensed" panose="020B0502040204020203" pitchFamily="34" charset="0"/>
              </a:rPr>
              <a:t>Hackstreet</a:t>
            </a:r>
            <a:r>
              <a:rPr lang="en-GB" sz="1400" i="1" dirty="0">
                <a:latin typeface="Bahnschrift Condensed" panose="020B0502040204020203" pitchFamily="34" charset="0"/>
              </a:rPr>
              <a:t> boys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C42CC9-1541-4B90-9846-BDC6C21772FA}"/>
              </a:ext>
            </a:extLst>
          </p:cNvPr>
          <p:cNvCxnSpPr>
            <a:cxnSpLocks/>
          </p:cNvCxnSpPr>
          <p:nvPr/>
        </p:nvCxnSpPr>
        <p:spPr>
          <a:xfrm>
            <a:off x="1010576" y="3289306"/>
            <a:ext cx="11838" cy="2539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61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524DCE-7C7A-465B-BA4F-1CBDFA9B0458}"/>
              </a:ext>
            </a:extLst>
          </p:cNvPr>
          <p:cNvSpPr/>
          <p:nvPr/>
        </p:nvSpPr>
        <p:spPr>
          <a:xfrm>
            <a:off x="3483943" y="3543221"/>
            <a:ext cx="5033638" cy="3097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33975C-A850-45AE-99F3-5D2B87A0F583}"/>
              </a:ext>
            </a:extLst>
          </p:cNvPr>
          <p:cNvSpPr/>
          <p:nvPr/>
        </p:nvSpPr>
        <p:spPr>
          <a:xfrm>
            <a:off x="204188" y="217508"/>
            <a:ext cx="1100830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Image result for webcam icon">
            <a:extLst>
              <a:ext uri="{FF2B5EF4-FFF2-40B4-BE49-F238E27FC236}">
                <a16:creationId xmlns:a16="http://schemas.microsoft.com/office/drawing/2014/main" id="{FCD9B97C-0212-4BAA-A450-515E6CEC91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2" t="9918" r="9186" b="6790"/>
          <a:stretch/>
        </p:blipFill>
        <p:spPr bwMode="auto">
          <a:xfrm>
            <a:off x="345136" y="292968"/>
            <a:ext cx="818933" cy="85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0B21702-6CDD-43AB-A013-EF03998F05C5}"/>
              </a:ext>
            </a:extLst>
          </p:cNvPr>
          <p:cNvCxnSpPr>
            <a:cxnSpLocks/>
          </p:cNvCxnSpPr>
          <p:nvPr/>
        </p:nvCxnSpPr>
        <p:spPr>
          <a:xfrm>
            <a:off x="1500326" y="747766"/>
            <a:ext cx="8167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3E0390D-F200-40D1-B8FF-E620B2A38A27}"/>
              </a:ext>
            </a:extLst>
          </p:cNvPr>
          <p:cNvSpPr/>
          <p:nvPr/>
        </p:nvSpPr>
        <p:spPr>
          <a:xfrm>
            <a:off x="2512380" y="243122"/>
            <a:ext cx="1367162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1AD59E-B0CE-480A-B00D-ECDAB7B28711}"/>
              </a:ext>
            </a:extLst>
          </p:cNvPr>
          <p:cNvSpPr txBox="1"/>
          <p:nvPr/>
        </p:nvSpPr>
        <p:spPr>
          <a:xfrm>
            <a:off x="2367378" y="486156"/>
            <a:ext cx="165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Live feed to Dynamo </a:t>
            </a:r>
          </a:p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Zero Touch Node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2B4848-9345-4B9B-8778-E035F2D545E9}"/>
              </a:ext>
            </a:extLst>
          </p:cNvPr>
          <p:cNvCxnSpPr>
            <a:cxnSpLocks/>
          </p:cNvCxnSpPr>
          <p:nvPr/>
        </p:nvCxnSpPr>
        <p:spPr>
          <a:xfrm>
            <a:off x="4156229" y="722152"/>
            <a:ext cx="8167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15AD95A-A99C-48BB-944F-81AB5F5C212D}"/>
              </a:ext>
            </a:extLst>
          </p:cNvPr>
          <p:cNvSpPr/>
          <p:nvPr/>
        </p:nvSpPr>
        <p:spPr>
          <a:xfrm>
            <a:off x="5168283" y="217508"/>
            <a:ext cx="1367162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1710F8-48F3-4401-B437-6EF7028B423B}"/>
              </a:ext>
            </a:extLst>
          </p:cNvPr>
          <p:cNvSpPr txBox="1"/>
          <p:nvPr/>
        </p:nvSpPr>
        <p:spPr>
          <a:xfrm>
            <a:off x="4999609" y="460542"/>
            <a:ext cx="165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Take picture</a:t>
            </a:r>
          </a:p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export  .jpg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C8C45C-929A-45AD-8836-E0445A94B886}"/>
              </a:ext>
            </a:extLst>
          </p:cNvPr>
          <p:cNvCxnSpPr>
            <a:cxnSpLocks/>
          </p:cNvCxnSpPr>
          <p:nvPr/>
        </p:nvCxnSpPr>
        <p:spPr>
          <a:xfrm>
            <a:off x="6704119" y="747766"/>
            <a:ext cx="8167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339992B-87DF-4B79-A35D-134B8DBBD313}"/>
              </a:ext>
            </a:extLst>
          </p:cNvPr>
          <p:cNvSpPr/>
          <p:nvPr/>
        </p:nvSpPr>
        <p:spPr>
          <a:xfrm>
            <a:off x="7716173" y="243122"/>
            <a:ext cx="1515126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0FA76C-BDCB-47A1-94B0-D0D863466C1A}"/>
              </a:ext>
            </a:extLst>
          </p:cNvPr>
          <p:cNvSpPr txBox="1"/>
          <p:nvPr/>
        </p:nvSpPr>
        <p:spPr>
          <a:xfrm>
            <a:off x="7645153" y="262115"/>
            <a:ext cx="16571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Through Dynamo</a:t>
            </a:r>
          </a:p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Initiate deep learning </a:t>
            </a:r>
          </a:p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Library  in Python to run  face alignment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B328D3-3484-4614-93A0-5186046AA280}"/>
              </a:ext>
            </a:extLst>
          </p:cNvPr>
          <p:cNvCxnSpPr>
            <a:cxnSpLocks/>
          </p:cNvCxnSpPr>
          <p:nvPr/>
        </p:nvCxnSpPr>
        <p:spPr>
          <a:xfrm>
            <a:off x="9360022" y="747766"/>
            <a:ext cx="8167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D145171-2E54-400B-B3CC-53688B1773F0}"/>
              </a:ext>
            </a:extLst>
          </p:cNvPr>
          <p:cNvSpPr/>
          <p:nvPr/>
        </p:nvSpPr>
        <p:spPr>
          <a:xfrm>
            <a:off x="10372076" y="243122"/>
            <a:ext cx="1515126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B02ED8-5BF5-44E0-AADA-0DAC0F75EACD}"/>
              </a:ext>
            </a:extLst>
          </p:cNvPr>
          <p:cNvSpPr txBox="1"/>
          <p:nvPr/>
        </p:nvSpPr>
        <p:spPr>
          <a:xfrm>
            <a:off x="10301056" y="492938"/>
            <a:ext cx="165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Generate  68  points </a:t>
            </a:r>
          </a:p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Export as  </a:t>
            </a:r>
            <a:r>
              <a:rPr lang="en-GB" sz="1400" i="1" dirty="0" err="1">
                <a:latin typeface="Bahnschrift Condensed" panose="020B0502040204020203" pitchFamily="34" charset="0"/>
              </a:rPr>
              <a:t>iBug</a:t>
            </a:r>
            <a:r>
              <a:rPr lang="en-GB" sz="1400" i="1" dirty="0">
                <a:latin typeface="Bahnschrift Condensed" panose="020B0502040204020203" pitchFamily="34" charset="0"/>
              </a:rPr>
              <a:t> .pts file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1625F5-DE61-4A6F-BB4E-AAF20E549744}"/>
              </a:ext>
            </a:extLst>
          </p:cNvPr>
          <p:cNvSpPr/>
          <p:nvPr/>
        </p:nvSpPr>
        <p:spPr>
          <a:xfrm>
            <a:off x="2841231" y="2182794"/>
            <a:ext cx="1367162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5F20FE-F087-4572-BB45-FA275F3133A6}"/>
              </a:ext>
            </a:extLst>
          </p:cNvPr>
          <p:cNvSpPr txBox="1"/>
          <p:nvPr/>
        </p:nvSpPr>
        <p:spPr>
          <a:xfrm>
            <a:off x="2678473" y="2425828"/>
            <a:ext cx="165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Align mesh to webcam picture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C81212-DC29-40DE-809A-6A1A9AD12224}"/>
              </a:ext>
            </a:extLst>
          </p:cNvPr>
          <p:cNvSpPr/>
          <p:nvPr/>
        </p:nvSpPr>
        <p:spPr>
          <a:xfrm>
            <a:off x="5317181" y="2147757"/>
            <a:ext cx="1367162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5EE3D2-D9C0-4587-BB04-7DB3A90881DB}"/>
              </a:ext>
            </a:extLst>
          </p:cNvPr>
          <p:cNvSpPr txBox="1"/>
          <p:nvPr/>
        </p:nvSpPr>
        <p:spPr>
          <a:xfrm>
            <a:off x="5148507" y="2390791"/>
            <a:ext cx="165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Import to Dynamo  through mesh </a:t>
            </a:r>
            <a:r>
              <a:rPr lang="en-GB" sz="1400" i="1" dirty="0" err="1">
                <a:latin typeface="Bahnschrift Condensed" panose="020B0502040204020203" pitchFamily="34" charset="0"/>
              </a:rPr>
              <a:t>tookit</a:t>
            </a:r>
            <a:endParaRPr lang="en-GB" sz="1400" i="1" dirty="0">
              <a:latin typeface="Bahnschrift Condense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21E051-5086-4780-B325-02A1F28340EE}"/>
              </a:ext>
            </a:extLst>
          </p:cNvPr>
          <p:cNvSpPr/>
          <p:nvPr/>
        </p:nvSpPr>
        <p:spPr>
          <a:xfrm>
            <a:off x="7716173" y="2153300"/>
            <a:ext cx="1515126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461438-AAC4-4F4D-AE2E-871473296DF6}"/>
              </a:ext>
            </a:extLst>
          </p:cNvPr>
          <p:cNvSpPr txBox="1"/>
          <p:nvPr/>
        </p:nvSpPr>
        <p:spPr>
          <a:xfrm>
            <a:off x="7645153" y="2323214"/>
            <a:ext cx="16571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Morph neutral Mesh  using .pts file. Export as .</a:t>
            </a:r>
            <a:r>
              <a:rPr lang="en-GB" sz="1400" i="1" dirty="0" err="1">
                <a:latin typeface="Bahnschrift Condensed" panose="020B0502040204020203" pitchFamily="34" charset="0"/>
              </a:rPr>
              <a:t>obj</a:t>
            </a:r>
            <a:endParaRPr lang="en-GB" sz="1400" i="1" dirty="0">
              <a:latin typeface="Bahnschrift Condensed" panose="020B0502040204020203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6EDD31-D9F4-40E6-96B5-C53DA3E670DC}"/>
              </a:ext>
            </a:extLst>
          </p:cNvPr>
          <p:cNvCxnSpPr>
            <a:cxnSpLocks/>
          </p:cNvCxnSpPr>
          <p:nvPr/>
        </p:nvCxnSpPr>
        <p:spPr>
          <a:xfrm flipH="1">
            <a:off x="9325252" y="2657944"/>
            <a:ext cx="8862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B468226-405B-4BF5-9BA2-563AACC1B21A}"/>
              </a:ext>
            </a:extLst>
          </p:cNvPr>
          <p:cNvSpPr/>
          <p:nvPr/>
        </p:nvSpPr>
        <p:spPr>
          <a:xfrm>
            <a:off x="10372076" y="2153300"/>
            <a:ext cx="1515126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96B4F1-2280-4118-B936-13C584D13EC7}"/>
              </a:ext>
            </a:extLst>
          </p:cNvPr>
          <p:cNvSpPr txBox="1"/>
          <p:nvPr/>
        </p:nvSpPr>
        <p:spPr>
          <a:xfrm>
            <a:off x="10301056" y="2403116"/>
            <a:ext cx="165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Export  point Overlay GIF</a:t>
            </a:r>
          </a:p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To Run in  Dynamo  GUI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3915F4-DF8B-43A4-9819-54B2BC6F9E29}"/>
              </a:ext>
            </a:extLst>
          </p:cNvPr>
          <p:cNvCxnSpPr>
            <a:cxnSpLocks/>
          </p:cNvCxnSpPr>
          <p:nvPr/>
        </p:nvCxnSpPr>
        <p:spPr>
          <a:xfrm>
            <a:off x="11145913" y="1356624"/>
            <a:ext cx="0" cy="672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AE9CD8-07AA-4EDE-9E03-B250E2237F5D}"/>
              </a:ext>
            </a:extLst>
          </p:cNvPr>
          <p:cNvCxnSpPr>
            <a:cxnSpLocks/>
          </p:cNvCxnSpPr>
          <p:nvPr/>
        </p:nvCxnSpPr>
        <p:spPr>
          <a:xfrm>
            <a:off x="11117801" y="3189585"/>
            <a:ext cx="11838" cy="2539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8" name="Picture 2" descr="Image result for twitter logo">
            <a:extLst>
              <a:ext uri="{FF2B5EF4-FFF2-40B4-BE49-F238E27FC236}">
                <a16:creationId xmlns:a16="http://schemas.microsoft.com/office/drawing/2014/main" id="{7B348A4E-132B-47BF-A753-06455583D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9848" y="3470133"/>
            <a:ext cx="952129" cy="77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2BE9C9-35AA-4ADF-AC2A-7F1B5707954D}"/>
              </a:ext>
            </a:extLst>
          </p:cNvPr>
          <p:cNvSpPr txBox="1"/>
          <p:nvPr/>
        </p:nvSpPr>
        <p:spPr>
          <a:xfrm>
            <a:off x="10289218" y="3595325"/>
            <a:ext cx="165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Tweet Image to </a:t>
            </a:r>
            <a:r>
              <a:rPr lang="en-GB" sz="1400" i="1" dirty="0" err="1">
                <a:latin typeface="Bahnschrift Condensed" panose="020B0502040204020203" pitchFamily="34" charset="0"/>
              </a:rPr>
              <a:t>Hackstreet</a:t>
            </a:r>
            <a:r>
              <a:rPr lang="en-GB" sz="1400" i="1" dirty="0">
                <a:latin typeface="Bahnschrift Condensed" panose="020B0502040204020203" pitchFamily="34" charset="0"/>
              </a:rPr>
              <a:t> boys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D36E51-108D-4198-8A0B-FB6183F723C9}"/>
              </a:ext>
            </a:extLst>
          </p:cNvPr>
          <p:cNvCxnSpPr>
            <a:cxnSpLocks/>
          </p:cNvCxnSpPr>
          <p:nvPr/>
        </p:nvCxnSpPr>
        <p:spPr>
          <a:xfrm flipH="1">
            <a:off x="6758867" y="2652583"/>
            <a:ext cx="8862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877C7C3-1602-4021-874C-718D132E1B2D}"/>
              </a:ext>
            </a:extLst>
          </p:cNvPr>
          <p:cNvCxnSpPr>
            <a:cxnSpLocks/>
          </p:cNvCxnSpPr>
          <p:nvPr/>
        </p:nvCxnSpPr>
        <p:spPr>
          <a:xfrm flipH="1">
            <a:off x="4317883" y="2645183"/>
            <a:ext cx="8862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7604DAE-6420-420A-AD0A-2C669E97FE0C}"/>
              </a:ext>
            </a:extLst>
          </p:cNvPr>
          <p:cNvSpPr/>
          <p:nvPr/>
        </p:nvSpPr>
        <p:spPr>
          <a:xfrm>
            <a:off x="233778" y="2182794"/>
            <a:ext cx="1657166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5E8C9A-165C-4DDA-8BFC-A3057FC4A16B}"/>
              </a:ext>
            </a:extLst>
          </p:cNvPr>
          <p:cNvSpPr txBox="1"/>
          <p:nvPr/>
        </p:nvSpPr>
        <p:spPr>
          <a:xfrm>
            <a:off x="211587" y="2350502"/>
            <a:ext cx="16571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Extract </a:t>
            </a:r>
            <a:r>
              <a:rPr lang="en-GB" sz="1400" i="1" dirty="0" err="1">
                <a:latin typeface="Bahnschrift Condensed" panose="020B0502040204020203" pitchFamily="34" charset="0"/>
              </a:rPr>
              <a:t>rbg</a:t>
            </a:r>
            <a:r>
              <a:rPr lang="en-GB" sz="1400" i="1" dirty="0">
                <a:latin typeface="Bahnschrift Condensed" panose="020B0502040204020203" pitchFamily="34" charset="0"/>
              </a:rPr>
              <a:t> values at point from image. Apply to mesh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0D11F16-62CD-42F6-B0F1-FB9C065DB8E2}"/>
              </a:ext>
            </a:extLst>
          </p:cNvPr>
          <p:cNvCxnSpPr>
            <a:cxnSpLocks/>
          </p:cNvCxnSpPr>
          <p:nvPr/>
        </p:nvCxnSpPr>
        <p:spPr>
          <a:xfrm flipH="1" flipV="1">
            <a:off x="2026505" y="2637783"/>
            <a:ext cx="701713" cy="7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5" name="Picture 2" descr="Image result for twitter logo">
            <a:extLst>
              <a:ext uri="{FF2B5EF4-FFF2-40B4-BE49-F238E27FC236}">
                <a16:creationId xmlns:a16="http://schemas.microsoft.com/office/drawing/2014/main" id="{8F5D4780-6E37-424E-9302-3BE60874A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18" y="3470133"/>
            <a:ext cx="952129" cy="77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25690F7-830F-40A5-89DB-59AAF166B91D}"/>
              </a:ext>
            </a:extLst>
          </p:cNvPr>
          <p:cNvSpPr txBox="1"/>
          <p:nvPr/>
        </p:nvSpPr>
        <p:spPr>
          <a:xfrm>
            <a:off x="204188" y="3595325"/>
            <a:ext cx="165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Tweet Image to </a:t>
            </a:r>
            <a:r>
              <a:rPr lang="en-GB" sz="1400" i="1" dirty="0" err="1">
                <a:latin typeface="Bahnschrift Condensed" panose="020B0502040204020203" pitchFamily="34" charset="0"/>
              </a:rPr>
              <a:t>Hackstreet</a:t>
            </a:r>
            <a:r>
              <a:rPr lang="en-GB" sz="1400" i="1" dirty="0">
                <a:latin typeface="Bahnschrift Condensed" panose="020B0502040204020203" pitchFamily="34" charset="0"/>
              </a:rPr>
              <a:t> boys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13506A8-B550-4D27-876E-C79466F99CEB}"/>
              </a:ext>
            </a:extLst>
          </p:cNvPr>
          <p:cNvCxnSpPr>
            <a:cxnSpLocks/>
          </p:cNvCxnSpPr>
          <p:nvPr/>
        </p:nvCxnSpPr>
        <p:spPr>
          <a:xfrm>
            <a:off x="1010576" y="3289306"/>
            <a:ext cx="11838" cy="2539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730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524DCE-7C7A-465B-BA4F-1CBDFA9B0458}"/>
              </a:ext>
            </a:extLst>
          </p:cNvPr>
          <p:cNvSpPr/>
          <p:nvPr/>
        </p:nvSpPr>
        <p:spPr>
          <a:xfrm>
            <a:off x="3483943" y="3543221"/>
            <a:ext cx="5033638" cy="3097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56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5654" y="3080552"/>
            <a:ext cx="59006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i="1" dirty="0">
                <a:latin typeface="Bahnschrift Condensed" panose="020B0502040204020203" pitchFamily="34" charset="0"/>
              </a:rPr>
              <a:t>HACKSTREET BOYS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0923" y="365464"/>
            <a:ext cx="46104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i="1" dirty="0">
                <a:latin typeface="Bahnschrift Condensed" panose="020B0502040204020203" pitchFamily="34" charset="0"/>
              </a:rPr>
              <a:t>UK DYNAMO USERGROUP</a:t>
            </a:r>
          </a:p>
          <a:p>
            <a:r>
              <a:rPr lang="en-GB" sz="2800" i="1" dirty="0">
                <a:latin typeface="Bahnschrift Condensed" panose="020B0502040204020203" pitchFamily="34" charset="0"/>
              </a:rPr>
              <a:t>INAUGURAL HACKATHON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45654" y="4049698"/>
            <a:ext cx="5900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i="1" dirty="0">
                <a:latin typeface="Bahnschrift Condensed" panose="020B0502040204020203" pitchFamily="34" charset="0"/>
              </a:rPr>
              <a:t>presenting</a:t>
            </a:r>
          </a:p>
        </p:txBody>
      </p:sp>
    </p:spTree>
    <p:extLst>
      <p:ext uri="{BB962C8B-B14F-4D97-AF65-F5344CB8AC3E}">
        <p14:creationId xmlns:p14="http://schemas.microsoft.com/office/powerpoint/2010/main" val="323775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patrikhuber/eos/gh-pages/images/4dfm_shap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265" y="1440203"/>
            <a:ext cx="2572876" cy="397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07340" y="2604483"/>
            <a:ext cx="79494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i="1" dirty="0">
                <a:latin typeface="Bahnschrift Condensed" panose="020B0502040204020203" pitchFamily="34" charset="0"/>
              </a:rPr>
              <a:t>MESH BY FACE</a:t>
            </a:r>
          </a:p>
        </p:txBody>
      </p:sp>
    </p:spTree>
    <p:extLst>
      <p:ext uri="{BB962C8B-B14F-4D97-AF65-F5344CB8AC3E}">
        <p14:creationId xmlns:p14="http://schemas.microsoft.com/office/powerpoint/2010/main" val="340362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2014AC-FA3F-49EC-940E-D1388E35CAE0}"/>
              </a:ext>
            </a:extLst>
          </p:cNvPr>
          <p:cNvSpPr/>
          <p:nvPr/>
        </p:nvSpPr>
        <p:spPr>
          <a:xfrm>
            <a:off x="204188" y="217508"/>
            <a:ext cx="1100830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Image result for webcam icon">
            <a:extLst>
              <a:ext uri="{FF2B5EF4-FFF2-40B4-BE49-F238E27FC236}">
                <a16:creationId xmlns:a16="http://schemas.microsoft.com/office/drawing/2014/main" id="{8802F3D1-6305-4D86-A413-856D55468B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2" t="9918" r="9186" b="6790"/>
          <a:stretch/>
        </p:blipFill>
        <p:spPr bwMode="auto">
          <a:xfrm>
            <a:off x="345136" y="292968"/>
            <a:ext cx="818933" cy="85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49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3BDFBF-D027-4CFE-B273-4826A45B0C3B}"/>
              </a:ext>
            </a:extLst>
          </p:cNvPr>
          <p:cNvSpPr/>
          <p:nvPr/>
        </p:nvSpPr>
        <p:spPr>
          <a:xfrm>
            <a:off x="204188" y="217508"/>
            <a:ext cx="1100830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Image result for webcam icon">
            <a:extLst>
              <a:ext uri="{FF2B5EF4-FFF2-40B4-BE49-F238E27FC236}">
                <a16:creationId xmlns:a16="http://schemas.microsoft.com/office/drawing/2014/main" id="{F71F16A3-D1BB-4477-8C6A-6C0F8C5B82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2" t="9918" r="9186" b="6790"/>
          <a:stretch/>
        </p:blipFill>
        <p:spPr bwMode="auto">
          <a:xfrm>
            <a:off x="345136" y="292968"/>
            <a:ext cx="818933" cy="85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BC74143-3535-4FCF-8E65-77D47562C170}"/>
              </a:ext>
            </a:extLst>
          </p:cNvPr>
          <p:cNvCxnSpPr>
            <a:cxnSpLocks/>
          </p:cNvCxnSpPr>
          <p:nvPr/>
        </p:nvCxnSpPr>
        <p:spPr>
          <a:xfrm>
            <a:off x="1500326" y="747766"/>
            <a:ext cx="8167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AA9F5C6-ABF0-422E-BD37-0EE77E3B235F}"/>
              </a:ext>
            </a:extLst>
          </p:cNvPr>
          <p:cNvSpPr/>
          <p:nvPr/>
        </p:nvSpPr>
        <p:spPr>
          <a:xfrm>
            <a:off x="2512380" y="243122"/>
            <a:ext cx="1367162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1E61D5-4430-4661-9A8C-5D7B0DA7ED43}"/>
              </a:ext>
            </a:extLst>
          </p:cNvPr>
          <p:cNvSpPr txBox="1"/>
          <p:nvPr/>
        </p:nvSpPr>
        <p:spPr>
          <a:xfrm>
            <a:off x="2367378" y="486156"/>
            <a:ext cx="165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Live feed to Dynamo </a:t>
            </a:r>
          </a:p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Zero Touch Node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6F1E6F-CEF4-4B20-8C06-02EE490B4EDB}"/>
              </a:ext>
            </a:extLst>
          </p:cNvPr>
          <p:cNvSpPr/>
          <p:nvPr/>
        </p:nvSpPr>
        <p:spPr>
          <a:xfrm>
            <a:off x="3483943" y="3543221"/>
            <a:ext cx="5033638" cy="3097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F9CDFF-B4ED-48C8-8D9D-EE6A0B0BA6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3"/>
          <a:stretch/>
        </p:blipFill>
        <p:spPr>
          <a:xfrm>
            <a:off x="3483943" y="3543221"/>
            <a:ext cx="5033638" cy="307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65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524DCE-7C7A-465B-BA4F-1CBDFA9B0458}"/>
              </a:ext>
            </a:extLst>
          </p:cNvPr>
          <p:cNvSpPr/>
          <p:nvPr/>
        </p:nvSpPr>
        <p:spPr>
          <a:xfrm>
            <a:off x="3483943" y="3543221"/>
            <a:ext cx="5033638" cy="3097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EB3BD0-FA91-4686-AC2F-FB7735DB62BE}"/>
              </a:ext>
            </a:extLst>
          </p:cNvPr>
          <p:cNvSpPr/>
          <p:nvPr/>
        </p:nvSpPr>
        <p:spPr>
          <a:xfrm>
            <a:off x="204188" y="217508"/>
            <a:ext cx="1100830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Image result for webcam icon">
            <a:extLst>
              <a:ext uri="{FF2B5EF4-FFF2-40B4-BE49-F238E27FC236}">
                <a16:creationId xmlns:a16="http://schemas.microsoft.com/office/drawing/2014/main" id="{E33FBB1D-3EC3-4197-9403-EA052B93C6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2" t="9918" r="9186" b="6790"/>
          <a:stretch/>
        </p:blipFill>
        <p:spPr bwMode="auto">
          <a:xfrm>
            <a:off x="345136" y="292968"/>
            <a:ext cx="818933" cy="85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4E49A1-5EDF-4691-9AC8-1EC05D6F33F5}"/>
              </a:ext>
            </a:extLst>
          </p:cNvPr>
          <p:cNvCxnSpPr>
            <a:cxnSpLocks/>
          </p:cNvCxnSpPr>
          <p:nvPr/>
        </p:nvCxnSpPr>
        <p:spPr>
          <a:xfrm>
            <a:off x="1500326" y="747766"/>
            <a:ext cx="8167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21A066E-CD6C-4FE7-B28E-20C47E8F7E87}"/>
              </a:ext>
            </a:extLst>
          </p:cNvPr>
          <p:cNvSpPr/>
          <p:nvPr/>
        </p:nvSpPr>
        <p:spPr>
          <a:xfrm>
            <a:off x="2512380" y="243122"/>
            <a:ext cx="1367162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0B4723-5C9B-4DEB-BDBE-7EC7ADB125B1}"/>
              </a:ext>
            </a:extLst>
          </p:cNvPr>
          <p:cNvSpPr txBox="1"/>
          <p:nvPr/>
        </p:nvSpPr>
        <p:spPr>
          <a:xfrm>
            <a:off x="2367378" y="486156"/>
            <a:ext cx="165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Live feed to Dynamo </a:t>
            </a:r>
          </a:p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Zero Touch Node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EC6F48-38DB-4F6E-8E10-84B4973E1120}"/>
              </a:ext>
            </a:extLst>
          </p:cNvPr>
          <p:cNvCxnSpPr>
            <a:cxnSpLocks/>
          </p:cNvCxnSpPr>
          <p:nvPr/>
        </p:nvCxnSpPr>
        <p:spPr>
          <a:xfrm>
            <a:off x="4156229" y="722152"/>
            <a:ext cx="8167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35D2684-93DF-473F-AC27-E0A46E7FD658}"/>
              </a:ext>
            </a:extLst>
          </p:cNvPr>
          <p:cNvSpPr/>
          <p:nvPr/>
        </p:nvSpPr>
        <p:spPr>
          <a:xfrm>
            <a:off x="5168283" y="217508"/>
            <a:ext cx="1367162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77EC46-34EA-4EED-A270-32D191896487}"/>
              </a:ext>
            </a:extLst>
          </p:cNvPr>
          <p:cNvSpPr txBox="1"/>
          <p:nvPr/>
        </p:nvSpPr>
        <p:spPr>
          <a:xfrm>
            <a:off x="4999609" y="460542"/>
            <a:ext cx="165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Take picture</a:t>
            </a:r>
          </a:p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export  .jpg</a:t>
            </a:r>
          </a:p>
        </p:txBody>
      </p:sp>
    </p:spTree>
    <p:extLst>
      <p:ext uri="{BB962C8B-B14F-4D97-AF65-F5344CB8AC3E}">
        <p14:creationId xmlns:p14="http://schemas.microsoft.com/office/powerpoint/2010/main" val="325442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524DCE-7C7A-465B-BA4F-1CBDFA9B0458}"/>
              </a:ext>
            </a:extLst>
          </p:cNvPr>
          <p:cNvSpPr/>
          <p:nvPr/>
        </p:nvSpPr>
        <p:spPr>
          <a:xfrm>
            <a:off x="3483943" y="3543221"/>
            <a:ext cx="5033638" cy="3097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ED37BC-CBAB-4080-9B79-412F2751C12F}"/>
              </a:ext>
            </a:extLst>
          </p:cNvPr>
          <p:cNvSpPr/>
          <p:nvPr/>
        </p:nvSpPr>
        <p:spPr>
          <a:xfrm>
            <a:off x="204188" y="217508"/>
            <a:ext cx="1100830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Image result for webcam icon">
            <a:extLst>
              <a:ext uri="{FF2B5EF4-FFF2-40B4-BE49-F238E27FC236}">
                <a16:creationId xmlns:a16="http://schemas.microsoft.com/office/drawing/2014/main" id="{A9895EB2-62DD-4AD9-B19E-144DC9AD6A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2" t="9918" r="9186" b="6790"/>
          <a:stretch/>
        </p:blipFill>
        <p:spPr bwMode="auto">
          <a:xfrm>
            <a:off x="345136" y="292968"/>
            <a:ext cx="818933" cy="85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3AAD8D8-1B36-4361-81F1-8F9C079268C5}"/>
              </a:ext>
            </a:extLst>
          </p:cNvPr>
          <p:cNvCxnSpPr>
            <a:cxnSpLocks/>
          </p:cNvCxnSpPr>
          <p:nvPr/>
        </p:nvCxnSpPr>
        <p:spPr>
          <a:xfrm>
            <a:off x="1500326" y="747766"/>
            <a:ext cx="8167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DF23EED-6D4A-4035-8259-9166F4260563}"/>
              </a:ext>
            </a:extLst>
          </p:cNvPr>
          <p:cNvSpPr/>
          <p:nvPr/>
        </p:nvSpPr>
        <p:spPr>
          <a:xfrm>
            <a:off x="2512380" y="243122"/>
            <a:ext cx="1367162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A6E4C1-61DF-42E7-91CA-0AEC7ED79E35}"/>
              </a:ext>
            </a:extLst>
          </p:cNvPr>
          <p:cNvSpPr txBox="1"/>
          <p:nvPr/>
        </p:nvSpPr>
        <p:spPr>
          <a:xfrm>
            <a:off x="2367378" y="486156"/>
            <a:ext cx="165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Live feed to Dynamo </a:t>
            </a:r>
          </a:p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Zero Touch Node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25E907-27DB-435D-A127-B62DCDF204C4}"/>
              </a:ext>
            </a:extLst>
          </p:cNvPr>
          <p:cNvCxnSpPr>
            <a:cxnSpLocks/>
          </p:cNvCxnSpPr>
          <p:nvPr/>
        </p:nvCxnSpPr>
        <p:spPr>
          <a:xfrm>
            <a:off x="4156229" y="722152"/>
            <a:ext cx="8167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B8AD9BD-D864-43E9-AEB9-6508F9467AFE}"/>
              </a:ext>
            </a:extLst>
          </p:cNvPr>
          <p:cNvSpPr/>
          <p:nvPr/>
        </p:nvSpPr>
        <p:spPr>
          <a:xfrm>
            <a:off x="5168283" y="217508"/>
            <a:ext cx="1367162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CA9225-2BA1-424A-B223-A9C986066F96}"/>
              </a:ext>
            </a:extLst>
          </p:cNvPr>
          <p:cNvSpPr txBox="1"/>
          <p:nvPr/>
        </p:nvSpPr>
        <p:spPr>
          <a:xfrm>
            <a:off x="4999609" y="460542"/>
            <a:ext cx="165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Take picture</a:t>
            </a:r>
          </a:p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export  .jpg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61AF76-6FE0-447F-87AB-42E46C8A2A35}"/>
              </a:ext>
            </a:extLst>
          </p:cNvPr>
          <p:cNvCxnSpPr>
            <a:cxnSpLocks/>
          </p:cNvCxnSpPr>
          <p:nvPr/>
        </p:nvCxnSpPr>
        <p:spPr>
          <a:xfrm>
            <a:off x="6704119" y="747766"/>
            <a:ext cx="8167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3BB4F-FB78-4407-ACE0-EFC247411077}"/>
              </a:ext>
            </a:extLst>
          </p:cNvPr>
          <p:cNvSpPr/>
          <p:nvPr/>
        </p:nvSpPr>
        <p:spPr>
          <a:xfrm>
            <a:off x="7716173" y="243122"/>
            <a:ext cx="1515126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A53F45-5A37-43B2-BF83-C6C2E60F2939}"/>
              </a:ext>
            </a:extLst>
          </p:cNvPr>
          <p:cNvSpPr txBox="1"/>
          <p:nvPr/>
        </p:nvSpPr>
        <p:spPr>
          <a:xfrm>
            <a:off x="7645153" y="262115"/>
            <a:ext cx="16571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Through Dynamo</a:t>
            </a:r>
          </a:p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Initiate deep learning </a:t>
            </a:r>
          </a:p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Library  in Python to run  face alignment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5A14D5-8CD8-4ED5-8394-9B0D6C602A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" r="18383" b="24423"/>
          <a:stretch/>
        </p:blipFill>
        <p:spPr>
          <a:xfrm>
            <a:off x="3505225" y="3579773"/>
            <a:ext cx="4946318" cy="303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35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524DCE-7C7A-465B-BA4F-1CBDFA9B0458}"/>
              </a:ext>
            </a:extLst>
          </p:cNvPr>
          <p:cNvSpPr/>
          <p:nvPr/>
        </p:nvSpPr>
        <p:spPr>
          <a:xfrm>
            <a:off x="3483943" y="3543221"/>
            <a:ext cx="5033638" cy="3097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0DB90C-C5FD-4FDA-A33E-591D753B4A66}"/>
              </a:ext>
            </a:extLst>
          </p:cNvPr>
          <p:cNvSpPr/>
          <p:nvPr/>
        </p:nvSpPr>
        <p:spPr>
          <a:xfrm>
            <a:off x="204188" y="217508"/>
            <a:ext cx="1100830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Image result for webcam icon">
            <a:extLst>
              <a:ext uri="{FF2B5EF4-FFF2-40B4-BE49-F238E27FC236}">
                <a16:creationId xmlns:a16="http://schemas.microsoft.com/office/drawing/2014/main" id="{B7340088-1C04-4BE9-A9D3-EF3185E323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2" t="9918" r="9186" b="6790"/>
          <a:stretch/>
        </p:blipFill>
        <p:spPr bwMode="auto">
          <a:xfrm>
            <a:off x="345136" y="292968"/>
            <a:ext cx="818933" cy="85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D7DE57-1126-4702-9197-53AE6A615284}"/>
              </a:ext>
            </a:extLst>
          </p:cNvPr>
          <p:cNvCxnSpPr>
            <a:cxnSpLocks/>
          </p:cNvCxnSpPr>
          <p:nvPr/>
        </p:nvCxnSpPr>
        <p:spPr>
          <a:xfrm>
            <a:off x="1500326" y="747766"/>
            <a:ext cx="8167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48EDA7D-BBED-434A-AAF4-4B9683114E7B}"/>
              </a:ext>
            </a:extLst>
          </p:cNvPr>
          <p:cNvSpPr/>
          <p:nvPr/>
        </p:nvSpPr>
        <p:spPr>
          <a:xfrm>
            <a:off x="2512380" y="243122"/>
            <a:ext cx="1367162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E7F466-2791-46A9-A849-7A5EE20F0453}"/>
              </a:ext>
            </a:extLst>
          </p:cNvPr>
          <p:cNvSpPr txBox="1"/>
          <p:nvPr/>
        </p:nvSpPr>
        <p:spPr>
          <a:xfrm>
            <a:off x="2367378" y="486156"/>
            <a:ext cx="165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Live feed to Dynamo </a:t>
            </a:r>
          </a:p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Zero Touch Node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05A3B6-A4C8-4BD0-8085-0133180F60E4}"/>
              </a:ext>
            </a:extLst>
          </p:cNvPr>
          <p:cNvCxnSpPr>
            <a:cxnSpLocks/>
          </p:cNvCxnSpPr>
          <p:nvPr/>
        </p:nvCxnSpPr>
        <p:spPr>
          <a:xfrm>
            <a:off x="4156229" y="722152"/>
            <a:ext cx="8167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8CB6B45-C943-4C66-92D0-A75894CD49AA}"/>
              </a:ext>
            </a:extLst>
          </p:cNvPr>
          <p:cNvSpPr/>
          <p:nvPr/>
        </p:nvSpPr>
        <p:spPr>
          <a:xfrm>
            <a:off x="5168283" y="217508"/>
            <a:ext cx="1367162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59C885-2B28-480F-BC06-1F5D7F8ABE3C}"/>
              </a:ext>
            </a:extLst>
          </p:cNvPr>
          <p:cNvSpPr txBox="1"/>
          <p:nvPr/>
        </p:nvSpPr>
        <p:spPr>
          <a:xfrm>
            <a:off x="4999609" y="460542"/>
            <a:ext cx="165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Take picture</a:t>
            </a:r>
          </a:p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export  .jpg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C46BFC-6511-455E-AEAD-F12705E138D7}"/>
              </a:ext>
            </a:extLst>
          </p:cNvPr>
          <p:cNvCxnSpPr>
            <a:cxnSpLocks/>
          </p:cNvCxnSpPr>
          <p:nvPr/>
        </p:nvCxnSpPr>
        <p:spPr>
          <a:xfrm>
            <a:off x="6704119" y="747766"/>
            <a:ext cx="8167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B943EDA-6A44-4A97-AEDB-C83C15D7EFF7}"/>
              </a:ext>
            </a:extLst>
          </p:cNvPr>
          <p:cNvSpPr/>
          <p:nvPr/>
        </p:nvSpPr>
        <p:spPr>
          <a:xfrm>
            <a:off x="7716173" y="243122"/>
            <a:ext cx="1515126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9DD190-2D05-4902-89E6-F42655669948}"/>
              </a:ext>
            </a:extLst>
          </p:cNvPr>
          <p:cNvSpPr txBox="1"/>
          <p:nvPr/>
        </p:nvSpPr>
        <p:spPr>
          <a:xfrm>
            <a:off x="7645153" y="262115"/>
            <a:ext cx="16571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Through Dynamo</a:t>
            </a:r>
          </a:p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Initiate deep learning </a:t>
            </a:r>
          </a:p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Library  in Python to run  face alignment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47C4C9-3C43-4051-AB7D-24ED6F56183F}"/>
              </a:ext>
            </a:extLst>
          </p:cNvPr>
          <p:cNvCxnSpPr>
            <a:cxnSpLocks/>
          </p:cNvCxnSpPr>
          <p:nvPr/>
        </p:nvCxnSpPr>
        <p:spPr>
          <a:xfrm>
            <a:off x="9360022" y="747766"/>
            <a:ext cx="8167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34F5BEF-60C2-47AF-A33E-4B4749165286}"/>
              </a:ext>
            </a:extLst>
          </p:cNvPr>
          <p:cNvSpPr/>
          <p:nvPr/>
        </p:nvSpPr>
        <p:spPr>
          <a:xfrm>
            <a:off x="10372076" y="243122"/>
            <a:ext cx="1515126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A98276-9DD8-4DD5-BC5E-BE8ADFE3A942}"/>
              </a:ext>
            </a:extLst>
          </p:cNvPr>
          <p:cNvSpPr txBox="1"/>
          <p:nvPr/>
        </p:nvSpPr>
        <p:spPr>
          <a:xfrm>
            <a:off x="10301056" y="492938"/>
            <a:ext cx="165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Generate  68  points </a:t>
            </a:r>
          </a:p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Export as  </a:t>
            </a:r>
            <a:r>
              <a:rPr lang="en-GB" sz="1400" i="1" dirty="0" err="1">
                <a:latin typeface="Bahnschrift Condensed" panose="020B0502040204020203" pitchFamily="34" charset="0"/>
              </a:rPr>
              <a:t>iBug</a:t>
            </a:r>
            <a:r>
              <a:rPr lang="en-GB" sz="1400" i="1" dirty="0">
                <a:latin typeface="Bahnschrift Condensed" panose="020B0502040204020203" pitchFamily="34" charset="0"/>
              </a:rPr>
              <a:t> .pts file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D0297C7-245B-4131-A2F3-232846C65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01"/>
          <a:stretch/>
        </p:blipFill>
        <p:spPr>
          <a:xfrm>
            <a:off x="3485424" y="3543221"/>
            <a:ext cx="5032157" cy="309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62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524DCE-7C7A-465B-BA4F-1CBDFA9B0458}"/>
              </a:ext>
            </a:extLst>
          </p:cNvPr>
          <p:cNvSpPr/>
          <p:nvPr/>
        </p:nvSpPr>
        <p:spPr>
          <a:xfrm>
            <a:off x="3483943" y="3543221"/>
            <a:ext cx="5033638" cy="3097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CD5478-FC38-4C19-AB9E-572CEF6DADA9}"/>
              </a:ext>
            </a:extLst>
          </p:cNvPr>
          <p:cNvSpPr/>
          <p:nvPr/>
        </p:nvSpPr>
        <p:spPr>
          <a:xfrm>
            <a:off x="204188" y="217508"/>
            <a:ext cx="1100830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Image result for webcam icon">
            <a:extLst>
              <a:ext uri="{FF2B5EF4-FFF2-40B4-BE49-F238E27FC236}">
                <a16:creationId xmlns:a16="http://schemas.microsoft.com/office/drawing/2014/main" id="{ACC8BDEF-62EC-487D-8785-8C7DC6AAF9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2" t="9918" r="9186" b="6790"/>
          <a:stretch/>
        </p:blipFill>
        <p:spPr bwMode="auto">
          <a:xfrm>
            <a:off x="345136" y="292968"/>
            <a:ext cx="818933" cy="85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3C37CCD-D916-45AD-92DA-9F645DC9D0BB}"/>
              </a:ext>
            </a:extLst>
          </p:cNvPr>
          <p:cNvCxnSpPr>
            <a:cxnSpLocks/>
          </p:cNvCxnSpPr>
          <p:nvPr/>
        </p:nvCxnSpPr>
        <p:spPr>
          <a:xfrm>
            <a:off x="1500326" y="747766"/>
            <a:ext cx="8167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D35E206-93A5-4D20-8250-A8ABFB0EC29B}"/>
              </a:ext>
            </a:extLst>
          </p:cNvPr>
          <p:cNvSpPr/>
          <p:nvPr/>
        </p:nvSpPr>
        <p:spPr>
          <a:xfrm>
            <a:off x="2512380" y="243122"/>
            <a:ext cx="1367162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C55709-1E7F-4FB4-A330-4E2F8A46B743}"/>
              </a:ext>
            </a:extLst>
          </p:cNvPr>
          <p:cNvSpPr txBox="1"/>
          <p:nvPr/>
        </p:nvSpPr>
        <p:spPr>
          <a:xfrm>
            <a:off x="2367378" y="486156"/>
            <a:ext cx="165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Live feed to Dynamo </a:t>
            </a:r>
          </a:p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Zero Touch Node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0D462B-0DF8-4EB5-ACAB-19FC623717BF}"/>
              </a:ext>
            </a:extLst>
          </p:cNvPr>
          <p:cNvCxnSpPr>
            <a:cxnSpLocks/>
          </p:cNvCxnSpPr>
          <p:nvPr/>
        </p:nvCxnSpPr>
        <p:spPr>
          <a:xfrm>
            <a:off x="4156229" y="722152"/>
            <a:ext cx="8167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D8C970F-63BD-4216-BBBF-E4DCC69D7C92}"/>
              </a:ext>
            </a:extLst>
          </p:cNvPr>
          <p:cNvSpPr/>
          <p:nvPr/>
        </p:nvSpPr>
        <p:spPr>
          <a:xfrm>
            <a:off x="5168283" y="217508"/>
            <a:ext cx="1367162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C2651E-B672-4B6B-8FEE-A704E42C4B63}"/>
              </a:ext>
            </a:extLst>
          </p:cNvPr>
          <p:cNvSpPr txBox="1"/>
          <p:nvPr/>
        </p:nvSpPr>
        <p:spPr>
          <a:xfrm>
            <a:off x="4999609" y="460542"/>
            <a:ext cx="165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Take picture</a:t>
            </a:r>
          </a:p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export  .jpg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1F2392-AE57-4084-B088-39A7FCD407C5}"/>
              </a:ext>
            </a:extLst>
          </p:cNvPr>
          <p:cNvCxnSpPr>
            <a:cxnSpLocks/>
          </p:cNvCxnSpPr>
          <p:nvPr/>
        </p:nvCxnSpPr>
        <p:spPr>
          <a:xfrm>
            <a:off x="6704119" y="747766"/>
            <a:ext cx="8167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2F56151-0EDD-46C8-B123-52F6BA021CB8}"/>
              </a:ext>
            </a:extLst>
          </p:cNvPr>
          <p:cNvSpPr/>
          <p:nvPr/>
        </p:nvSpPr>
        <p:spPr>
          <a:xfrm>
            <a:off x="7716173" y="243122"/>
            <a:ext cx="1515126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94310E-5D44-4F3D-B153-4B48C354A2FD}"/>
              </a:ext>
            </a:extLst>
          </p:cNvPr>
          <p:cNvSpPr txBox="1"/>
          <p:nvPr/>
        </p:nvSpPr>
        <p:spPr>
          <a:xfrm>
            <a:off x="7645153" y="262115"/>
            <a:ext cx="16571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Through Dynamo</a:t>
            </a:r>
          </a:p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Initiate deep learning </a:t>
            </a:r>
          </a:p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Library  in Python to run  face alignment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C3B529-BE7B-4B44-BC1C-EBBD721729F6}"/>
              </a:ext>
            </a:extLst>
          </p:cNvPr>
          <p:cNvCxnSpPr>
            <a:cxnSpLocks/>
          </p:cNvCxnSpPr>
          <p:nvPr/>
        </p:nvCxnSpPr>
        <p:spPr>
          <a:xfrm>
            <a:off x="9360022" y="747766"/>
            <a:ext cx="8167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E264D51-39FA-40B9-9822-AE6AAE3DC304}"/>
              </a:ext>
            </a:extLst>
          </p:cNvPr>
          <p:cNvSpPr/>
          <p:nvPr/>
        </p:nvSpPr>
        <p:spPr>
          <a:xfrm>
            <a:off x="10372076" y="243122"/>
            <a:ext cx="1515126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A967AE-227A-4AF2-AD05-AADA2AB952A5}"/>
              </a:ext>
            </a:extLst>
          </p:cNvPr>
          <p:cNvSpPr txBox="1"/>
          <p:nvPr/>
        </p:nvSpPr>
        <p:spPr>
          <a:xfrm>
            <a:off x="10301056" y="492938"/>
            <a:ext cx="165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Generate  68  points </a:t>
            </a:r>
          </a:p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Export as  </a:t>
            </a:r>
            <a:r>
              <a:rPr lang="en-GB" sz="1400" i="1" dirty="0" err="1">
                <a:latin typeface="Bahnschrift Condensed" panose="020B0502040204020203" pitchFamily="34" charset="0"/>
              </a:rPr>
              <a:t>iBug</a:t>
            </a:r>
            <a:r>
              <a:rPr lang="en-GB" sz="1400" i="1" dirty="0">
                <a:latin typeface="Bahnschrift Condensed" panose="020B0502040204020203" pitchFamily="34" charset="0"/>
              </a:rPr>
              <a:t> .pts file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2399C0-8AA5-494D-A73B-17F06BEAB9B3}"/>
              </a:ext>
            </a:extLst>
          </p:cNvPr>
          <p:cNvSpPr/>
          <p:nvPr/>
        </p:nvSpPr>
        <p:spPr>
          <a:xfrm>
            <a:off x="10372076" y="2153300"/>
            <a:ext cx="1515126" cy="1009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792186-FFFA-46FD-8B43-82EA88457669}"/>
              </a:ext>
            </a:extLst>
          </p:cNvPr>
          <p:cNvSpPr txBox="1"/>
          <p:nvPr/>
        </p:nvSpPr>
        <p:spPr>
          <a:xfrm>
            <a:off x="10301056" y="2403116"/>
            <a:ext cx="165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Export  point Overlay GIF</a:t>
            </a:r>
          </a:p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To Run in  Dynamo  GUI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59102A-8741-490C-A551-EDE3276F497E}"/>
              </a:ext>
            </a:extLst>
          </p:cNvPr>
          <p:cNvCxnSpPr>
            <a:cxnSpLocks/>
          </p:cNvCxnSpPr>
          <p:nvPr/>
        </p:nvCxnSpPr>
        <p:spPr>
          <a:xfrm>
            <a:off x="11145913" y="1356624"/>
            <a:ext cx="0" cy="672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C2173C-E88C-412A-AF3C-F5455DF1420C}"/>
              </a:ext>
            </a:extLst>
          </p:cNvPr>
          <p:cNvCxnSpPr>
            <a:cxnSpLocks/>
          </p:cNvCxnSpPr>
          <p:nvPr/>
        </p:nvCxnSpPr>
        <p:spPr>
          <a:xfrm>
            <a:off x="11117801" y="3189585"/>
            <a:ext cx="11838" cy="2539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8" name="Picture 2" descr="Image result for twitter logo">
            <a:extLst>
              <a:ext uri="{FF2B5EF4-FFF2-40B4-BE49-F238E27FC236}">
                <a16:creationId xmlns:a16="http://schemas.microsoft.com/office/drawing/2014/main" id="{935FEA9F-E376-4BB0-811B-DAD0C276D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9848" y="3470133"/>
            <a:ext cx="952129" cy="77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1C70D7B-CB64-4E51-BC5C-0CA3CDD2E778}"/>
              </a:ext>
            </a:extLst>
          </p:cNvPr>
          <p:cNvSpPr txBox="1"/>
          <p:nvPr/>
        </p:nvSpPr>
        <p:spPr>
          <a:xfrm>
            <a:off x="10289218" y="3595325"/>
            <a:ext cx="165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Bahnschrift Condensed" panose="020B0502040204020203" pitchFamily="34" charset="0"/>
              </a:rPr>
              <a:t>Tweet Image to </a:t>
            </a:r>
            <a:r>
              <a:rPr lang="en-GB" sz="1400" i="1" dirty="0" err="1">
                <a:latin typeface="Bahnschrift Condensed" panose="020B0502040204020203" pitchFamily="34" charset="0"/>
              </a:rPr>
              <a:t>Hackstreet</a:t>
            </a:r>
            <a:r>
              <a:rPr lang="en-GB" sz="1400" i="1" dirty="0">
                <a:latin typeface="Bahnschrift Condensed" panose="020B0502040204020203" pitchFamily="34" charset="0"/>
              </a:rPr>
              <a:t> boys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7C2BC82-BA43-4DE2-943E-34D9EC77D0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278" y="3668695"/>
            <a:ext cx="5060132" cy="284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43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458</Words>
  <Application>Microsoft Office PowerPoint</Application>
  <PresentationFormat>Widescreen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Bahnschrift Condensed</vt:lpstr>
      <vt:lpstr>Calibri Light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Allford Hall Monaghan Morris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Green</dc:creator>
  <cp:lastModifiedBy>Ben Robinson</cp:lastModifiedBy>
  <cp:revision>29</cp:revision>
  <dcterms:created xsi:type="dcterms:W3CDTF">2019-04-04T13:01:15Z</dcterms:created>
  <dcterms:modified xsi:type="dcterms:W3CDTF">2019-04-06T12:07:58Z</dcterms:modified>
</cp:coreProperties>
</file>