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25"/>
  </p:notesMasterIdLst>
  <p:sldIdLst>
    <p:sldId id="259" r:id="rId2"/>
    <p:sldId id="271" r:id="rId3"/>
    <p:sldId id="287" r:id="rId4"/>
    <p:sldId id="273" r:id="rId5"/>
    <p:sldId id="274" r:id="rId6"/>
    <p:sldId id="275" r:id="rId7"/>
    <p:sldId id="286" r:id="rId8"/>
    <p:sldId id="277" r:id="rId9"/>
    <p:sldId id="278" r:id="rId10"/>
    <p:sldId id="288" r:id="rId11"/>
    <p:sldId id="281" r:id="rId12"/>
    <p:sldId id="282" r:id="rId13"/>
    <p:sldId id="283" r:id="rId14"/>
    <p:sldId id="284" r:id="rId15"/>
    <p:sldId id="285" r:id="rId16"/>
    <p:sldId id="289" r:id="rId17"/>
    <p:sldId id="291" r:id="rId18"/>
    <p:sldId id="292" r:id="rId19"/>
    <p:sldId id="293" r:id="rId20"/>
    <p:sldId id="294" r:id="rId21"/>
    <p:sldId id="290" r:id="rId22"/>
    <p:sldId id="295" r:id="rId23"/>
    <p:sldId id="298" r:id="rId24"/>
  </p:sldIdLst>
  <p:sldSz cx="9144000" cy="6858000" type="screen4x3"/>
  <p:notesSz cx="6858000" cy="9144000"/>
  <p:custDataLst>
    <p:tags r:id="rId26"/>
  </p:custDataLst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862">
          <p15:clr>
            <a:srgbClr val="A4A3A4"/>
          </p15:clr>
        </p15:guide>
        <p15:guide id="3" orient="horz" pos="4200">
          <p15:clr>
            <a:srgbClr val="A4A3A4"/>
          </p15:clr>
        </p15:guide>
        <p15:guide id="4" orient="horz" pos="4032">
          <p15:clr>
            <a:srgbClr val="A4A3A4"/>
          </p15:clr>
        </p15:guide>
        <p15:guide id="5" orient="horz" pos="2448">
          <p15:clr>
            <a:srgbClr val="A4A3A4"/>
          </p15:clr>
        </p15:guide>
        <p15:guide id="6" orient="horz" pos="112">
          <p15:clr>
            <a:srgbClr val="A4A3A4"/>
          </p15:clr>
        </p15:guide>
        <p15:guide id="7" orient="horz" pos="912">
          <p15:clr>
            <a:srgbClr val="A4A3A4"/>
          </p15:clr>
        </p15:guide>
        <p15:guide id="8" orient="horz" pos="1680">
          <p15:clr>
            <a:srgbClr val="A4A3A4"/>
          </p15:clr>
        </p15:guide>
        <p15:guide id="9" pos="2853">
          <p15:clr>
            <a:srgbClr val="A4A3A4"/>
          </p15:clr>
        </p15:guide>
        <p15:guide id="10" pos="4754">
          <p15:clr>
            <a:srgbClr val="A4A3A4"/>
          </p15:clr>
        </p15:guide>
        <p15:guide id="11" pos="2900">
          <p15:clr>
            <a:srgbClr val="A4A3A4"/>
          </p15:clr>
        </p15:guide>
        <p15:guide id="12" pos="2436">
          <p15:clr>
            <a:srgbClr val="A4A3A4"/>
          </p15:clr>
        </p15:guide>
        <p15:guide id="13" pos="2393">
          <p15:clr>
            <a:srgbClr val="A4A3A4"/>
          </p15:clr>
        </p15:guide>
        <p15:guide id="14" pos="3315">
          <p15:clr>
            <a:srgbClr val="A4A3A4"/>
          </p15:clr>
        </p15:guide>
        <p15:guide id="15" pos="3359">
          <p15:clr>
            <a:srgbClr val="A4A3A4"/>
          </p15:clr>
        </p15:guide>
        <p15:guide id="16" pos="192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F6F6E"/>
    <a:srgbClr val="F49B00"/>
    <a:srgbClr val="F3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759" autoAdjust="0"/>
  </p:normalViewPr>
  <p:slideViewPr>
    <p:cSldViewPr>
      <p:cViewPr varScale="1">
        <p:scale>
          <a:sx n="93" d="100"/>
          <a:sy n="93" d="100"/>
        </p:scale>
        <p:origin x="924" y="68"/>
      </p:cViewPr>
      <p:guideLst>
        <p:guide orient="horz" pos="2160"/>
        <p:guide orient="horz" pos="862"/>
        <p:guide orient="horz" pos="4200"/>
        <p:guide orient="horz" pos="4032"/>
        <p:guide orient="horz" pos="2448"/>
        <p:guide orient="horz" pos="112"/>
        <p:guide orient="horz" pos="912"/>
        <p:guide orient="horz" pos="1680"/>
        <p:guide pos="2853"/>
        <p:guide pos="4754"/>
        <p:guide pos="2900"/>
        <p:guide pos="2436"/>
        <p:guide pos="2393"/>
        <p:guide pos="3315"/>
        <p:guide pos="3359"/>
        <p:guide pos="192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37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noProof="0"/>
              <a:t>Mastertextformat bearbeiten</a:t>
            </a:r>
          </a:p>
          <a:p>
            <a:pPr lvl="1"/>
            <a:r>
              <a:rPr lang="de-DE" altLang="de-DE" noProof="0"/>
              <a:t>Zweite Ebene</a:t>
            </a:r>
          </a:p>
          <a:p>
            <a:pPr lvl="2"/>
            <a:r>
              <a:rPr lang="de-DE" altLang="de-DE" noProof="0"/>
              <a:t>Dritte Ebene</a:t>
            </a:r>
          </a:p>
          <a:p>
            <a:pPr lvl="3"/>
            <a:r>
              <a:rPr lang="de-DE" altLang="de-DE" noProof="0"/>
              <a:t>Vierte Ebene</a:t>
            </a:r>
          </a:p>
          <a:p>
            <a:pPr lvl="4"/>
            <a:r>
              <a:rPr lang="de-DE" altLang="de-DE" noProof="0"/>
              <a:t>Fünfte Ebene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12C5B1D-4D30-4D5F-94C8-65B9B8F21D2E}" type="slidenum">
              <a:rPr lang="de-DE" altLang="de-DE"/>
              <a:pPr/>
              <a:t>‹#›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EF3DBE1-B013-4CCD-9D1F-C95E0CDF4B40}" type="slidenum">
              <a:rPr lang="de-DE" altLang="de-DE" sz="1200"/>
              <a:pPr/>
              <a:t>1</a:t>
            </a:fld>
            <a:endParaRPr lang="de-DE" altLang="de-DE" sz="120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de-DE" altLang="de-DE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5780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EB1963B-2FEB-4DC0-BA76-3267D0E0DE40}" type="slidenum">
              <a:rPr lang="de-DE" altLang="de-DE" sz="1200"/>
              <a:pPr/>
              <a:t>10</a:t>
            </a:fld>
            <a:endParaRPr lang="de-DE" altLang="de-DE" sz="1200"/>
          </a:p>
        </p:txBody>
      </p:sp>
    </p:spTree>
    <p:extLst>
      <p:ext uri="{BB962C8B-B14F-4D97-AF65-F5344CB8AC3E}">
        <p14:creationId xmlns:p14="http://schemas.microsoft.com/office/powerpoint/2010/main" val="24089496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5780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EB1963B-2FEB-4DC0-BA76-3267D0E0DE40}" type="slidenum">
              <a:rPr lang="de-DE" altLang="de-DE" sz="1200"/>
              <a:pPr/>
              <a:t>16</a:t>
            </a:fld>
            <a:endParaRPr lang="de-DE" altLang="de-DE" sz="1200"/>
          </a:p>
        </p:txBody>
      </p:sp>
    </p:spTree>
    <p:extLst>
      <p:ext uri="{BB962C8B-B14F-4D97-AF65-F5344CB8AC3E}">
        <p14:creationId xmlns:p14="http://schemas.microsoft.com/office/powerpoint/2010/main" val="6697620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5780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EB1963B-2FEB-4DC0-BA76-3267D0E0DE40}" type="slidenum">
              <a:rPr lang="de-DE" altLang="de-DE" sz="1200"/>
              <a:pPr/>
              <a:t>21</a:t>
            </a:fld>
            <a:endParaRPr lang="de-DE" altLang="de-DE" sz="1200"/>
          </a:p>
        </p:txBody>
      </p:sp>
    </p:spTree>
    <p:extLst>
      <p:ext uri="{BB962C8B-B14F-4D97-AF65-F5344CB8AC3E}">
        <p14:creationId xmlns:p14="http://schemas.microsoft.com/office/powerpoint/2010/main" val="41401051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EF3DBE1-B013-4CCD-9D1F-C95E0CDF4B40}" type="slidenum">
              <a:rPr lang="de-DE" altLang="de-DE" sz="1200"/>
              <a:pPr/>
              <a:t>23</a:t>
            </a:fld>
            <a:endParaRPr lang="de-DE" altLang="de-DE" sz="120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de-DE" altLang="de-DE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23419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5780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EB1963B-2FEB-4DC0-BA76-3267D0E0DE40}" type="slidenum">
              <a:rPr lang="de-DE" altLang="de-DE" sz="1200"/>
              <a:pPr/>
              <a:t>2</a:t>
            </a:fld>
            <a:endParaRPr lang="de-DE" altLang="de-DE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5780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EB1963B-2FEB-4DC0-BA76-3267D0E0DE40}" type="slidenum">
              <a:rPr lang="de-DE" altLang="de-DE" sz="1200"/>
              <a:pPr/>
              <a:t>3</a:t>
            </a:fld>
            <a:endParaRPr lang="de-DE" altLang="de-DE" sz="1200"/>
          </a:p>
        </p:txBody>
      </p:sp>
    </p:spTree>
    <p:extLst>
      <p:ext uri="{BB962C8B-B14F-4D97-AF65-F5344CB8AC3E}">
        <p14:creationId xmlns:p14="http://schemas.microsoft.com/office/powerpoint/2010/main" val="24654999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5780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EB1963B-2FEB-4DC0-BA76-3267D0E0DE40}" type="slidenum">
              <a:rPr lang="de-DE" altLang="de-DE" sz="1200"/>
              <a:pPr/>
              <a:t>4</a:t>
            </a:fld>
            <a:endParaRPr lang="de-DE" altLang="de-DE" sz="1200"/>
          </a:p>
        </p:txBody>
      </p:sp>
    </p:spTree>
    <p:extLst>
      <p:ext uri="{BB962C8B-B14F-4D97-AF65-F5344CB8AC3E}">
        <p14:creationId xmlns:p14="http://schemas.microsoft.com/office/powerpoint/2010/main" val="24439614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5780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EB1963B-2FEB-4DC0-BA76-3267D0E0DE40}" type="slidenum">
              <a:rPr lang="de-DE" altLang="de-DE" sz="1200"/>
              <a:pPr/>
              <a:t>5</a:t>
            </a:fld>
            <a:endParaRPr lang="de-DE" altLang="de-DE" sz="1200"/>
          </a:p>
        </p:txBody>
      </p:sp>
    </p:spTree>
    <p:extLst>
      <p:ext uri="{BB962C8B-B14F-4D97-AF65-F5344CB8AC3E}">
        <p14:creationId xmlns:p14="http://schemas.microsoft.com/office/powerpoint/2010/main" val="24744531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5780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EB1963B-2FEB-4DC0-BA76-3267D0E0DE40}" type="slidenum">
              <a:rPr lang="de-DE" altLang="de-DE" sz="1200"/>
              <a:pPr/>
              <a:t>6</a:t>
            </a:fld>
            <a:endParaRPr lang="de-DE" altLang="de-DE" sz="1200"/>
          </a:p>
        </p:txBody>
      </p:sp>
    </p:spTree>
    <p:extLst>
      <p:ext uri="{BB962C8B-B14F-4D97-AF65-F5344CB8AC3E}">
        <p14:creationId xmlns:p14="http://schemas.microsoft.com/office/powerpoint/2010/main" val="949770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5780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EB1963B-2FEB-4DC0-BA76-3267D0E0DE40}" type="slidenum">
              <a:rPr lang="de-DE" altLang="de-DE" sz="1200"/>
              <a:pPr/>
              <a:t>7</a:t>
            </a:fld>
            <a:endParaRPr lang="de-DE" altLang="de-DE" sz="1200"/>
          </a:p>
        </p:txBody>
      </p:sp>
    </p:spTree>
    <p:extLst>
      <p:ext uri="{BB962C8B-B14F-4D97-AF65-F5344CB8AC3E}">
        <p14:creationId xmlns:p14="http://schemas.microsoft.com/office/powerpoint/2010/main" val="35450155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5780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EB1963B-2FEB-4DC0-BA76-3267D0E0DE40}" type="slidenum">
              <a:rPr lang="de-DE" altLang="de-DE" sz="1200"/>
              <a:pPr/>
              <a:t>8</a:t>
            </a:fld>
            <a:endParaRPr lang="de-DE" altLang="de-DE" sz="1200"/>
          </a:p>
        </p:txBody>
      </p:sp>
    </p:spTree>
    <p:extLst>
      <p:ext uri="{BB962C8B-B14F-4D97-AF65-F5344CB8AC3E}">
        <p14:creationId xmlns:p14="http://schemas.microsoft.com/office/powerpoint/2010/main" val="5648238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5780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EB1963B-2FEB-4DC0-BA76-3267D0E0DE40}" type="slidenum">
              <a:rPr lang="de-DE" altLang="de-DE" sz="1200"/>
              <a:pPr/>
              <a:t>9</a:t>
            </a:fld>
            <a:endParaRPr lang="de-DE" altLang="de-DE" sz="1200"/>
          </a:p>
        </p:txBody>
      </p:sp>
    </p:spTree>
    <p:extLst>
      <p:ext uri="{BB962C8B-B14F-4D97-AF65-F5344CB8AC3E}">
        <p14:creationId xmlns:p14="http://schemas.microsoft.com/office/powerpoint/2010/main" val="3768830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 userDrawn="1"/>
        </p:nvSpPr>
        <p:spPr bwMode="auto">
          <a:xfrm>
            <a:off x="179388" y="179388"/>
            <a:ext cx="8780462" cy="6262687"/>
          </a:xfrm>
          <a:prstGeom prst="rect">
            <a:avLst/>
          </a:prstGeom>
          <a:solidFill>
            <a:srgbClr val="F39100"/>
          </a:soli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defRPr/>
            </a:pPr>
            <a:endParaRPr lang="de-DE" altLang="de-DE"/>
          </a:p>
        </p:txBody>
      </p:sp>
      <p:pic>
        <p:nvPicPr>
          <p:cNvPr id="4" name="Picture 7" descr="maske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76938"/>
            <a:ext cx="62230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 descr="HS_Logo_ne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6450" y="323850"/>
            <a:ext cx="2913063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hteck 9"/>
          <p:cNvSpPr>
            <a:spLocks noChangeArrowheads="1"/>
          </p:cNvSpPr>
          <p:nvPr userDrawn="1"/>
        </p:nvSpPr>
        <p:spPr bwMode="auto">
          <a:xfrm>
            <a:off x="0" y="6524625"/>
            <a:ext cx="6588125" cy="288925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defRPr/>
            </a:pPr>
            <a:endParaRPr lang="de-DE" altLang="de-DE"/>
          </a:p>
        </p:txBody>
      </p:sp>
      <p:sp>
        <p:nvSpPr>
          <p:cNvPr id="13" name="Titel 12"/>
          <p:cNvSpPr>
            <a:spLocks noGrp="1"/>
          </p:cNvSpPr>
          <p:nvPr>
            <p:ph type="title"/>
          </p:nvPr>
        </p:nvSpPr>
        <p:spPr>
          <a:xfrm>
            <a:off x="899592" y="4509120"/>
            <a:ext cx="7291388" cy="1143000"/>
          </a:xfrm>
          <a:prstGeom prst="rect">
            <a:avLst/>
          </a:prstGeom>
        </p:spPr>
        <p:txBody>
          <a:bodyPr/>
          <a:lstStyle>
            <a:lvl1pPr>
              <a:lnSpc>
                <a:spcPts val="2800"/>
              </a:lnSpc>
              <a:defRPr sz="240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191860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73346-9628-437D-B08D-B53E48BAF6BF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A7726-AA4B-4EB0-8D81-9A5213403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931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6956" y="1782673"/>
            <a:ext cx="8386044" cy="369332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latin typeface="+mj-lt"/>
              </a:defRPr>
            </a:lvl1pPr>
          </a:lstStyle>
          <a:p>
            <a:pPr lvl="0"/>
            <a:r>
              <a:rPr lang="de-DE" altLang="de-DE"/>
              <a:t>Titelmasterformat durch Klicken bearbeiten</a:t>
            </a:r>
          </a:p>
        </p:txBody>
      </p:sp>
      <p:sp>
        <p:nvSpPr>
          <p:cNvPr id="20" name="Textplatzhalter 17"/>
          <p:cNvSpPr>
            <a:spLocks noGrp="1"/>
          </p:cNvSpPr>
          <p:nvPr>
            <p:ph type="body" sz="quarter" idx="14"/>
          </p:nvPr>
        </p:nvSpPr>
        <p:spPr>
          <a:xfrm>
            <a:off x="376956" y="2123564"/>
            <a:ext cx="8386044" cy="369332"/>
          </a:xfr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buNone/>
              <a:defRPr sz="2400" b="1">
                <a:solidFill>
                  <a:schemeClr val="accent1"/>
                </a:solidFill>
                <a:latin typeface="+mj-lt"/>
              </a:defRPr>
            </a:lvl1pPr>
            <a:lvl2pPr marL="292100" indent="0">
              <a:lnSpc>
                <a:spcPct val="100000"/>
              </a:lnSpc>
              <a:buNone/>
              <a:defRPr sz="2400">
                <a:solidFill>
                  <a:schemeClr val="accent1"/>
                </a:solidFill>
                <a:latin typeface="+mj-lt"/>
              </a:defRPr>
            </a:lvl2pPr>
            <a:lvl3pPr marL="571500" indent="0">
              <a:lnSpc>
                <a:spcPct val="100000"/>
              </a:lnSpc>
              <a:buNone/>
              <a:defRPr sz="2400">
                <a:solidFill>
                  <a:schemeClr val="accent1"/>
                </a:solidFill>
                <a:latin typeface="+mj-lt"/>
              </a:defRPr>
            </a:lvl3pPr>
            <a:lvl4pPr marL="863600" indent="0">
              <a:lnSpc>
                <a:spcPct val="100000"/>
              </a:lnSpc>
              <a:buNone/>
              <a:defRPr sz="2400">
                <a:solidFill>
                  <a:schemeClr val="accent1"/>
                </a:solidFill>
                <a:latin typeface="+mj-lt"/>
              </a:defRPr>
            </a:lvl4pPr>
            <a:lvl5pPr marL="1143000" indent="0">
              <a:lnSpc>
                <a:spcPct val="100000"/>
              </a:lnSpc>
              <a:buNone/>
              <a:defRPr sz="2400">
                <a:solidFill>
                  <a:schemeClr val="accent1"/>
                </a:solidFill>
                <a:latin typeface="+mj-lt"/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2" name="Bildplatzhalter 21"/>
          <p:cNvSpPr>
            <a:spLocks noGrp="1"/>
          </p:cNvSpPr>
          <p:nvPr>
            <p:ph type="pic" sz="quarter" idx="15"/>
          </p:nvPr>
        </p:nvSpPr>
        <p:spPr>
          <a:xfrm>
            <a:off x="376956" y="2600325"/>
            <a:ext cx="8367900" cy="3780000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054234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mehrer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6956" y="1782673"/>
            <a:ext cx="8386044" cy="369332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latin typeface="+mj-lt"/>
              </a:defRPr>
            </a:lvl1pPr>
          </a:lstStyle>
          <a:p>
            <a:pPr lvl="0"/>
            <a:r>
              <a:rPr lang="de-DE" altLang="de-DE"/>
              <a:t>Titelmasterformat durch Klicken bearbeiten</a:t>
            </a:r>
          </a:p>
        </p:txBody>
      </p:sp>
      <p:sp>
        <p:nvSpPr>
          <p:cNvPr id="20" name="Textplatzhalter 17"/>
          <p:cNvSpPr>
            <a:spLocks noGrp="1"/>
          </p:cNvSpPr>
          <p:nvPr>
            <p:ph type="body" sz="quarter" idx="14"/>
          </p:nvPr>
        </p:nvSpPr>
        <p:spPr>
          <a:xfrm>
            <a:off x="376956" y="2123564"/>
            <a:ext cx="4195044" cy="369332"/>
          </a:xfr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buNone/>
              <a:defRPr sz="2400" b="1">
                <a:solidFill>
                  <a:schemeClr val="accent1"/>
                </a:solidFill>
                <a:latin typeface="+mj-lt"/>
              </a:defRPr>
            </a:lvl1pPr>
            <a:lvl2pPr marL="292100" indent="0">
              <a:lnSpc>
                <a:spcPct val="100000"/>
              </a:lnSpc>
              <a:buNone/>
              <a:defRPr sz="2400">
                <a:solidFill>
                  <a:schemeClr val="accent1"/>
                </a:solidFill>
                <a:latin typeface="+mj-lt"/>
              </a:defRPr>
            </a:lvl2pPr>
            <a:lvl3pPr marL="571500" indent="0">
              <a:lnSpc>
                <a:spcPct val="100000"/>
              </a:lnSpc>
              <a:buNone/>
              <a:defRPr sz="2400">
                <a:solidFill>
                  <a:schemeClr val="accent1"/>
                </a:solidFill>
                <a:latin typeface="+mj-lt"/>
              </a:defRPr>
            </a:lvl3pPr>
            <a:lvl4pPr marL="863600" indent="0">
              <a:lnSpc>
                <a:spcPct val="100000"/>
              </a:lnSpc>
              <a:buNone/>
              <a:defRPr sz="2400">
                <a:solidFill>
                  <a:schemeClr val="accent1"/>
                </a:solidFill>
                <a:latin typeface="+mj-lt"/>
              </a:defRPr>
            </a:lvl4pPr>
            <a:lvl5pPr marL="1143000" indent="0">
              <a:lnSpc>
                <a:spcPct val="100000"/>
              </a:lnSpc>
              <a:buNone/>
              <a:defRPr sz="2400">
                <a:solidFill>
                  <a:schemeClr val="accent1"/>
                </a:solidFill>
                <a:latin typeface="+mj-lt"/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Bildplatzhalter 21"/>
          <p:cNvSpPr>
            <a:spLocks noGrp="1"/>
          </p:cNvSpPr>
          <p:nvPr>
            <p:ph type="pic" sz="quarter" idx="15"/>
          </p:nvPr>
        </p:nvSpPr>
        <p:spPr>
          <a:xfrm>
            <a:off x="405531" y="2564904"/>
            <a:ext cx="4080744" cy="1692771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de-DE" noProof="0"/>
          </a:p>
        </p:txBody>
      </p:sp>
      <p:sp>
        <p:nvSpPr>
          <p:cNvPr id="6" name="Bildplatzhalter 21"/>
          <p:cNvSpPr>
            <a:spLocks noGrp="1"/>
          </p:cNvSpPr>
          <p:nvPr>
            <p:ph type="pic" sz="quarter" idx="17"/>
          </p:nvPr>
        </p:nvSpPr>
        <p:spPr>
          <a:xfrm>
            <a:off x="4644008" y="2132856"/>
            <a:ext cx="2394844" cy="2124819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de-DE" noProof="0"/>
          </a:p>
        </p:txBody>
      </p:sp>
      <p:sp>
        <p:nvSpPr>
          <p:cNvPr id="7" name="Bildplatzhalter 21"/>
          <p:cNvSpPr>
            <a:spLocks noGrp="1"/>
          </p:cNvSpPr>
          <p:nvPr>
            <p:ph type="pic" sz="quarter" idx="18"/>
          </p:nvPr>
        </p:nvSpPr>
        <p:spPr>
          <a:xfrm>
            <a:off x="7198196" y="2564904"/>
            <a:ext cx="1602756" cy="1692771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de-DE" noProof="0"/>
          </a:p>
        </p:txBody>
      </p:sp>
      <p:sp>
        <p:nvSpPr>
          <p:cNvPr id="8" name="Bildplatzhalter 21"/>
          <p:cNvSpPr>
            <a:spLocks noGrp="1"/>
          </p:cNvSpPr>
          <p:nvPr>
            <p:ph type="pic" sz="quarter" idx="19"/>
          </p:nvPr>
        </p:nvSpPr>
        <p:spPr>
          <a:xfrm>
            <a:off x="7324725" y="4391024"/>
            <a:ext cx="1476227" cy="1945357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de-DE" noProof="0"/>
          </a:p>
        </p:txBody>
      </p:sp>
      <p:sp>
        <p:nvSpPr>
          <p:cNvPr id="9" name="Bildplatzhalter 21"/>
          <p:cNvSpPr>
            <a:spLocks noGrp="1"/>
          </p:cNvSpPr>
          <p:nvPr>
            <p:ph type="pic" sz="quarter" idx="20"/>
          </p:nvPr>
        </p:nvSpPr>
        <p:spPr>
          <a:xfrm>
            <a:off x="4644008" y="4391024"/>
            <a:ext cx="2520280" cy="1918295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de-DE" noProof="0"/>
          </a:p>
        </p:txBody>
      </p:sp>
      <p:sp>
        <p:nvSpPr>
          <p:cNvPr id="10" name="Bildplatzhalter 21"/>
          <p:cNvSpPr>
            <a:spLocks noGrp="1"/>
          </p:cNvSpPr>
          <p:nvPr>
            <p:ph type="pic" sz="quarter" idx="21"/>
          </p:nvPr>
        </p:nvSpPr>
        <p:spPr>
          <a:xfrm>
            <a:off x="2910458" y="4391024"/>
            <a:ext cx="1575817" cy="1918295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de-DE" noProof="0"/>
          </a:p>
        </p:txBody>
      </p:sp>
      <p:sp>
        <p:nvSpPr>
          <p:cNvPr id="11" name="Bildplatzhalter 21"/>
          <p:cNvSpPr>
            <a:spLocks noGrp="1"/>
          </p:cNvSpPr>
          <p:nvPr>
            <p:ph type="pic" sz="quarter" idx="22"/>
          </p:nvPr>
        </p:nvSpPr>
        <p:spPr>
          <a:xfrm>
            <a:off x="795908" y="4391024"/>
            <a:ext cx="1956817" cy="1638301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27506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links, Text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90603" y="1782673"/>
            <a:ext cx="4248472" cy="369332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latin typeface="+mj-lt"/>
              </a:defRPr>
            </a:lvl1pPr>
          </a:lstStyle>
          <a:p>
            <a:pPr lvl="0"/>
            <a:r>
              <a:rPr lang="de-DE" altLang="de-DE"/>
              <a:t>Titelmasterformat durch Klicken bearbeiten</a:t>
            </a:r>
          </a:p>
        </p:txBody>
      </p:sp>
      <p:sp>
        <p:nvSpPr>
          <p:cNvPr id="18" name="Textplatzhalter 17"/>
          <p:cNvSpPr>
            <a:spLocks noGrp="1"/>
          </p:cNvSpPr>
          <p:nvPr>
            <p:ph type="body" sz="quarter" idx="14"/>
          </p:nvPr>
        </p:nvSpPr>
        <p:spPr>
          <a:xfrm>
            <a:off x="4590603" y="2123564"/>
            <a:ext cx="4248472" cy="369332"/>
          </a:xfr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buNone/>
              <a:defRPr sz="2400" b="1">
                <a:solidFill>
                  <a:schemeClr val="accent1"/>
                </a:solidFill>
                <a:latin typeface="+mj-lt"/>
              </a:defRPr>
            </a:lvl1pPr>
            <a:lvl2pPr marL="292100" indent="0">
              <a:lnSpc>
                <a:spcPct val="100000"/>
              </a:lnSpc>
              <a:buNone/>
              <a:defRPr sz="2400">
                <a:solidFill>
                  <a:schemeClr val="accent1"/>
                </a:solidFill>
                <a:latin typeface="+mj-lt"/>
              </a:defRPr>
            </a:lvl2pPr>
            <a:lvl3pPr marL="571500" indent="0">
              <a:lnSpc>
                <a:spcPct val="100000"/>
              </a:lnSpc>
              <a:buNone/>
              <a:defRPr sz="2400">
                <a:solidFill>
                  <a:schemeClr val="accent1"/>
                </a:solidFill>
                <a:latin typeface="+mj-lt"/>
              </a:defRPr>
            </a:lvl3pPr>
            <a:lvl4pPr marL="863600" indent="0">
              <a:lnSpc>
                <a:spcPct val="100000"/>
              </a:lnSpc>
              <a:buNone/>
              <a:defRPr sz="2400">
                <a:solidFill>
                  <a:schemeClr val="accent1"/>
                </a:solidFill>
                <a:latin typeface="+mj-lt"/>
              </a:defRPr>
            </a:lvl4pPr>
            <a:lvl5pPr marL="1143000" indent="0">
              <a:lnSpc>
                <a:spcPct val="100000"/>
              </a:lnSpc>
              <a:buNone/>
              <a:defRPr sz="2400">
                <a:solidFill>
                  <a:schemeClr val="accent1"/>
                </a:solidFill>
                <a:latin typeface="+mj-lt"/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0" name="Inhaltsplatzhalter 2"/>
          <p:cNvSpPr>
            <a:spLocks noGrp="1"/>
          </p:cNvSpPr>
          <p:nvPr>
            <p:ph idx="1"/>
          </p:nvPr>
        </p:nvSpPr>
        <p:spPr>
          <a:xfrm>
            <a:off x="376956" y="1772816"/>
            <a:ext cx="4051028" cy="46085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5"/>
          </p:nvPr>
        </p:nvSpPr>
        <p:spPr>
          <a:xfrm>
            <a:off x="4591050" y="2780928"/>
            <a:ext cx="4248150" cy="3600400"/>
          </a:xfrm>
        </p:spPr>
        <p:txBody>
          <a:bodyPr/>
          <a:lstStyle>
            <a:lvl1pPr marL="180975" indent="-180975">
              <a:defRPr sz="1600">
                <a:solidFill>
                  <a:schemeClr val="tx1"/>
                </a:solidFill>
              </a:defRPr>
            </a:lvl1pPr>
            <a:lvl2pPr marL="361950" indent="-180975">
              <a:defRPr sz="1600">
                <a:solidFill>
                  <a:schemeClr val="tx1"/>
                </a:solidFill>
              </a:defRPr>
            </a:lvl2pPr>
            <a:lvl3pPr marL="542925" indent="-180975">
              <a:defRPr sz="1600">
                <a:solidFill>
                  <a:schemeClr val="tx1"/>
                </a:solidFill>
              </a:defRPr>
            </a:lvl3pPr>
            <a:lvl4pPr marL="714375" indent="-171450">
              <a:defRPr sz="1600">
                <a:solidFill>
                  <a:schemeClr val="tx1"/>
                </a:solidFill>
              </a:defRPr>
            </a:lvl4pPr>
            <a:lvl5pPr marL="895350" indent="-180975"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Drittasde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588968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links, Text rechts, Stör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51920" y="1782673"/>
            <a:ext cx="3816424" cy="369332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latin typeface="+mj-lt"/>
              </a:defRPr>
            </a:lvl1pPr>
          </a:lstStyle>
          <a:p>
            <a:pPr lvl="0"/>
            <a:r>
              <a:rPr lang="de-DE" altLang="de-DE"/>
              <a:t>Titelmasterformat durch Klicken bearbeiten</a:t>
            </a:r>
          </a:p>
        </p:txBody>
      </p:sp>
      <p:sp>
        <p:nvSpPr>
          <p:cNvPr id="18" name="Textplatzhalter 17"/>
          <p:cNvSpPr>
            <a:spLocks noGrp="1"/>
          </p:cNvSpPr>
          <p:nvPr>
            <p:ph type="body" sz="quarter" idx="14"/>
          </p:nvPr>
        </p:nvSpPr>
        <p:spPr>
          <a:xfrm>
            <a:off x="3851920" y="2123564"/>
            <a:ext cx="3816424" cy="369332"/>
          </a:xfr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buNone/>
              <a:defRPr sz="2400" b="1">
                <a:solidFill>
                  <a:schemeClr val="accent1"/>
                </a:solidFill>
                <a:latin typeface="+mj-lt"/>
              </a:defRPr>
            </a:lvl1pPr>
            <a:lvl2pPr marL="292100" indent="0">
              <a:lnSpc>
                <a:spcPct val="100000"/>
              </a:lnSpc>
              <a:buNone/>
              <a:defRPr sz="2400">
                <a:solidFill>
                  <a:schemeClr val="accent1"/>
                </a:solidFill>
                <a:latin typeface="+mj-lt"/>
              </a:defRPr>
            </a:lvl2pPr>
            <a:lvl3pPr marL="571500" indent="0">
              <a:lnSpc>
                <a:spcPct val="100000"/>
              </a:lnSpc>
              <a:buNone/>
              <a:defRPr sz="2400">
                <a:solidFill>
                  <a:schemeClr val="accent1"/>
                </a:solidFill>
                <a:latin typeface="+mj-lt"/>
              </a:defRPr>
            </a:lvl3pPr>
            <a:lvl4pPr marL="863600" indent="0">
              <a:lnSpc>
                <a:spcPct val="100000"/>
              </a:lnSpc>
              <a:buNone/>
              <a:defRPr sz="2400">
                <a:solidFill>
                  <a:schemeClr val="accent1"/>
                </a:solidFill>
                <a:latin typeface="+mj-lt"/>
              </a:defRPr>
            </a:lvl4pPr>
            <a:lvl5pPr marL="1143000" indent="0">
              <a:lnSpc>
                <a:spcPct val="100000"/>
              </a:lnSpc>
              <a:buNone/>
              <a:defRPr sz="2400">
                <a:solidFill>
                  <a:schemeClr val="accent1"/>
                </a:solidFill>
                <a:latin typeface="+mj-lt"/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5"/>
          </p:nvPr>
        </p:nvSpPr>
        <p:spPr>
          <a:xfrm>
            <a:off x="3852433" y="2780928"/>
            <a:ext cx="4986768" cy="3600400"/>
          </a:xfrm>
        </p:spPr>
        <p:txBody>
          <a:bodyPr/>
          <a:lstStyle>
            <a:lvl1pPr marL="180975" indent="-180975">
              <a:defRPr sz="1600">
                <a:solidFill>
                  <a:schemeClr val="tx1"/>
                </a:solidFill>
              </a:defRPr>
            </a:lvl1pPr>
            <a:lvl2pPr marL="361950" indent="-180975">
              <a:defRPr sz="1600">
                <a:solidFill>
                  <a:schemeClr val="tx1"/>
                </a:solidFill>
              </a:defRPr>
            </a:lvl2pPr>
            <a:lvl3pPr marL="542925" indent="-180975">
              <a:defRPr sz="1600">
                <a:solidFill>
                  <a:schemeClr val="tx1"/>
                </a:solidFill>
              </a:defRPr>
            </a:lvl3pPr>
            <a:lvl4pPr marL="714375" indent="-171450">
              <a:defRPr sz="1600">
                <a:solidFill>
                  <a:schemeClr val="tx1"/>
                </a:solidFill>
              </a:defRPr>
            </a:lvl4pPr>
            <a:lvl5pPr marL="895350" indent="-180975"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" name="Textplatzhalter 2"/>
          <p:cNvSpPr>
            <a:spLocks noGrp="1" noChangeAspect="1"/>
          </p:cNvSpPr>
          <p:nvPr>
            <p:ph type="body" sz="quarter" idx="16"/>
          </p:nvPr>
        </p:nvSpPr>
        <p:spPr>
          <a:xfrm rot="763720">
            <a:off x="7740649" y="1628774"/>
            <a:ext cx="1114880" cy="1116000"/>
          </a:xfrm>
          <a:prstGeom prst="ellipse">
            <a:avLst/>
          </a:prstGeom>
          <a:solidFill>
            <a:schemeClr val="tx1">
              <a:lumMod val="50000"/>
            </a:schemeClr>
          </a:solidFill>
        </p:spPr>
        <p:txBody>
          <a:bodyPr wrap="none" lIns="36000" tIns="36000" rIns="36000" bIns="36000" anchor="ctr" anchorCtr="1"/>
          <a:lstStyle>
            <a:lvl1pPr marL="0" indent="0" algn="ctr">
              <a:buNone/>
              <a:defRPr sz="1600"/>
            </a:lvl1pPr>
            <a:lvl2pPr marL="292100" indent="0" algn="ctr">
              <a:buNone/>
              <a:defRPr sz="1600"/>
            </a:lvl2pPr>
            <a:lvl3pPr marL="571500" indent="0" algn="ctr">
              <a:buNone/>
              <a:defRPr sz="1600"/>
            </a:lvl3pPr>
            <a:lvl4pPr marL="863600" indent="0" algn="ctr">
              <a:buNone/>
              <a:defRPr sz="1600"/>
            </a:lvl4pPr>
            <a:lvl5pPr marL="1143000" indent="0" algn="ctr">
              <a:buNone/>
              <a:defRPr sz="1600"/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7" name="Bildplatzhalter 4"/>
          <p:cNvSpPr>
            <a:spLocks noGrp="1"/>
          </p:cNvSpPr>
          <p:nvPr>
            <p:ph type="pic" sz="quarter" idx="18"/>
          </p:nvPr>
        </p:nvSpPr>
        <p:spPr>
          <a:xfrm>
            <a:off x="381000" y="1773238"/>
            <a:ext cx="1495425" cy="1646237"/>
          </a:xfrm>
        </p:spPr>
        <p:txBody>
          <a:bodyPr/>
          <a:lstStyle/>
          <a:p>
            <a:pPr lvl="0"/>
            <a:endParaRPr lang="de-DE" noProof="0"/>
          </a:p>
        </p:txBody>
      </p:sp>
      <p:sp>
        <p:nvSpPr>
          <p:cNvPr id="8" name="Bildplatzhalter 4"/>
          <p:cNvSpPr>
            <a:spLocks noGrp="1"/>
          </p:cNvSpPr>
          <p:nvPr>
            <p:ph type="pic" sz="quarter" idx="19"/>
          </p:nvPr>
        </p:nvSpPr>
        <p:spPr>
          <a:xfrm>
            <a:off x="2017812" y="1772816"/>
            <a:ext cx="1495425" cy="1646237"/>
          </a:xfrm>
        </p:spPr>
        <p:txBody>
          <a:bodyPr/>
          <a:lstStyle/>
          <a:p>
            <a:pPr lvl="0"/>
            <a:endParaRPr lang="de-DE" noProof="0"/>
          </a:p>
        </p:txBody>
      </p:sp>
      <p:sp>
        <p:nvSpPr>
          <p:cNvPr id="9" name="Bildplatzhalter 4"/>
          <p:cNvSpPr>
            <a:spLocks noGrp="1"/>
          </p:cNvSpPr>
          <p:nvPr>
            <p:ph type="pic" sz="quarter" idx="20"/>
          </p:nvPr>
        </p:nvSpPr>
        <p:spPr>
          <a:xfrm>
            <a:off x="381000" y="3554388"/>
            <a:ext cx="3133725" cy="1890836"/>
          </a:xfrm>
        </p:spPr>
        <p:txBody>
          <a:bodyPr/>
          <a:lstStyle/>
          <a:p>
            <a:pPr lv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145493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links, Text rechts, Stör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51920" y="1782673"/>
            <a:ext cx="3816424" cy="369332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latin typeface="+mj-lt"/>
              </a:defRPr>
            </a:lvl1pPr>
          </a:lstStyle>
          <a:p>
            <a:pPr lvl="0"/>
            <a:r>
              <a:rPr lang="de-DE" altLang="de-DE"/>
              <a:t>Titelmasterformat durch Klicken bearbeiten</a:t>
            </a:r>
          </a:p>
        </p:txBody>
      </p:sp>
      <p:sp>
        <p:nvSpPr>
          <p:cNvPr id="18" name="Textplatzhalter 17"/>
          <p:cNvSpPr>
            <a:spLocks noGrp="1"/>
          </p:cNvSpPr>
          <p:nvPr>
            <p:ph type="body" sz="quarter" idx="14"/>
          </p:nvPr>
        </p:nvSpPr>
        <p:spPr>
          <a:xfrm>
            <a:off x="3851920" y="2123564"/>
            <a:ext cx="3816424" cy="369332"/>
          </a:xfr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buNone/>
              <a:defRPr sz="2400" b="1">
                <a:solidFill>
                  <a:schemeClr val="accent1"/>
                </a:solidFill>
                <a:latin typeface="+mj-lt"/>
              </a:defRPr>
            </a:lvl1pPr>
            <a:lvl2pPr marL="292100" indent="0">
              <a:lnSpc>
                <a:spcPct val="100000"/>
              </a:lnSpc>
              <a:buNone/>
              <a:defRPr sz="2400">
                <a:solidFill>
                  <a:schemeClr val="accent1"/>
                </a:solidFill>
                <a:latin typeface="+mj-lt"/>
              </a:defRPr>
            </a:lvl2pPr>
            <a:lvl3pPr marL="571500" indent="0">
              <a:lnSpc>
                <a:spcPct val="100000"/>
              </a:lnSpc>
              <a:buNone/>
              <a:defRPr sz="2400">
                <a:solidFill>
                  <a:schemeClr val="accent1"/>
                </a:solidFill>
                <a:latin typeface="+mj-lt"/>
              </a:defRPr>
            </a:lvl3pPr>
            <a:lvl4pPr marL="863600" indent="0">
              <a:lnSpc>
                <a:spcPct val="100000"/>
              </a:lnSpc>
              <a:buNone/>
              <a:defRPr sz="2400">
                <a:solidFill>
                  <a:schemeClr val="accent1"/>
                </a:solidFill>
                <a:latin typeface="+mj-lt"/>
              </a:defRPr>
            </a:lvl4pPr>
            <a:lvl5pPr marL="1143000" indent="0">
              <a:lnSpc>
                <a:spcPct val="100000"/>
              </a:lnSpc>
              <a:buNone/>
              <a:defRPr sz="2400">
                <a:solidFill>
                  <a:schemeClr val="accent1"/>
                </a:solidFill>
                <a:latin typeface="+mj-lt"/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0" name="Inhaltsplatzhalter 2"/>
          <p:cNvSpPr>
            <a:spLocks noGrp="1"/>
          </p:cNvSpPr>
          <p:nvPr>
            <p:ph idx="1"/>
          </p:nvPr>
        </p:nvSpPr>
        <p:spPr>
          <a:xfrm>
            <a:off x="376956" y="1772816"/>
            <a:ext cx="3252069" cy="46085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5"/>
          </p:nvPr>
        </p:nvSpPr>
        <p:spPr>
          <a:xfrm>
            <a:off x="3852433" y="2780928"/>
            <a:ext cx="4910568" cy="3600400"/>
          </a:xfrm>
        </p:spPr>
        <p:txBody>
          <a:bodyPr/>
          <a:lstStyle>
            <a:lvl1pPr marL="180975" indent="-180975">
              <a:defRPr sz="1600">
                <a:solidFill>
                  <a:schemeClr val="tx1"/>
                </a:solidFill>
              </a:defRPr>
            </a:lvl1pPr>
            <a:lvl2pPr marL="361950" indent="-180975">
              <a:defRPr sz="1600">
                <a:solidFill>
                  <a:schemeClr val="tx1"/>
                </a:solidFill>
              </a:defRPr>
            </a:lvl2pPr>
            <a:lvl3pPr marL="542925" indent="-180975">
              <a:defRPr sz="1600">
                <a:solidFill>
                  <a:schemeClr val="tx1"/>
                </a:solidFill>
              </a:defRPr>
            </a:lvl3pPr>
            <a:lvl4pPr marL="714375" indent="-171450">
              <a:defRPr sz="1600">
                <a:solidFill>
                  <a:schemeClr val="tx1"/>
                </a:solidFill>
              </a:defRPr>
            </a:lvl4pPr>
            <a:lvl5pPr marL="895350" indent="-180975"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Drittasde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" name="Textplatzhalter 2"/>
          <p:cNvSpPr>
            <a:spLocks noGrp="1" noChangeAspect="1"/>
          </p:cNvSpPr>
          <p:nvPr>
            <p:ph type="body" sz="quarter" idx="16"/>
          </p:nvPr>
        </p:nvSpPr>
        <p:spPr>
          <a:xfrm rot="763720">
            <a:off x="7740649" y="1628774"/>
            <a:ext cx="1114880" cy="1116000"/>
          </a:xfrm>
          <a:prstGeom prst="ellipse">
            <a:avLst/>
          </a:prstGeom>
          <a:solidFill>
            <a:schemeClr val="tx1">
              <a:lumMod val="50000"/>
            </a:schemeClr>
          </a:solidFill>
        </p:spPr>
        <p:txBody>
          <a:bodyPr wrap="none" lIns="36000" tIns="36000" rIns="36000" bIns="36000" anchor="ctr" anchorCtr="1"/>
          <a:lstStyle>
            <a:lvl1pPr marL="0" indent="0" algn="ctr">
              <a:buNone/>
              <a:defRPr sz="1600"/>
            </a:lvl1pPr>
            <a:lvl2pPr marL="292100" indent="0" algn="ctr">
              <a:buNone/>
              <a:defRPr sz="1600"/>
            </a:lvl2pPr>
            <a:lvl3pPr marL="571500" indent="0" algn="ctr">
              <a:buNone/>
              <a:defRPr sz="1600"/>
            </a:lvl3pPr>
            <a:lvl4pPr marL="863600" indent="0" algn="ctr">
              <a:buNone/>
              <a:defRPr sz="1600"/>
            </a:lvl4pPr>
            <a:lvl5pPr marL="1143000" indent="0" algn="ctr">
              <a:buNone/>
              <a:defRPr sz="1600"/>
            </a:lvl5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336985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5"/>
          </p:nvPr>
        </p:nvSpPr>
        <p:spPr>
          <a:xfrm>
            <a:off x="4572001" y="2780928"/>
            <a:ext cx="4265838" cy="3600400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292100" indent="0">
              <a:buNone/>
              <a:defRPr sz="1600">
                <a:solidFill>
                  <a:schemeClr val="tx1"/>
                </a:solidFill>
              </a:defRPr>
            </a:lvl2pPr>
            <a:lvl3pPr marL="571500" indent="0">
              <a:buNone/>
              <a:defRPr sz="1600">
                <a:solidFill>
                  <a:schemeClr val="tx1"/>
                </a:solidFill>
              </a:defRPr>
            </a:lvl3pPr>
            <a:lvl4pPr marL="863600" indent="0">
              <a:buNone/>
              <a:defRPr sz="1600">
                <a:solidFill>
                  <a:schemeClr val="tx1"/>
                </a:solidFill>
              </a:defRPr>
            </a:lvl4pPr>
            <a:lvl5pPr marL="1143000" indent="0">
              <a:buNone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 err="1"/>
              <a:t>Drittasde</a:t>
            </a:r>
            <a:r>
              <a:rPr lang="de-DE" dirty="0"/>
              <a:t>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782673"/>
            <a:ext cx="8382000" cy="369332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latin typeface="+mj-lt"/>
              </a:defRPr>
            </a:lvl1pPr>
          </a:lstStyle>
          <a:p>
            <a:pPr lvl="0"/>
            <a:r>
              <a:rPr lang="de-DE" altLang="de-DE" dirty="0"/>
              <a:t>Titelmasterformat durch Klicken bearbeiten</a:t>
            </a:r>
          </a:p>
        </p:txBody>
      </p:sp>
      <p:sp>
        <p:nvSpPr>
          <p:cNvPr id="13" name="Textplatzhalter 17"/>
          <p:cNvSpPr>
            <a:spLocks noGrp="1"/>
          </p:cNvSpPr>
          <p:nvPr>
            <p:ph type="body" sz="quarter" idx="14"/>
          </p:nvPr>
        </p:nvSpPr>
        <p:spPr>
          <a:xfrm>
            <a:off x="381000" y="2123564"/>
            <a:ext cx="8382000" cy="369332"/>
          </a:xfr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buNone/>
              <a:defRPr sz="2400" b="1">
                <a:solidFill>
                  <a:schemeClr val="accent1"/>
                </a:solidFill>
                <a:latin typeface="+mj-lt"/>
              </a:defRPr>
            </a:lvl1pPr>
            <a:lvl2pPr marL="292100" indent="0">
              <a:lnSpc>
                <a:spcPct val="100000"/>
              </a:lnSpc>
              <a:buNone/>
              <a:defRPr sz="2400">
                <a:solidFill>
                  <a:schemeClr val="accent1"/>
                </a:solidFill>
                <a:latin typeface="+mj-lt"/>
              </a:defRPr>
            </a:lvl2pPr>
            <a:lvl3pPr marL="571500" indent="0">
              <a:lnSpc>
                <a:spcPct val="100000"/>
              </a:lnSpc>
              <a:buNone/>
              <a:defRPr sz="2400">
                <a:solidFill>
                  <a:schemeClr val="accent1"/>
                </a:solidFill>
                <a:latin typeface="+mj-lt"/>
              </a:defRPr>
            </a:lvl3pPr>
            <a:lvl4pPr marL="863600" indent="0">
              <a:lnSpc>
                <a:spcPct val="100000"/>
              </a:lnSpc>
              <a:buNone/>
              <a:defRPr sz="2400">
                <a:solidFill>
                  <a:schemeClr val="accent1"/>
                </a:solidFill>
                <a:latin typeface="+mj-lt"/>
              </a:defRPr>
            </a:lvl4pPr>
            <a:lvl5pPr marL="1143000" indent="0">
              <a:lnSpc>
                <a:spcPct val="100000"/>
              </a:lnSpc>
              <a:buNone/>
              <a:defRPr sz="2400">
                <a:solidFill>
                  <a:schemeClr val="accent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4" name="Textplatzhalter 3"/>
          <p:cNvSpPr>
            <a:spLocks noGrp="1"/>
          </p:cNvSpPr>
          <p:nvPr>
            <p:ph type="body" sz="quarter" idx="16"/>
          </p:nvPr>
        </p:nvSpPr>
        <p:spPr>
          <a:xfrm>
            <a:off x="381000" y="2780928"/>
            <a:ext cx="4114800" cy="3600400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292100" indent="0">
              <a:buNone/>
              <a:defRPr sz="1600">
                <a:solidFill>
                  <a:schemeClr val="tx1"/>
                </a:solidFill>
              </a:defRPr>
            </a:lvl2pPr>
            <a:lvl3pPr marL="571500" indent="0">
              <a:buNone/>
              <a:defRPr sz="1600">
                <a:solidFill>
                  <a:schemeClr val="tx1"/>
                </a:solidFill>
              </a:defRPr>
            </a:lvl3pPr>
            <a:lvl4pPr marL="863600" indent="0">
              <a:buNone/>
              <a:defRPr sz="1600">
                <a:solidFill>
                  <a:schemeClr val="tx1"/>
                </a:solidFill>
              </a:defRPr>
            </a:lvl4pPr>
            <a:lvl5pPr marL="1143000" indent="0">
              <a:buNone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Drittasde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294825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äulen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agrammplatzhalter 4"/>
          <p:cNvSpPr>
            <a:spLocks noGrp="1"/>
          </p:cNvSpPr>
          <p:nvPr>
            <p:ph type="chart" sz="quarter" idx="15"/>
          </p:nvPr>
        </p:nvSpPr>
        <p:spPr>
          <a:xfrm>
            <a:off x="381000" y="2636912"/>
            <a:ext cx="8382000" cy="3744416"/>
          </a:xfrm>
        </p:spPr>
        <p:txBody>
          <a:bodyPr/>
          <a:lstStyle/>
          <a:p>
            <a:pPr lvl="0"/>
            <a:endParaRPr lang="de-DE" noProof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782673"/>
            <a:ext cx="8382000" cy="369332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latin typeface="+mj-lt"/>
              </a:defRPr>
            </a:lvl1pPr>
          </a:lstStyle>
          <a:p>
            <a:pPr lvl="0"/>
            <a:r>
              <a:rPr lang="de-DE" altLang="de-DE" dirty="0"/>
              <a:t>Titelmasterformat durch Klicken bearbeiten</a:t>
            </a:r>
          </a:p>
        </p:txBody>
      </p:sp>
      <p:sp>
        <p:nvSpPr>
          <p:cNvPr id="8" name="Textplatzhalter 17"/>
          <p:cNvSpPr>
            <a:spLocks noGrp="1"/>
          </p:cNvSpPr>
          <p:nvPr>
            <p:ph type="body" sz="quarter" idx="14"/>
          </p:nvPr>
        </p:nvSpPr>
        <p:spPr>
          <a:xfrm>
            <a:off x="381000" y="2123564"/>
            <a:ext cx="8382000" cy="369332"/>
          </a:xfr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buNone/>
              <a:defRPr sz="2400" b="1">
                <a:solidFill>
                  <a:schemeClr val="accent1"/>
                </a:solidFill>
                <a:latin typeface="+mj-lt"/>
              </a:defRPr>
            </a:lvl1pPr>
            <a:lvl2pPr marL="292100" indent="0">
              <a:lnSpc>
                <a:spcPct val="100000"/>
              </a:lnSpc>
              <a:buNone/>
              <a:defRPr sz="2400">
                <a:solidFill>
                  <a:schemeClr val="accent1"/>
                </a:solidFill>
                <a:latin typeface="+mj-lt"/>
              </a:defRPr>
            </a:lvl2pPr>
            <a:lvl3pPr marL="571500" indent="0">
              <a:lnSpc>
                <a:spcPct val="100000"/>
              </a:lnSpc>
              <a:buNone/>
              <a:defRPr sz="2400">
                <a:solidFill>
                  <a:schemeClr val="accent1"/>
                </a:solidFill>
                <a:latin typeface="+mj-lt"/>
              </a:defRPr>
            </a:lvl3pPr>
            <a:lvl4pPr marL="863600" indent="0">
              <a:lnSpc>
                <a:spcPct val="100000"/>
              </a:lnSpc>
              <a:buNone/>
              <a:defRPr sz="2400">
                <a:solidFill>
                  <a:schemeClr val="accent1"/>
                </a:solidFill>
                <a:latin typeface="+mj-lt"/>
              </a:defRPr>
            </a:lvl4pPr>
            <a:lvl5pPr marL="1143000" indent="0">
              <a:lnSpc>
                <a:spcPct val="100000"/>
              </a:lnSpc>
              <a:buNone/>
              <a:defRPr sz="2400">
                <a:solidFill>
                  <a:schemeClr val="accent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001176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äulen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782673"/>
            <a:ext cx="8382000" cy="369332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latin typeface="+mj-lt"/>
              </a:defRPr>
            </a:lvl1pPr>
          </a:lstStyle>
          <a:p>
            <a:pPr lvl="0"/>
            <a:r>
              <a:rPr lang="de-DE" altLang="de-DE" dirty="0"/>
              <a:t>Titelmasterformat durch Klicken bearbeiten</a:t>
            </a:r>
          </a:p>
        </p:txBody>
      </p:sp>
      <p:sp>
        <p:nvSpPr>
          <p:cNvPr id="8" name="Textplatzhalter 17"/>
          <p:cNvSpPr>
            <a:spLocks noGrp="1"/>
          </p:cNvSpPr>
          <p:nvPr>
            <p:ph type="body" sz="quarter" idx="14"/>
          </p:nvPr>
        </p:nvSpPr>
        <p:spPr>
          <a:xfrm>
            <a:off x="381000" y="2123564"/>
            <a:ext cx="8382000" cy="369332"/>
          </a:xfr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buNone/>
              <a:defRPr sz="2400" b="1">
                <a:solidFill>
                  <a:schemeClr val="accent1"/>
                </a:solidFill>
                <a:latin typeface="+mj-lt"/>
              </a:defRPr>
            </a:lvl1pPr>
            <a:lvl2pPr marL="292100" indent="0">
              <a:lnSpc>
                <a:spcPct val="100000"/>
              </a:lnSpc>
              <a:buNone/>
              <a:defRPr sz="2400">
                <a:solidFill>
                  <a:schemeClr val="accent1"/>
                </a:solidFill>
                <a:latin typeface="+mj-lt"/>
              </a:defRPr>
            </a:lvl2pPr>
            <a:lvl3pPr marL="571500" indent="0">
              <a:lnSpc>
                <a:spcPct val="100000"/>
              </a:lnSpc>
              <a:buNone/>
              <a:defRPr sz="2400">
                <a:solidFill>
                  <a:schemeClr val="accent1"/>
                </a:solidFill>
                <a:latin typeface="+mj-lt"/>
              </a:defRPr>
            </a:lvl3pPr>
            <a:lvl4pPr marL="863600" indent="0">
              <a:lnSpc>
                <a:spcPct val="100000"/>
              </a:lnSpc>
              <a:buNone/>
              <a:defRPr sz="2400">
                <a:solidFill>
                  <a:schemeClr val="accent1"/>
                </a:solidFill>
                <a:latin typeface="+mj-lt"/>
              </a:defRPr>
            </a:lvl4pPr>
            <a:lvl5pPr marL="1143000" indent="0">
              <a:lnSpc>
                <a:spcPct val="100000"/>
              </a:lnSpc>
              <a:buNone/>
              <a:defRPr sz="2400">
                <a:solidFill>
                  <a:schemeClr val="accent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6" name="Textplatzhalter 3"/>
          <p:cNvSpPr>
            <a:spLocks noGrp="1"/>
          </p:cNvSpPr>
          <p:nvPr>
            <p:ph type="body" sz="quarter" idx="15"/>
          </p:nvPr>
        </p:nvSpPr>
        <p:spPr>
          <a:xfrm>
            <a:off x="381001" y="2780928"/>
            <a:ext cx="8382000" cy="3600400"/>
          </a:xfrm>
        </p:spPr>
        <p:txBody>
          <a:bodyPr/>
          <a:lstStyle>
            <a:lvl1pPr marL="180975" indent="-180975">
              <a:defRPr sz="1600">
                <a:solidFill>
                  <a:schemeClr val="tx1"/>
                </a:solidFill>
              </a:defRPr>
            </a:lvl1pPr>
            <a:lvl2pPr marL="361950" indent="-180975">
              <a:defRPr sz="1600">
                <a:solidFill>
                  <a:schemeClr val="tx1"/>
                </a:solidFill>
              </a:defRPr>
            </a:lvl2pPr>
            <a:lvl3pPr marL="542925" indent="-180975">
              <a:defRPr sz="1600">
                <a:solidFill>
                  <a:schemeClr val="tx1"/>
                </a:solidFill>
              </a:defRPr>
            </a:lvl3pPr>
            <a:lvl4pPr marL="714375" indent="-171450">
              <a:defRPr sz="1600">
                <a:solidFill>
                  <a:schemeClr val="tx1"/>
                </a:solidFill>
              </a:defRPr>
            </a:lvl4pPr>
            <a:lvl5pPr marL="895350" indent="-180975"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Drittasde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226888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989138"/>
            <a:ext cx="8640763" cy="410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Mastertextformat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1" name="Rectangle 2"/>
          <p:cNvSpPr>
            <a:spLocks noChangeArrowheads="1"/>
          </p:cNvSpPr>
          <p:nvPr userDrawn="1"/>
        </p:nvSpPr>
        <p:spPr bwMode="auto">
          <a:xfrm>
            <a:off x="179388" y="179388"/>
            <a:ext cx="8780462" cy="1079500"/>
          </a:xfrm>
          <a:prstGeom prst="rect">
            <a:avLst/>
          </a:prstGeom>
          <a:solidFill>
            <a:srgbClr val="F39100"/>
          </a:soli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defRPr/>
            </a:pPr>
            <a:endParaRPr lang="de-DE" altLang="de-DE"/>
          </a:p>
        </p:txBody>
      </p:sp>
      <p:pic>
        <p:nvPicPr>
          <p:cNvPr id="1028" name="Picture 7" descr="maske2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03275"/>
            <a:ext cx="622300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8" descr="HS_Logo_ne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6450" y="323850"/>
            <a:ext cx="2913063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hteck 14"/>
          <p:cNvSpPr>
            <a:spLocks noChangeArrowheads="1"/>
          </p:cNvSpPr>
          <p:nvPr userDrawn="1"/>
        </p:nvSpPr>
        <p:spPr bwMode="auto">
          <a:xfrm>
            <a:off x="34925" y="6475413"/>
            <a:ext cx="7345363" cy="3730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108000" tIns="108000" rIns="108000" bIns="10800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de-DE" altLang="de-DE" sz="1000"/>
              <a:t>© Hochschule Rosenheim, </a:t>
            </a:r>
            <a:fld id="{60F1708B-FBD1-4827-9542-FDDD239D90F9}" type="datetime4">
              <a:rPr lang="de-DE" altLang="de-DE" sz="1000"/>
              <a:pPr/>
              <a:t>20. April 2017</a:t>
            </a:fld>
            <a:r>
              <a:rPr lang="de-DE" altLang="de-DE" sz="1000"/>
              <a:t>, Seite </a:t>
            </a:r>
            <a:fld id="{FDA0609F-6FB4-4FB1-ADD5-D545E92F4856}" type="slidenum">
              <a:rPr lang="de-DE" altLang="de-DE" sz="1000"/>
              <a:pPr/>
              <a:t>‹#›</a:t>
            </a:fld>
            <a:endParaRPr lang="de-DE" altLang="de-DE" sz="10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75" r:id="rId2"/>
    <p:sldLayoutId id="2147483876" r:id="rId3"/>
    <p:sldLayoutId id="2147483877" r:id="rId4"/>
    <p:sldLayoutId id="2147483878" r:id="rId5"/>
    <p:sldLayoutId id="2147483879" r:id="rId6"/>
    <p:sldLayoutId id="2147483880" r:id="rId7"/>
    <p:sldLayoutId id="2147483881" r:id="rId8"/>
    <p:sldLayoutId id="2147483882" r:id="rId9"/>
    <p:sldLayoutId id="2147483884" r:id="rId10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6F6F6E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6F6F6E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6F6F6E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6F6F6E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6F6F6E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fontAlgn="base">
        <a:lnSpc>
          <a:spcPts val="4500"/>
        </a:lnSpc>
        <a:spcBef>
          <a:spcPct val="0"/>
        </a:spcBef>
        <a:spcAft>
          <a:spcPct val="0"/>
        </a:spcAft>
        <a:defRPr sz="3800" b="1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6pPr>
      <a:lvl7pPr marL="914400" algn="l" rtl="0" fontAlgn="base">
        <a:lnSpc>
          <a:spcPts val="4500"/>
        </a:lnSpc>
        <a:spcBef>
          <a:spcPct val="0"/>
        </a:spcBef>
        <a:spcAft>
          <a:spcPct val="0"/>
        </a:spcAft>
        <a:defRPr sz="3800" b="1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7pPr>
      <a:lvl8pPr marL="1371600" algn="l" rtl="0" fontAlgn="base">
        <a:lnSpc>
          <a:spcPts val="4500"/>
        </a:lnSpc>
        <a:spcBef>
          <a:spcPct val="0"/>
        </a:spcBef>
        <a:spcAft>
          <a:spcPct val="0"/>
        </a:spcAft>
        <a:defRPr sz="3800" b="1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8pPr>
      <a:lvl9pPr marL="1828800" algn="l" rtl="0" fontAlgn="base">
        <a:lnSpc>
          <a:spcPts val="4500"/>
        </a:lnSpc>
        <a:spcBef>
          <a:spcPct val="0"/>
        </a:spcBef>
        <a:spcAft>
          <a:spcPct val="0"/>
        </a:spcAft>
        <a:defRPr sz="3800" b="1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9pPr>
    </p:titleStyle>
    <p:bodyStyle>
      <a:lvl1pPr marL="101600" indent="-101600" algn="l" rtl="0" eaLnBrk="0" fontAlgn="base" hangingPunct="0">
        <a:lnSpc>
          <a:spcPts val="2000"/>
        </a:lnSpc>
        <a:spcBef>
          <a:spcPct val="0"/>
        </a:spcBef>
        <a:spcAft>
          <a:spcPct val="0"/>
        </a:spcAft>
        <a:buFont typeface="Times" panose="02020603050405020304" pitchFamily="18" charset="0"/>
        <a:buChar char="•"/>
        <a:defRPr sz="1400">
          <a:solidFill>
            <a:schemeClr val="bg1"/>
          </a:solidFill>
          <a:latin typeface="+mn-lt"/>
          <a:ea typeface="+mn-ea"/>
          <a:cs typeface="+mn-cs"/>
        </a:defRPr>
      </a:lvl1pPr>
      <a:lvl2pPr marL="381000" indent="-88900" algn="l" rtl="0" eaLnBrk="0" fontAlgn="base" hangingPunct="0">
        <a:lnSpc>
          <a:spcPts val="2000"/>
        </a:lnSpc>
        <a:spcBef>
          <a:spcPct val="0"/>
        </a:spcBef>
        <a:spcAft>
          <a:spcPct val="0"/>
        </a:spcAft>
        <a:buFont typeface="Times" panose="02020603050405020304" pitchFamily="18" charset="0"/>
        <a:buChar char="•"/>
        <a:defRPr sz="1400">
          <a:solidFill>
            <a:schemeClr val="bg1"/>
          </a:solidFill>
          <a:latin typeface="+mn-lt"/>
          <a:ea typeface="+mn-ea"/>
        </a:defRPr>
      </a:lvl2pPr>
      <a:lvl3pPr marL="673100" indent="-101600" algn="l" rtl="0" eaLnBrk="0" fontAlgn="base" hangingPunct="0">
        <a:lnSpc>
          <a:spcPts val="2000"/>
        </a:lnSpc>
        <a:spcBef>
          <a:spcPct val="0"/>
        </a:spcBef>
        <a:spcAft>
          <a:spcPct val="0"/>
        </a:spcAft>
        <a:buFont typeface="Times" panose="02020603050405020304" pitchFamily="18" charset="0"/>
        <a:buChar char="•"/>
        <a:defRPr sz="1400">
          <a:solidFill>
            <a:schemeClr val="bg1"/>
          </a:solidFill>
          <a:latin typeface="+mn-lt"/>
          <a:ea typeface="+mn-ea"/>
        </a:defRPr>
      </a:lvl3pPr>
      <a:lvl4pPr marL="952500" indent="-88900" algn="l" rtl="0" eaLnBrk="0" fontAlgn="base" hangingPunct="0">
        <a:lnSpc>
          <a:spcPts val="2000"/>
        </a:lnSpc>
        <a:spcBef>
          <a:spcPct val="0"/>
        </a:spcBef>
        <a:spcAft>
          <a:spcPct val="0"/>
        </a:spcAft>
        <a:buFont typeface="Times" panose="02020603050405020304" pitchFamily="18" charset="0"/>
        <a:buChar char="•"/>
        <a:defRPr sz="1400">
          <a:solidFill>
            <a:schemeClr val="bg1"/>
          </a:solidFill>
          <a:latin typeface="+mn-lt"/>
          <a:ea typeface="+mn-ea"/>
        </a:defRPr>
      </a:lvl4pPr>
      <a:lvl5pPr marL="1244600" indent="-101600" algn="l" rtl="0" eaLnBrk="0" fontAlgn="base" hangingPunct="0">
        <a:lnSpc>
          <a:spcPts val="2000"/>
        </a:lnSpc>
        <a:spcBef>
          <a:spcPct val="0"/>
        </a:spcBef>
        <a:spcAft>
          <a:spcPct val="0"/>
        </a:spcAft>
        <a:buFont typeface="Times" panose="02020603050405020304" pitchFamily="18" charset="0"/>
        <a:buChar char="•"/>
        <a:defRPr sz="1400">
          <a:solidFill>
            <a:schemeClr val="bg1"/>
          </a:solidFill>
          <a:latin typeface="+mn-lt"/>
          <a:ea typeface="+mn-ea"/>
        </a:defRPr>
      </a:lvl5pPr>
      <a:lvl6pPr marL="1701800" indent="-101600" algn="l" rtl="0" fontAlgn="base">
        <a:lnSpc>
          <a:spcPts val="2000"/>
        </a:lnSpc>
        <a:spcBef>
          <a:spcPct val="0"/>
        </a:spcBef>
        <a:spcAft>
          <a:spcPct val="0"/>
        </a:spcAft>
        <a:buFont typeface="Times" charset="0"/>
        <a:buChar char="•"/>
        <a:defRPr sz="1400">
          <a:solidFill>
            <a:schemeClr val="bg1"/>
          </a:solidFill>
          <a:latin typeface="+mn-lt"/>
          <a:ea typeface="+mn-ea"/>
        </a:defRPr>
      </a:lvl6pPr>
      <a:lvl7pPr marL="2159000" indent="-101600" algn="l" rtl="0" fontAlgn="base">
        <a:lnSpc>
          <a:spcPts val="2000"/>
        </a:lnSpc>
        <a:spcBef>
          <a:spcPct val="0"/>
        </a:spcBef>
        <a:spcAft>
          <a:spcPct val="0"/>
        </a:spcAft>
        <a:buFont typeface="Times" charset="0"/>
        <a:buChar char="•"/>
        <a:defRPr sz="1400">
          <a:solidFill>
            <a:schemeClr val="bg1"/>
          </a:solidFill>
          <a:latin typeface="+mn-lt"/>
          <a:ea typeface="+mn-ea"/>
        </a:defRPr>
      </a:lvl7pPr>
      <a:lvl8pPr marL="2616200" indent="-101600" algn="l" rtl="0" fontAlgn="base">
        <a:lnSpc>
          <a:spcPts val="2000"/>
        </a:lnSpc>
        <a:spcBef>
          <a:spcPct val="0"/>
        </a:spcBef>
        <a:spcAft>
          <a:spcPct val="0"/>
        </a:spcAft>
        <a:buFont typeface="Times" charset="0"/>
        <a:buChar char="•"/>
        <a:defRPr sz="1400">
          <a:solidFill>
            <a:schemeClr val="bg1"/>
          </a:solidFill>
          <a:latin typeface="+mn-lt"/>
          <a:ea typeface="+mn-ea"/>
        </a:defRPr>
      </a:lvl8pPr>
      <a:lvl9pPr marL="3073400" indent="-101600" algn="l" rtl="0" fontAlgn="base">
        <a:lnSpc>
          <a:spcPts val="2000"/>
        </a:lnSpc>
        <a:spcBef>
          <a:spcPct val="0"/>
        </a:spcBef>
        <a:spcAft>
          <a:spcPct val="0"/>
        </a:spcAft>
        <a:buFont typeface="Times" charset="0"/>
        <a:buChar char="•"/>
        <a:defRPr sz="1400">
          <a:solidFill>
            <a:schemeClr val="bg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5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ChangeArrowheads="1"/>
          </p:cNvSpPr>
          <p:nvPr/>
        </p:nvSpPr>
        <p:spPr bwMode="auto">
          <a:xfrm>
            <a:off x="1181100" y="2133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ts val="4500"/>
              </a:lnSpc>
            </a:pPr>
            <a:r>
              <a:rPr lang="de-DE" altLang="de-DE" sz="3800" b="1">
                <a:solidFill>
                  <a:schemeClr val="bg1"/>
                </a:solidFill>
              </a:rPr>
              <a:t> </a:t>
            </a:r>
          </a:p>
        </p:txBody>
      </p:sp>
      <p:sp>
        <p:nvSpPr>
          <p:cNvPr id="3075" name="Rectangle 5"/>
          <p:cNvSpPr>
            <a:spLocks noChangeArrowheads="1"/>
          </p:cNvSpPr>
          <p:nvPr/>
        </p:nvSpPr>
        <p:spPr bwMode="auto">
          <a:xfrm>
            <a:off x="1181100" y="28575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ts val="4500"/>
              </a:lnSpc>
            </a:pPr>
            <a:r>
              <a:rPr lang="de-DE" altLang="de-DE" sz="3800" b="1">
                <a:solidFill>
                  <a:schemeClr val="bg1"/>
                </a:solidFill>
              </a:rPr>
              <a:t> </a:t>
            </a:r>
          </a:p>
        </p:txBody>
      </p:sp>
      <p:sp>
        <p:nvSpPr>
          <p:cNvPr id="3076" name="Titel 9"/>
          <p:cNvSpPr>
            <a:spLocks noGrp="1"/>
          </p:cNvSpPr>
          <p:nvPr>
            <p:ph type="title"/>
          </p:nvPr>
        </p:nvSpPr>
        <p:spPr bwMode="auto">
          <a:xfrm>
            <a:off x="900113" y="2564904"/>
            <a:ext cx="7291387" cy="308659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GB" altLang="de-DE" dirty="0"/>
              <a:t>Selective subject:</a:t>
            </a:r>
            <a:br>
              <a:rPr lang="en-GB" altLang="de-DE" dirty="0"/>
            </a:br>
            <a:br>
              <a:rPr lang="en-GB" altLang="de-DE" dirty="0"/>
            </a:br>
            <a:r>
              <a:rPr lang="en-GB" altLang="de-DE" dirty="0"/>
              <a:t>„Kalman Filtering in Control- &amp; Communication Applications”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2"/>
          <p:cNvSpPr>
            <a:spLocks noGrp="1"/>
          </p:cNvSpPr>
          <p:nvPr>
            <p:ph type="title"/>
          </p:nvPr>
        </p:nvSpPr>
        <p:spPr>
          <a:xfrm>
            <a:off x="388938" y="333375"/>
            <a:ext cx="8382000" cy="73866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 dirty="0">
                <a:solidFill>
                  <a:schemeClr val="bg1"/>
                </a:solidFill>
              </a:rPr>
              <a:t>Content:</a:t>
            </a:r>
            <a:br>
              <a:rPr lang="de-DE" altLang="en-US" dirty="0"/>
            </a:br>
            <a:endParaRPr lang="de-DE" alt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>
          <a:xfrm>
            <a:off x="381000" y="1557338"/>
            <a:ext cx="8382000" cy="4616648"/>
          </a:xfrm>
        </p:spPr>
        <p:txBody>
          <a:bodyPr/>
          <a:lstStyle/>
          <a:p>
            <a:pPr marL="514350" indent="-514350">
              <a:lnSpc>
                <a:spcPct val="250000"/>
              </a:lnSpc>
              <a:buAutoNum type="arabicPeriod"/>
            </a:pP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Ball-plate model</a:t>
            </a:r>
          </a:p>
          <a:p>
            <a:pPr marL="514350" indent="-514350">
              <a:lnSpc>
                <a:spcPct val="250000"/>
              </a:lnSpc>
              <a:buAutoNum type="arabicPeriod"/>
            </a:pP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State-space representation</a:t>
            </a:r>
          </a:p>
          <a:p>
            <a:pPr marL="514350" indent="-514350">
              <a:lnSpc>
                <a:spcPct val="250000"/>
              </a:lnSpc>
              <a:buFont typeface="Arial" panose="020B0604020202020204" pitchFamily="34" charset="0"/>
              <a:buAutoNum type="arabicPeriod"/>
            </a:pPr>
            <a:r>
              <a:rPr lang="en-US" dirty="0"/>
              <a:t>Simulation of KF using Matlab</a:t>
            </a:r>
          </a:p>
          <a:p>
            <a:pPr marL="514350" indent="-514350">
              <a:lnSpc>
                <a:spcPct val="250000"/>
              </a:lnSpc>
              <a:buFont typeface="Arial" panose="020B0604020202020204" pitchFamily="34" charset="0"/>
              <a:buAutoNum type="arabicPeriod"/>
            </a:pP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Implementation of KF on MCU</a:t>
            </a:r>
          </a:p>
          <a:p>
            <a:pPr marL="514350" indent="-514350">
              <a:lnSpc>
                <a:spcPct val="250000"/>
              </a:lnSpc>
              <a:buFont typeface="Arial" panose="020B0604020202020204" pitchFamily="34" charset="0"/>
              <a:buAutoNum type="arabicPeriod"/>
            </a:pP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571798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284049"/>
            <a:ext cx="7092280" cy="53192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18922"/>
          </a:xfrm>
        </p:spPr>
        <p:txBody>
          <a:bodyPr>
            <a:normAutofit/>
          </a:bodyPr>
          <a:lstStyle/>
          <a:p>
            <a:r>
              <a:rPr lang="en-US" dirty="0"/>
              <a:t>3. Simulation using Matlab </a:t>
            </a:r>
            <a:br>
              <a:rPr lang="en-US" dirty="0"/>
            </a:br>
            <a:r>
              <a:rPr lang="en-US" dirty="0"/>
              <a:t>	Linear 2</a:t>
            </a:r>
            <a:r>
              <a:rPr lang="en-US" baseline="30000" dirty="0"/>
              <a:t>nd</a:t>
            </a:r>
            <a:r>
              <a:rPr lang="en-US" dirty="0"/>
              <a:t> order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7401910" y="1876097"/>
            <a:ext cx="1720411" cy="4981903"/>
          </a:xfrm>
        </p:spPr>
        <p:txBody>
          <a:bodyPr>
            <a:normAutofit/>
          </a:bodyPr>
          <a:lstStyle/>
          <a:p>
            <a:r>
              <a:rPr lang="en-US" dirty="0" err="1"/>
              <a:t>abc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588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" y="1268760"/>
            <a:ext cx="7092280" cy="5313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03634"/>
          </a:xfrm>
        </p:spPr>
        <p:txBody>
          <a:bodyPr>
            <a:normAutofit/>
          </a:bodyPr>
          <a:lstStyle/>
          <a:p>
            <a:r>
              <a:rPr lang="en-US" dirty="0"/>
              <a:t>3. Simulation using Matlab </a:t>
            </a:r>
            <a:br>
              <a:rPr lang="en-US" dirty="0"/>
            </a:br>
            <a:r>
              <a:rPr lang="en-US" dirty="0"/>
              <a:t>	Linear 2</a:t>
            </a:r>
            <a:r>
              <a:rPr lang="en-US" baseline="30000" dirty="0"/>
              <a:t>nd</a:t>
            </a:r>
            <a:r>
              <a:rPr lang="en-US" dirty="0"/>
              <a:t> order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7401910" y="1876097"/>
            <a:ext cx="1720411" cy="4981903"/>
          </a:xfrm>
        </p:spPr>
        <p:txBody>
          <a:bodyPr>
            <a:normAutofit/>
          </a:bodyPr>
          <a:lstStyle/>
          <a:p>
            <a:r>
              <a:rPr lang="en-US" dirty="0" err="1"/>
              <a:t>abc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4936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18922"/>
          </a:xfrm>
        </p:spPr>
        <p:txBody>
          <a:bodyPr>
            <a:normAutofit/>
          </a:bodyPr>
          <a:lstStyle/>
          <a:p>
            <a:r>
              <a:rPr lang="en-US" dirty="0"/>
              <a:t>3. Simulation using Matlab </a:t>
            </a:r>
            <a:br>
              <a:rPr lang="en-US" dirty="0"/>
            </a:br>
            <a:r>
              <a:rPr lang="en-US" dirty="0"/>
              <a:t>	Linear 3</a:t>
            </a:r>
            <a:r>
              <a:rPr lang="en-US" baseline="30000" dirty="0"/>
              <a:t>rd</a:t>
            </a:r>
            <a:r>
              <a:rPr lang="en-US" dirty="0"/>
              <a:t> order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7401910" y="1876097"/>
            <a:ext cx="1720411" cy="4981903"/>
          </a:xfrm>
        </p:spPr>
        <p:txBody>
          <a:bodyPr>
            <a:normAutofit/>
          </a:bodyPr>
          <a:lstStyle/>
          <a:p>
            <a:r>
              <a:rPr lang="en-US" dirty="0" err="1"/>
              <a:t>abc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84049"/>
            <a:ext cx="7023968" cy="5262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0343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03634"/>
          </a:xfrm>
        </p:spPr>
        <p:txBody>
          <a:bodyPr>
            <a:normAutofit/>
          </a:bodyPr>
          <a:lstStyle/>
          <a:p>
            <a:r>
              <a:rPr lang="en-US" dirty="0"/>
              <a:t>3. Simulation using Matlab </a:t>
            </a:r>
            <a:br>
              <a:rPr lang="en-US" dirty="0"/>
            </a:br>
            <a:r>
              <a:rPr lang="en-US" dirty="0"/>
              <a:t>	Linear 3</a:t>
            </a:r>
            <a:r>
              <a:rPr lang="en-US" baseline="30000" dirty="0"/>
              <a:t>rd</a:t>
            </a:r>
            <a:r>
              <a:rPr lang="en-US" dirty="0"/>
              <a:t> order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7401910" y="1876097"/>
            <a:ext cx="1720411" cy="498190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6F6F6E"/>
                </a:solidFill>
              </a:rPr>
              <a:t>Blue: Plate angle is delayed</a:t>
            </a:r>
          </a:p>
          <a:p>
            <a:r>
              <a:rPr lang="en-US" dirty="0">
                <a:solidFill>
                  <a:srgbClr val="6F6F6E"/>
                </a:solidFill>
              </a:rPr>
              <a:t>Orange: Speed estimation is closer to the logged data.</a:t>
            </a:r>
          </a:p>
          <a:p>
            <a:endParaRPr lang="en-US" dirty="0">
              <a:solidFill>
                <a:srgbClr val="6F6F6E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4149"/>
            <a:ext cx="7078540" cy="5303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0756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03634"/>
          </a:xfrm>
        </p:spPr>
        <p:txBody>
          <a:bodyPr>
            <a:normAutofit/>
          </a:bodyPr>
          <a:lstStyle/>
          <a:p>
            <a:r>
              <a:rPr lang="en-US" dirty="0"/>
              <a:t>3. Simulation using Matlab </a:t>
            </a:r>
            <a:br>
              <a:rPr lang="en-US" dirty="0"/>
            </a:br>
            <a:r>
              <a:rPr lang="en-US" dirty="0"/>
              <a:t>	3</a:t>
            </a:r>
            <a:r>
              <a:rPr lang="en-US" baseline="30000" dirty="0"/>
              <a:t>rd</a:t>
            </a:r>
            <a:r>
              <a:rPr lang="en-US" dirty="0"/>
              <a:t> vs 2</a:t>
            </a:r>
            <a:r>
              <a:rPr lang="en-US" baseline="30000" dirty="0"/>
              <a:t>nd</a:t>
            </a:r>
            <a:r>
              <a:rPr lang="en-US" dirty="0"/>
              <a:t> order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7401910" y="1876097"/>
            <a:ext cx="1720411" cy="4981903"/>
          </a:xfrm>
        </p:spPr>
        <p:txBody>
          <a:bodyPr>
            <a:normAutofit/>
          </a:bodyPr>
          <a:lstStyle/>
          <a:p>
            <a:r>
              <a:rPr lang="en-US" dirty="0" err="1"/>
              <a:t>abc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83677"/>
            <a:ext cx="7092280" cy="531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8834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2"/>
          <p:cNvSpPr>
            <a:spLocks noGrp="1"/>
          </p:cNvSpPr>
          <p:nvPr>
            <p:ph type="title"/>
          </p:nvPr>
        </p:nvSpPr>
        <p:spPr>
          <a:xfrm>
            <a:off x="388938" y="333375"/>
            <a:ext cx="8382000" cy="73866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 dirty="0">
                <a:solidFill>
                  <a:schemeClr val="bg1"/>
                </a:solidFill>
              </a:rPr>
              <a:t>Content:</a:t>
            </a:r>
            <a:br>
              <a:rPr lang="de-DE" altLang="en-US" dirty="0"/>
            </a:br>
            <a:endParaRPr lang="de-DE" alt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>
          <a:xfrm>
            <a:off x="381000" y="1557338"/>
            <a:ext cx="8382000" cy="4616648"/>
          </a:xfrm>
        </p:spPr>
        <p:txBody>
          <a:bodyPr/>
          <a:lstStyle/>
          <a:p>
            <a:pPr marL="514350" indent="-514350">
              <a:lnSpc>
                <a:spcPct val="250000"/>
              </a:lnSpc>
              <a:buAutoNum type="arabicPeriod"/>
            </a:pP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Ball-plate model</a:t>
            </a:r>
          </a:p>
          <a:p>
            <a:pPr marL="514350" indent="-514350">
              <a:lnSpc>
                <a:spcPct val="250000"/>
              </a:lnSpc>
              <a:buAutoNum type="arabicPeriod"/>
            </a:pP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State-space representation</a:t>
            </a:r>
          </a:p>
          <a:p>
            <a:pPr marL="514350" indent="-514350">
              <a:lnSpc>
                <a:spcPct val="250000"/>
              </a:lnSpc>
              <a:buFont typeface="Arial" panose="020B0604020202020204" pitchFamily="34" charset="0"/>
              <a:buAutoNum type="arabicPeriod"/>
            </a:pP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Simulation of KF using Matlab</a:t>
            </a:r>
          </a:p>
          <a:p>
            <a:pPr marL="514350" indent="-514350">
              <a:lnSpc>
                <a:spcPct val="250000"/>
              </a:lnSpc>
              <a:buFont typeface="Arial" panose="020B0604020202020204" pitchFamily="34" charset="0"/>
              <a:buAutoNum type="arabicPeriod"/>
            </a:pPr>
            <a:r>
              <a:rPr lang="en-US" dirty="0"/>
              <a:t>Implementation of KF on MCU</a:t>
            </a:r>
          </a:p>
          <a:p>
            <a:pPr marL="514350" indent="-514350">
              <a:lnSpc>
                <a:spcPct val="250000"/>
              </a:lnSpc>
              <a:buFont typeface="Arial" panose="020B0604020202020204" pitchFamily="34" charset="0"/>
              <a:buAutoNum type="arabicPeriod"/>
            </a:pP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6290769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03634"/>
          </a:xfrm>
        </p:spPr>
        <p:txBody>
          <a:bodyPr>
            <a:normAutofit fontScale="90000"/>
          </a:bodyPr>
          <a:lstStyle/>
          <a:p>
            <a:r>
              <a:rPr lang="en-US" dirty="0"/>
              <a:t>4. Implementation on MCU</a:t>
            </a:r>
            <a:br>
              <a:rPr lang="en-US" dirty="0"/>
            </a:br>
            <a:r>
              <a:rPr lang="en-US" dirty="0"/>
              <a:t>	Code structure</a:t>
            </a:r>
            <a:br>
              <a:rPr lang="en-US" dirty="0"/>
            </a:br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04800" y="304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7544" y="1700808"/>
            <a:ext cx="8341225" cy="425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2197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03634"/>
          </a:xfrm>
        </p:spPr>
        <p:txBody>
          <a:bodyPr>
            <a:normAutofit fontScale="90000"/>
          </a:bodyPr>
          <a:lstStyle/>
          <a:p>
            <a:r>
              <a:rPr lang="en-US" dirty="0"/>
              <a:t>4. Implementation on MCU</a:t>
            </a:r>
            <a:br>
              <a:rPr lang="en-US" dirty="0"/>
            </a:br>
            <a:r>
              <a:rPr lang="en-US" dirty="0"/>
              <a:t>	Interrupts’ flowchart</a:t>
            </a:r>
            <a:br>
              <a:rPr lang="en-US" dirty="0"/>
            </a:br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04800" y="304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45720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6" name="Content Placeholder 1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" y="1455632"/>
            <a:ext cx="2725946" cy="456565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1902" y="1466201"/>
            <a:ext cx="2820196" cy="456565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2199" y="1466200"/>
            <a:ext cx="2664297" cy="5228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8470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03634"/>
          </a:xfrm>
        </p:spPr>
        <p:txBody>
          <a:bodyPr>
            <a:normAutofit fontScale="90000"/>
          </a:bodyPr>
          <a:lstStyle/>
          <a:p>
            <a:r>
              <a:rPr lang="en-US" dirty="0"/>
              <a:t>4. Implementation on MCU</a:t>
            </a:r>
            <a:br>
              <a:rPr lang="en-US" dirty="0"/>
            </a:br>
            <a:r>
              <a:rPr lang="en-US" dirty="0"/>
              <a:t>	main function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04800" y="304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45720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08104" y="1268761"/>
            <a:ext cx="3456384" cy="5567491"/>
          </a:xfrm>
          <a:prstGeom prst="rect">
            <a:avLst/>
          </a:prstGeom>
        </p:spPr>
      </p:pic>
      <p:pic>
        <p:nvPicPr>
          <p:cNvPr id="13" name="Picture 12" descr="C:\Users\Chuong\AppData\Local\Microsoft\Windows\INetCache\Content.Word\firmware structure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8" y="1456337"/>
            <a:ext cx="4860032" cy="48034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14280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2"/>
          <p:cNvSpPr>
            <a:spLocks noGrp="1"/>
          </p:cNvSpPr>
          <p:nvPr>
            <p:ph type="title"/>
          </p:nvPr>
        </p:nvSpPr>
        <p:spPr>
          <a:xfrm>
            <a:off x="388938" y="333375"/>
            <a:ext cx="8382000" cy="73866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 dirty="0">
                <a:solidFill>
                  <a:schemeClr val="bg1"/>
                </a:solidFill>
              </a:rPr>
              <a:t>Content:</a:t>
            </a:r>
            <a:br>
              <a:rPr lang="de-DE" altLang="en-US" dirty="0"/>
            </a:br>
            <a:endParaRPr lang="de-DE" alt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>
          <a:xfrm>
            <a:off x="381000" y="1557338"/>
            <a:ext cx="8382000" cy="4616648"/>
          </a:xfrm>
        </p:spPr>
        <p:txBody>
          <a:bodyPr/>
          <a:lstStyle/>
          <a:p>
            <a:pPr marL="514350" indent="-514350">
              <a:lnSpc>
                <a:spcPct val="250000"/>
              </a:lnSpc>
              <a:buAutoNum type="arabicPeriod"/>
            </a:pPr>
            <a:r>
              <a:rPr lang="en-US" dirty="0"/>
              <a:t>Ball-plate model</a:t>
            </a:r>
          </a:p>
          <a:p>
            <a:pPr marL="514350" indent="-514350">
              <a:lnSpc>
                <a:spcPct val="250000"/>
              </a:lnSpc>
              <a:buAutoNum type="arabicPeriod"/>
            </a:pPr>
            <a:r>
              <a:rPr lang="en-US" dirty="0"/>
              <a:t>State-space representation</a:t>
            </a:r>
          </a:p>
          <a:p>
            <a:pPr marL="514350" indent="-514350">
              <a:lnSpc>
                <a:spcPct val="250000"/>
              </a:lnSpc>
              <a:buFont typeface="Arial" panose="020B0604020202020204" pitchFamily="34" charset="0"/>
              <a:buAutoNum type="arabicPeriod"/>
            </a:pPr>
            <a:r>
              <a:rPr lang="en-US" dirty="0"/>
              <a:t>Simulation of KF using Matlab</a:t>
            </a:r>
          </a:p>
          <a:p>
            <a:pPr marL="514350" indent="-514350">
              <a:lnSpc>
                <a:spcPct val="250000"/>
              </a:lnSpc>
              <a:buFont typeface="Arial" panose="020B0604020202020204" pitchFamily="34" charset="0"/>
              <a:buAutoNum type="arabicPeriod"/>
            </a:pPr>
            <a:r>
              <a:rPr lang="en-US" dirty="0"/>
              <a:t>Implementation of KF on MCU</a:t>
            </a:r>
          </a:p>
          <a:p>
            <a:pPr marL="514350" indent="-514350">
              <a:lnSpc>
                <a:spcPct val="250000"/>
              </a:lnSpc>
              <a:buFont typeface="Arial" panose="020B0604020202020204" pitchFamily="34" charset="0"/>
              <a:buAutoNum type="arabicPeriod"/>
            </a:pPr>
            <a:r>
              <a:rPr lang="en-US" dirty="0"/>
              <a:t>Results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03634"/>
          </a:xfrm>
        </p:spPr>
        <p:txBody>
          <a:bodyPr>
            <a:normAutofit fontScale="90000"/>
          </a:bodyPr>
          <a:lstStyle/>
          <a:p>
            <a:r>
              <a:rPr lang="en-US" dirty="0"/>
              <a:t>4. Implementation on MCU</a:t>
            </a:r>
            <a:br>
              <a:rPr lang="en-US" dirty="0"/>
            </a:br>
            <a:r>
              <a:rPr lang="en-US" dirty="0"/>
              <a:t>	GUI</a:t>
            </a:r>
            <a:br>
              <a:rPr lang="en-US" dirty="0"/>
            </a:br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04800" y="304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45720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224" y="1268761"/>
            <a:ext cx="7661126" cy="5329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3472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2"/>
          <p:cNvSpPr>
            <a:spLocks noGrp="1"/>
          </p:cNvSpPr>
          <p:nvPr>
            <p:ph type="title"/>
          </p:nvPr>
        </p:nvSpPr>
        <p:spPr>
          <a:xfrm>
            <a:off x="388938" y="333375"/>
            <a:ext cx="8382000" cy="73866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 dirty="0">
                <a:solidFill>
                  <a:schemeClr val="bg1"/>
                </a:solidFill>
              </a:rPr>
              <a:t>Content:</a:t>
            </a:r>
            <a:br>
              <a:rPr lang="de-DE" altLang="en-US" dirty="0"/>
            </a:br>
            <a:endParaRPr lang="de-DE" alt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>
          <a:xfrm>
            <a:off x="381000" y="1557338"/>
            <a:ext cx="8382000" cy="4616648"/>
          </a:xfrm>
        </p:spPr>
        <p:txBody>
          <a:bodyPr/>
          <a:lstStyle/>
          <a:p>
            <a:pPr marL="514350" indent="-514350">
              <a:lnSpc>
                <a:spcPct val="250000"/>
              </a:lnSpc>
              <a:buAutoNum type="arabicPeriod"/>
            </a:pP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Ball-plate model</a:t>
            </a:r>
          </a:p>
          <a:p>
            <a:pPr marL="514350" indent="-514350">
              <a:lnSpc>
                <a:spcPct val="250000"/>
              </a:lnSpc>
              <a:buAutoNum type="arabicPeriod"/>
            </a:pP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State-space representation</a:t>
            </a:r>
          </a:p>
          <a:p>
            <a:pPr marL="514350" indent="-514350">
              <a:lnSpc>
                <a:spcPct val="250000"/>
              </a:lnSpc>
              <a:buFont typeface="Arial" panose="020B0604020202020204" pitchFamily="34" charset="0"/>
              <a:buAutoNum type="arabicPeriod"/>
            </a:pP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Simulation of KF using Matlab</a:t>
            </a:r>
          </a:p>
          <a:p>
            <a:pPr marL="514350" indent="-514350">
              <a:lnSpc>
                <a:spcPct val="250000"/>
              </a:lnSpc>
              <a:buFont typeface="Arial" panose="020B0604020202020204" pitchFamily="34" charset="0"/>
              <a:buAutoNum type="arabicPeriod"/>
            </a:pP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Implementation of KF on MCU</a:t>
            </a:r>
          </a:p>
          <a:p>
            <a:pPr marL="514350" indent="-514350">
              <a:lnSpc>
                <a:spcPct val="250000"/>
              </a:lnSpc>
              <a:buFont typeface="Arial" panose="020B0604020202020204" pitchFamily="34" charset="0"/>
              <a:buAutoNum type="arabicPeriod"/>
            </a:pPr>
            <a:r>
              <a:rPr lang="en-US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2508684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03634"/>
          </a:xfrm>
        </p:spPr>
        <p:txBody>
          <a:bodyPr>
            <a:normAutofit fontScale="90000"/>
          </a:bodyPr>
          <a:lstStyle/>
          <a:p>
            <a:r>
              <a:rPr lang="en-US" dirty="0"/>
              <a:t>5. Results</a:t>
            </a:r>
            <a:br>
              <a:rPr lang="en-US" dirty="0"/>
            </a:br>
            <a:r>
              <a:rPr lang="en-US" dirty="0"/>
              <a:t>	Video</a:t>
            </a:r>
            <a:br>
              <a:rPr lang="en-US" dirty="0"/>
            </a:br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04800" y="304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45720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4961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ChangeArrowheads="1"/>
          </p:cNvSpPr>
          <p:nvPr/>
        </p:nvSpPr>
        <p:spPr bwMode="auto">
          <a:xfrm>
            <a:off x="1181100" y="2133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ts val="4500"/>
              </a:lnSpc>
            </a:pPr>
            <a:r>
              <a:rPr lang="de-DE" altLang="de-DE" sz="3800" b="1">
                <a:solidFill>
                  <a:schemeClr val="bg1"/>
                </a:solidFill>
              </a:rPr>
              <a:t> </a:t>
            </a:r>
          </a:p>
        </p:txBody>
      </p:sp>
      <p:sp>
        <p:nvSpPr>
          <p:cNvPr id="3075" name="Rectangle 5"/>
          <p:cNvSpPr>
            <a:spLocks noChangeArrowheads="1"/>
          </p:cNvSpPr>
          <p:nvPr/>
        </p:nvSpPr>
        <p:spPr bwMode="auto">
          <a:xfrm>
            <a:off x="1181100" y="28575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ts val="4500"/>
              </a:lnSpc>
            </a:pPr>
            <a:r>
              <a:rPr lang="de-DE" altLang="de-DE" sz="3800" b="1">
                <a:solidFill>
                  <a:schemeClr val="bg1"/>
                </a:solidFill>
              </a:rPr>
              <a:t> </a:t>
            </a:r>
          </a:p>
        </p:txBody>
      </p:sp>
      <p:sp>
        <p:nvSpPr>
          <p:cNvPr id="3076" name="Titel 9"/>
          <p:cNvSpPr>
            <a:spLocks noGrp="1"/>
          </p:cNvSpPr>
          <p:nvPr>
            <p:ph type="title"/>
          </p:nvPr>
        </p:nvSpPr>
        <p:spPr bwMode="auto">
          <a:xfrm>
            <a:off x="900113" y="2133600"/>
            <a:ext cx="7291387" cy="3517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GB" altLang="de-DE" dirty="0"/>
              <a:t>Selective subject:</a:t>
            </a:r>
            <a:br>
              <a:rPr lang="en-GB" altLang="de-DE" dirty="0"/>
            </a:br>
            <a:br>
              <a:rPr lang="en-GB" altLang="de-DE" dirty="0"/>
            </a:br>
            <a:r>
              <a:rPr lang="en-GB" altLang="de-DE" dirty="0"/>
              <a:t>„Kalman Filtering in Control- &amp; Communication Applications”</a:t>
            </a:r>
            <a:br>
              <a:rPr lang="en-GB" altLang="de-DE" dirty="0"/>
            </a:br>
            <a:br>
              <a:rPr lang="en-GB" altLang="de-DE" dirty="0"/>
            </a:br>
            <a:br>
              <a:rPr lang="en-GB" altLang="de-DE" dirty="0"/>
            </a:br>
            <a:r>
              <a:rPr lang="en-GB" altLang="de-DE" dirty="0"/>
              <a:t>Thanks for your attention!</a:t>
            </a:r>
            <a:br>
              <a:rPr lang="en-GB" altLang="de-DE" dirty="0"/>
            </a:br>
            <a:br>
              <a:rPr lang="en-GB" altLang="de-DE" dirty="0"/>
            </a:br>
            <a:r>
              <a:rPr lang="en-GB" altLang="de-DE" dirty="0"/>
              <a:t>Q&amp;A…</a:t>
            </a:r>
          </a:p>
        </p:txBody>
      </p:sp>
    </p:spTree>
    <p:extLst>
      <p:ext uri="{BB962C8B-B14F-4D97-AF65-F5344CB8AC3E}">
        <p14:creationId xmlns:p14="http://schemas.microsoft.com/office/powerpoint/2010/main" val="1201044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2"/>
          <p:cNvSpPr>
            <a:spLocks noGrp="1"/>
          </p:cNvSpPr>
          <p:nvPr>
            <p:ph type="title"/>
          </p:nvPr>
        </p:nvSpPr>
        <p:spPr>
          <a:xfrm>
            <a:off x="388938" y="333375"/>
            <a:ext cx="8382000" cy="73866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 dirty="0">
                <a:solidFill>
                  <a:schemeClr val="bg1"/>
                </a:solidFill>
              </a:rPr>
              <a:t>Content:</a:t>
            </a:r>
            <a:br>
              <a:rPr lang="de-DE" altLang="en-US" dirty="0"/>
            </a:br>
            <a:endParaRPr lang="de-DE" alt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>
          <a:xfrm>
            <a:off x="381000" y="1557338"/>
            <a:ext cx="8382000" cy="4616648"/>
          </a:xfrm>
        </p:spPr>
        <p:txBody>
          <a:bodyPr/>
          <a:lstStyle/>
          <a:p>
            <a:pPr marL="514350" indent="-514350">
              <a:lnSpc>
                <a:spcPct val="250000"/>
              </a:lnSpc>
              <a:buAutoNum type="arabicPeriod"/>
            </a:pPr>
            <a:r>
              <a:rPr lang="en-US" dirty="0"/>
              <a:t>Ball-plate model</a:t>
            </a:r>
          </a:p>
          <a:p>
            <a:pPr marL="514350" indent="-514350">
              <a:lnSpc>
                <a:spcPct val="250000"/>
              </a:lnSpc>
              <a:buAutoNum type="arabicPeriod"/>
            </a:pP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State-space representation</a:t>
            </a:r>
          </a:p>
          <a:p>
            <a:pPr marL="514350" indent="-514350">
              <a:lnSpc>
                <a:spcPct val="250000"/>
              </a:lnSpc>
              <a:buFont typeface="Arial" panose="020B0604020202020204" pitchFamily="34" charset="0"/>
              <a:buAutoNum type="arabicPeriod"/>
            </a:pP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Simulation of KF using Matlab</a:t>
            </a:r>
          </a:p>
          <a:p>
            <a:pPr marL="514350" indent="-514350">
              <a:lnSpc>
                <a:spcPct val="250000"/>
              </a:lnSpc>
              <a:buFont typeface="Arial" panose="020B0604020202020204" pitchFamily="34" charset="0"/>
              <a:buAutoNum type="arabicPeriod"/>
            </a:pP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Implementation of KF on MCU</a:t>
            </a:r>
          </a:p>
          <a:p>
            <a:pPr marL="514350" indent="-514350">
              <a:lnSpc>
                <a:spcPct val="250000"/>
              </a:lnSpc>
              <a:buFont typeface="Arial" panose="020B0604020202020204" pitchFamily="34" charset="0"/>
              <a:buAutoNum type="arabicPeriod"/>
            </a:pP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216391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2"/>
          <p:cNvSpPr>
            <a:spLocks noGrp="1"/>
          </p:cNvSpPr>
          <p:nvPr>
            <p:ph type="title"/>
          </p:nvPr>
        </p:nvSpPr>
        <p:spPr>
          <a:xfrm>
            <a:off x="388938" y="333375"/>
            <a:ext cx="8382000" cy="73866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/>
              <a:t>1. Ball-plate model:</a:t>
            </a:r>
            <a:br>
              <a:rPr lang="de-DE" altLang="en-US" dirty="0"/>
            </a:br>
            <a:endParaRPr lang="de-DE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534" y="1412776"/>
            <a:ext cx="8545633" cy="26642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93360" y="4509120"/>
                <a:ext cx="7773156" cy="193258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𝐽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p>
                                          <m:r>
                                            <a:rPr lang="en-US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d>
                              <m:acc>
                                <m:accPr>
                                  <m:chr m:val="̈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𝑚𝑔</m:t>
                              </m:r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𝑚𝑥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acc>
                                <m:accPr>
                                  <m:chr m:val="̇"/>
                                  <m:ctrlPr>
                                    <a:rPr lang="en-US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𝐽𝑏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den>
                              </m:f>
                              <m:acc>
                                <m:accPr>
                                  <m:chr m:val="̈"/>
                                  <m:ctrlPr>
                                    <a:rPr lang="en-US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𝑤𝑖𝑡h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: </m:t>
                              </m:r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 =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den>
                                  </m:f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func>
                                </m:e>
                              </m:func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,  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360" y="4509120"/>
                <a:ext cx="7773156" cy="19325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5955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2"/>
          <p:cNvSpPr>
            <a:spLocks noGrp="1"/>
          </p:cNvSpPr>
          <p:nvPr>
            <p:ph type="title"/>
          </p:nvPr>
        </p:nvSpPr>
        <p:spPr>
          <a:xfrm>
            <a:off x="388938" y="333375"/>
            <a:ext cx="8382000" cy="73866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/>
              <a:t>1. Ball-plate model:</a:t>
            </a:r>
            <a:br>
              <a:rPr lang="de-DE" altLang="en-US" dirty="0"/>
            </a:br>
            <a:endParaRPr lang="de-DE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87710" y="1359837"/>
                <a:ext cx="8532762" cy="916148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r>
                  <a:rPr lang="x-IV_mathan" dirty="0"/>
                  <a:t>With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0">
                        <a:latin typeface="Cambria Math" panose="02040503050406030204" pitchFamily="18" charset="0"/>
                      </a:rPr>
                      <m:t>small</m:t>
                    </m:r>
                  </m:oMath>
                </a14:m>
                <a:r>
                  <a:rPr lang="x-IV_mathan" dirty="0"/>
                  <a:t>: linearize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 </m:t>
                    </m:r>
                    <m:d>
                      <m:dPr>
                        <m:begChr m:val="{"/>
                        <m:endChr m:val=""/>
                        <m:ctrlPr>
                          <a:rPr lang="x-IV_matha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x-IV_mathan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func>
                              <m:func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  <m:e>
                            <m:acc>
                              <m:accPr>
                                <m:chr m:val="̇"/>
                                <m:ctrlPr>
                                  <a:rPr lang="en-US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=0; </m:t>
                            </m:r>
                            <m:acc>
                              <m:accPr>
                                <m:chr m:val="̈"/>
                                <m:ctrlPr>
                                  <a:rPr lang="en-US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710" y="1359837"/>
                <a:ext cx="8532762" cy="916148"/>
              </a:xfrm>
              <a:prstGeom prst="rect">
                <a:avLst/>
              </a:prstGeom>
              <a:blipFill>
                <a:blip r:embed="rId3"/>
                <a:stretch>
                  <a:fillRect l="-1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87710" y="2432590"/>
                <a:ext cx="8532762" cy="1271438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x-IV_matha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x-IV_mathan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d>
                              <m:dPr>
                                <m:ctrlPr>
                                  <a:rPr lang="x-IV_matha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x-IV_matha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x-IV_matha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x-IV_mathan">
                                            <a:latin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</m:e>
                                      <m:sub>
                                        <m:r>
                                          <a:rPr lang="x-IV_mathan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sub>
                                    </m:sSub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x-IV_matha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x-IV_mathan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p>
                                        <m:r>
                                          <a:rPr lang="x-IV_mathan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x-IV_mathan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x-IV_mathan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  <m:acc>
                              <m:accPr>
                                <m:chr m:val="̈"/>
                                <m:ctrlPr>
                                  <a:rPr lang="x-IV_matha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x-IV_mathan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x-IV_matha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x-IV_mathan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x-IV_mathan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x-IV_mathan">
                                <a:latin typeface="Cambria Math" panose="02040503050406030204" pitchFamily="18" charset="0"/>
                              </a:rPr>
                              <m:t>𝑚𝑔</m:t>
                            </m:r>
                            <m:f>
                              <m:fPr>
                                <m:ctrlPr>
                                  <a:rPr lang="x-IV_matha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x-IV_mathan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num>
                              <m:den>
                                <m:r>
                                  <a:rPr lang="x-IV_mathan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den>
                            </m:f>
                            <m:r>
                              <a:rPr lang="x-IV_mathan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  <m:d>
                              <m:dPr>
                                <m:ctrlPr>
                                  <a:rPr lang="x-IV_matha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x-IV_mathan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x-IV_mathan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  <m:e>
                            <m:r>
                              <a:rPr lang="x-IV_mathan">
                                <a:latin typeface="Cambria Math" panose="02040503050406030204" pitchFamily="18" charset="0"/>
                              </a:rPr>
                              <m:t>𝑖𝑛𝑝𝑢𝑡</m:t>
                            </m:r>
                            <m:r>
                              <a:rPr lang="x-IV_mathan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x-IV_mathan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x-IV_mathan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d>
                              <m:dPr>
                                <m:ctrlPr>
                                  <a:rPr lang="x-IV_matha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𝑟𝑎𝑑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x-IV_mathan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x-IV_mathan">
                                <a:latin typeface="Cambria Math" panose="02040503050406030204" pitchFamily="18" charset="0"/>
                              </a:rPr>
                              <m:t>𝑜𝑢𝑡𝑝𝑢𝑡</m:t>
                            </m:r>
                            <m:r>
                              <a:rPr lang="x-IV_mathan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x-IV_mathan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x-IV_mathan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x-IV_mathan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x-IV_matha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x-IV_mathan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acc>
                              <m:accPr>
                                <m:chr m:val="̈"/>
                                <m:ctrlPr>
                                  <a:rPr lang="x-IV_matha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x-IV_mathan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x-IV_matha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x-IV_mathan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x-IV_mathan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x-IV_mathan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−0.6</m:t>
                            </m:r>
                            <m:f>
                              <m:fPr>
                                <m:ctrlPr>
                                  <a:rPr lang="x-IV_matha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x-IV_mathan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𝑔𝑑</m:t>
                                </m:r>
                              </m:num>
                              <m:den>
                                <m:r>
                                  <a:rPr lang="x-IV_mathan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den>
                            </m:f>
                            <m:r>
                              <a:rPr lang="x-IV_mathan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d>
                              <m:dPr>
                                <m:ctrlPr>
                                  <a:rPr lang="x-IV_matha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x-IV_mathan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  <m:e>
                            <m:r>
                              <a:rPr lang="x-IV_mathan">
                                <a:latin typeface="Cambria Math" panose="02040503050406030204" pitchFamily="18" charset="0"/>
                              </a:rPr>
                              <m:t>𝑖𝑛</m:t>
                            </m:r>
                            <m:r>
                              <a:rPr lang="x-IV_mathan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x-IV_mathan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x-IV_mathan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d>
                              <m:dPr>
                                <m:ctrlPr>
                                  <a:rPr lang="x-IV_matha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𝑟𝑎𝑑</m:t>
                                </m:r>
                              </m:e>
                            </m:d>
                            <m:r>
                              <a:rPr lang="x-IV_mathan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x-IV_mathan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x-IV_mathan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x-IV_mathan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  <m:r>
                              <a:rPr lang="x-IV_mathan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x-IV_mathan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x-IV_mathan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x-IV_mathan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710" y="2432590"/>
                <a:ext cx="8532762" cy="12714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7709" y="4005064"/>
            <a:ext cx="8532763" cy="1777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22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458" y="3081163"/>
            <a:ext cx="8640960" cy="1380543"/>
          </a:xfrm>
          <a:prstGeom prst="rect">
            <a:avLst/>
          </a:prstGeom>
        </p:spPr>
      </p:pic>
      <p:sp>
        <p:nvSpPr>
          <p:cNvPr id="4098" name="Titel 2"/>
          <p:cNvSpPr>
            <a:spLocks noGrp="1"/>
          </p:cNvSpPr>
          <p:nvPr>
            <p:ph type="title"/>
          </p:nvPr>
        </p:nvSpPr>
        <p:spPr>
          <a:xfrm>
            <a:off x="388938" y="333375"/>
            <a:ext cx="8382000" cy="73866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/>
              <a:t>1. Ball-plate model:</a:t>
            </a:r>
            <a:br>
              <a:rPr lang="de-DE" altLang="en-US" dirty="0"/>
            </a:br>
            <a:endParaRPr lang="de-DE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458" y="1556792"/>
            <a:ext cx="8640960" cy="142875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 bwMode="auto">
          <a:xfrm>
            <a:off x="2051720" y="2708920"/>
            <a:ext cx="504056" cy="64807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/>
          <p:cNvCxnSpPr>
            <a:cxnSpLocks/>
          </p:cNvCxnSpPr>
          <p:nvPr/>
        </p:nvCxnSpPr>
        <p:spPr bwMode="auto">
          <a:xfrm flipH="1">
            <a:off x="2987824" y="2661506"/>
            <a:ext cx="216024" cy="69548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/>
          <p:cNvCxnSpPr>
            <a:cxnSpLocks/>
          </p:cNvCxnSpPr>
          <p:nvPr/>
        </p:nvCxnSpPr>
        <p:spPr bwMode="auto">
          <a:xfrm flipH="1">
            <a:off x="3491880" y="2492896"/>
            <a:ext cx="3024336" cy="100811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3419281"/>
              </p:ext>
            </p:extLst>
          </p:nvPr>
        </p:nvGraphicFramePr>
        <p:xfrm>
          <a:off x="388938" y="4941168"/>
          <a:ext cx="8287520" cy="1152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7504">
                  <a:extLst>
                    <a:ext uri="{9D8B030D-6E8A-4147-A177-3AD203B41FA5}">
                      <a16:colId xmlns:a16="http://schemas.microsoft.com/office/drawing/2014/main" val="1788621222"/>
                    </a:ext>
                  </a:extLst>
                </a:gridCol>
                <a:gridCol w="1657504">
                  <a:extLst>
                    <a:ext uri="{9D8B030D-6E8A-4147-A177-3AD203B41FA5}">
                      <a16:colId xmlns:a16="http://schemas.microsoft.com/office/drawing/2014/main" val="2045543946"/>
                    </a:ext>
                  </a:extLst>
                </a:gridCol>
                <a:gridCol w="1657504">
                  <a:extLst>
                    <a:ext uri="{9D8B030D-6E8A-4147-A177-3AD203B41FA5}">
                      <a16:colId xmlns:a16="http://schemas.microsoft.com/office/drawing/2014/main" val="3288870020"/>
                    </a:ext>
                  </a:extLst>
                </a:gridCol>
                <a:gridCol w="1657504">
                  <a:extLst>
                    <a:ext uri="{9D8B030D-6E8A-4147-A177-3AD203B41FA5}">
                      <a16:colId xmlns:a16="http://schemas.microsoft.com/office/drawing/2014/main" val="3855286856"/>
                    </a:ext>
                  </a:extLst>
                </a:gridCol>
                <a:gridCol w="1657504">
                  <a:extLst>
                    <a:ext uri="{9D8B030D-6E8A-4147-A177-3AD203B41FA5}">
                      <a16:colId xmlns:a16="http://schemas.microsoft.com/office/drawing/2014/main" val="3847592838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Gain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/>
                        <a:t>k_rm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/>
                        <a:t>k_dr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/>
                        <a:t>k_mp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/>
                        <a:t>k_dp</a:t>
                      </a:r>
                      <a:endParaRPr 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053278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-0.8829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0.01745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1385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-21.2651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04201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4295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2"/>
          <p:cNvSpPr>
            <a:spLocks noGrp="1"/>
          </p:cNvSpPr>
          <p:nvPr>
            <p:ph type="title"/>
          </p:nvPr>
        </p:nvSpPr>
        <p:spPr>
          <a:xfrm>
            <a:off x="388938" y="333375"/>
            <a:ext cx="8382000" cy="73866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 dirty="0">
                <a:solidFill>
                  <a:schemeClr val="bg1"/>
                </a:solidFill>
              </a:rPr>
              <a:t>Content:</a:t>
            </a:r>
            <a:br>
              <a:rPr lang="de-DE" altLang="en-US" dirty="0"/>
            </a:br>
            <a:endParaRPr lang="de-DE" alt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>
          <a:xfrm>
            <a:off x="381000" y="1557338"/>
            <a:ext cx="8382000" cy="4616648"/>
          </a:xfrm>
        </p:spPr>
        <p:txBody>
          <a:bodyPr/>
          <a:lstStyle/>
          <a:p>
            <a:pPr marL="514350" indent="-514350">
              <a:lnSpc>
                <a:spcPct val="250000"/>
              </a:lnSpc>
              <a:buAutoNum type="arabicPeriod"/>
            </a:pP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Ball-plate model</a:t>
            </a:r>
          </a:p>
          <a:p>
            <a:pPr marL="514350" indent="-514350">
              <a:lnSpc>
                <a:spcPct val="250000"/>
              </a:lnSpc>
              <a:buAutoNum type="arabicPeriod"/>
            </a:pPr>
            <a:r>
              <a:rPr lang="en-US" dirty="0"/>
              <a:t>State-space representation</a:t>
            </a:r>
          </a:p>
          <a:p>
            <a:pPr marL="514350" indent="-514350">
              <a:lnSpc>
                <a:spcPct val="250000"/>
              </a:lnSpc>
              <a:buFont typeface="Arial" panose="020B0604020202020204" pitchFamily="34" charset="0"/>
              <a:buAutoNum type="arabicPeriod"/>
            </a:pP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Simulation of KF using Matlab</a:t>
            </a:r>
          </a:p>
          <a:p>
            <a:pPr marL="514350" indent="-514350">
              <a:lnSpc>
                <a:spcPct val="250000"/>
              </a:lnSpc>
              <a:buFont typeface="Arial" panose="020B0604020202020204" pitchFamily="34" charset="0"/>
              <a:buAutoNum type="arabicPeriod"/>
            </a:pP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Implementation of KF on MCU</a:t>
            </a:r>
          </a:p>
          <a:p>
            <a:pPr marL="514350" indent="-514350">
              <a:lnSpc>
                <a:spcPct val="250000"/>
              </a:lnSpc>
              <a:buFont typeface="Arial" panose="020B0604020202020204" pitchFamily="34" charset="0"/>
              <a:buAutoNum type="arabicPeriod"/>
            </a:pP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400052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2"/>
          <p:cNvSpPr>
            <a:spLocks noGrp="1"/>
          </p:cNvSpPr>
          <p:nvPr>
            <p:ph type="title"/>
          </p:nvPr>
        </p:nvSpPr>
        <p:spPr>
          <a:xfrm>
            <a:off x="388938" y="333375"/>
            <a:ext cx="8382000" cy="110799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/>
              <a:t>2. State-space representation:</a:t>
            </a:r>
            <a:br>
              <a:rPr lang="en-US" dirty="0"/>
            </a:br>
            <a:r>
              <a:rPr lang="en-US" dirty="0"/>
              <a:t>	2</a:t>
            </a:r>
            <a:r>
              <a:rPr lang="en-US" baseline="30000" dirty="0"/>
              <a:t>nd</a:t>
            </a:r>
            <a:r>
              <a:rPr lang="en-US" dirty="0"/>
              <a:t> order</a:t>
            </a:r>
            <a:br>
              <a:rPr lang="de-DE" altLang="en-US" dirty="0"/>
            </a:br>
            <a:endParaRPr lang="de-DE" altLang="en-US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82299"/>
              </p:ext>
            </p:extLst>
          </p:nvPr>
        </p:nvGraphicFramePr>
        <p:xfrm>
          <a:off x="388938" y="4581128"/>
          <a:ext cx="602257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4516">
                  <a:extLst>
                    <a:ext uri="{9D8B030D-6E8A-4147-A177-3AD203B41FA5}">
                      <a16:colId xmlns:a16="http://schemas.microsoft.com/office/drawing/2014/main" val="2632302890"/>
                    </a:ext>
                  </a:extLst>
                </a:gridCol>
                <a:gridCol w="1204517">
                  <a:extLst>
                    <a:ext uri="{9D8B030D-6E8A-4147-A177-3AD203B41FA5}">
                      <a16:colId xmlns:a16="http://schemas.microsoft.com/office/drawing/2014/main" val="2400564377"/>
                    </a:ext>
                  </a:extLst>
                </a:gridCol>
                <a:gridCol w="949247">
                  <a:extLst>
                    <a:ext uri="{9D8B030D-6E8A-4147-A177-3AD203B41FA5}">
                      <a16:colId xmlns:a16="http://schemas.microsoft.com/office/drawing/2014/main" val="4291100735"/>
                    </a:ext>
                  </a:extLst>
                </a:gridCol>
                <a:gridCol w="1459787">
                  <a:extLst>
                    <a:ext uri="{9D8B030D-6E8A-4147-A177-3AD203B41FA5}">
                      <a16:colId xmlns:a16="http://schemas.microsoft.com/office/drawing/2014/main" val="3381805182"/>
                    </a:ext>
                  </a:extLst>
                </a:gridCol>
                <a:gridCol w="1204511">
                  <a:extLst>
                    <a:ext uri="{9D8B030D-6E8A-4147-A177-3AD203B41FA5}">
                      <a16:colId xmlns:a16="http://schemas.microsoft.com/office/drawing/2014/main" val="557956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Gain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Known 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1868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k_rm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kbb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-0.8829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093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Pixel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k_rp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-1222.8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4122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Degree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k_dm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-0.0154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0350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Degree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Pixel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k_dp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kga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-21.2651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120578"/>
                  </a:ext>
                </a:extLst>
              </a:tr>
            </a:tbl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938" y="1441371"/>
            <a:ext cx="6022578" cy="135735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388938" y="2862356"/>
                <a:ext cx="4903142" cy="15107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x-IV_matha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x-IV_mathan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d>
                                <m:dPr>
                                  <m:ctrlPr>
                                    <a:rPr lang="x-IV_matha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plcHide m:val="on"/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x-IV_matha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x-IV_matha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̇"/>
                                                <m:ctrlPr>
                                                  <a:rPr lang="x-IV_mathan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x-IV_mathan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x-IV_mathan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x-IV_matha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̇"/>
                                                <m:ctrlPr>
                                                  <a:rPr lang="x-IV_mathan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x-IV_mathan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x-IV_mathan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d>
                              <m:r>
                                <a:rPr lang="x-IV_mathan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x-IV_mathan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x-IV_matha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plcHide m:val="on"/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x-IV_matha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x-IV_mathan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x-IV_mathan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x-IV_mathan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x-IV_mathan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  <m:d>
                                <m:dPr>
                                  <m:ctrlPr>
                                    <a:rPr lang="x-IV_matha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plcHide m:val="on"/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x-IV_matha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x-IV_matha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x-IV_mathan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x-IV_mathan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x-IV_matha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x-IV_mathan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x-IV_mathan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d>
                              <m:r>
                                <a:rPr lang="x-IV_mathan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x-IV_matha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plcHide m:val="on"/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x-IV_matha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x-IV_mathan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  <m:r>
                                <a:rPr lang="x-IV_mathan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d>
                                <m:dPr>
                                  <m:ctrlPr>
                                    <a:rPr lang="x-IV_matha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x-IV_mathan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e>
                              <m:r>
                                <a:rPr lang="x-IV_mathan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x-IV_mathan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x-IV_mathan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x-IV_matha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x-IV_mathan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x-IV_mathan" i="1">
                                      <a:latin typeface="Cambria Math" panose="02040503050406030204" pitchFamily="18" charset="0"/>
                                    </a:rPr>
                                    <m:t>   </m:t>
                                  </m:r>
                                  <m:r>
                                    <a:rPr lang="x-IV_mathan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x-IV_matha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plcHide m:val="on"/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x-IV_matha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x-IV_matha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x-IV_mathan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x-IV_mathan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x-IV_matha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x-IV_mathan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x-IV_mathan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938" y="2862356"/>
                <a:ext cx="4903142" cy="15107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6588224" y="1556792"/>
                <a:ext cx="2358851" cy="21094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x-IV_matha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x-IV_mathan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sty m:val="p"/>
                                </m:rPr>
                                <a:rPr lang="x-IV_mathan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a:rPr lang="x-IV_mathan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x-IV_mathan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x-IV_mathan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x-IV_matha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plcHide m:val="on"/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x-IV_matha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x-IV_mathan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x-IV_mathan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x-IV_mathan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x-IV_mathan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  <m:r>
                                <a:rPr lang="x-IV_mathan" i="1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  <m:r>
                                <a:rPr lang="x-IV_mathan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x-IV_mathan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x-IV_matha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plcHide m:val="on"/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x-IV_matha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x-IV_mathan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r>
                                <a:rPr lang="x-IV_mathan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x-IV_mathan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x-IV_matha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plcHide m:val="on"/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x-IV_matha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8224" y="1556792"/>
                <a:ext cx="2358851" cy="21094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6588224" y="4111871"/>
                <a:ext cx="2344424" cy="21567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x-IV_matha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x-IV_mathan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F</m:t>
                              </m:r>
                              <m:r>
                                <a:rPr lang="x-IV_mathan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x-IV_mathan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x-IV_mathan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x-IV_matha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plcHide m:val="on"/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x-IV_matha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x-IV_mathan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T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x-IV_mathan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x-IV_mathan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  <m:r>
                                <a:rPr lang="x-IV_mathan" i="1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g</m:t>
                              </m:r>
                              <m:r>
                                <a:rPr lang="x-IV_mathan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x-IV_mathan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x-IV_matha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plcHide m:val="on"/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x-IV_matha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p>
                                          <m:sSupPr>
                                            <m:ctrlPr>
                                              <a:rPr lang="x-IV_matha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x-IV_mathan">
                                                <a:latin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</m:e>
                                          <m:sup>
                                            <m:r>
                                              <a:rPr lang="x-IV_mathan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x-IV_mathan">
                                            <a:latin typeface="Cambria Math" panose="02040503050406030204" pitchFamily="18" charset="0"/>
                                          </a:rPr>
                                          <m:t>⋅</m:t>
                                        </m:r>
                                        <m:r>
                                          <a:rPr lang="x-IV_mathan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x-IV_mathan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  <m:r>
                                          <a:rPr lang="x-IV_mathan">
                                            <a:latin typeface="Cambria Math" panose="02040503050406030204" pitchFamily="18" charset="0"/>
                                          </a:rPr>
                                          <m:t>⋅</m:t>
                                        </m:r>
                                        <m:r>
                                          <a:rPr lang="x-IV_mathan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x-IV_mathan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x-IV_mathan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x-IV_matha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plcHide m:val="on"/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x-IV_matha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8224" y="4111871"/>
                <a:ext cx="2344424" cy="21567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1297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2"/>
          <p:cNvSpPr>
            <a:spLocks noGrp="1"/>
          </p:cNvSpPr>
          <p:nvPr>
            <p:ph type="title"/>
          </p:nvPr>
        </p:nvSpPr>
        <p:spPr>
          <a:xfrm>
            <a:off x="388938" y="333375"/>
            <a:ext cx="8382000" cy="73866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/>
              <a:t>2. State-space representation:</a:t>
            </a:r>
            <a:br>
              <a:rPr lang="en-US" dirty="0"/>
            </a:br>
            <a:r>
              <a:rPr lang="en-US" dirty="0"/>
              <a:t>	3</a:t>
            </a:r>
            <a:r>
              <a:rPr lang="en-US" baseline="30000" dirty="0"/>
              <a:t>rd</a:t>
            </a:r>
            <a:r>
              <a:rPr lang="en-US" dirty="0"/>
              <a:t> order</a:t>
            </a:r>
            <a:endParaRPr lang="de-DE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268760"/>
            <a:ext cx="8712968" cy="16774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611560" y="2946256"/>
                <a:ext cx="3289683" cy="32216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x-IV_matha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x-IV_mathan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sty m:val="p"/>
                                </m:rPr>
                                <a:rPr lang="x-IV_mathan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a:rPr lang="x-IV_mathan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x-IV_mathan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x-IV_mathan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x-IV_matha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x-IV_matha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𝑎𝑠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  <m:r>
                                <a:rPr lang="x-IV_mathan" i="1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  <m:r>
                                <a:rPr lang="x-IV_mathan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x-IV_mathan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x-IV_matha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x-IV_matha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𝑎𝑠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r>
                                <a:rPr lang="x-IV_mathan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x-IV_mathan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x-IV_matha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x-IV_matha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2946256"/>
                <a:ext cx="3289683" cy="322165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3901243" y="2946256"/>
                <a:ext cx="3289683" cy="31994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x-IV_matha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x-IV_mathan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F</m:t>
                              </m:r>
                              <m:r>
                                <a:rPr lang="x-IV_mathan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x-IV_mathan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x-IV_mathan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x-IV_matha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x-IV_matha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0.05</m:t>
                                        </m:r>
                                      </m:e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−0.02489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−0.96368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0.81873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  <m:r>
                                <a:rPr lang="x-IV_mathan" i="1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g</m:t>
                              </m:r>
                              <m:r>
                                <a:rPr lang="x-IV_mathan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x-IV_mathan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x-IV_matha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x-IV_matha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−0.00498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−0.19274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0.16375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x-IV_mathan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x-IV_mathan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x-IV_matha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x-IV_matha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1243" y="2946256"/>
                <a:ext cx="3289683" cy="3199466"/>
              </a:xfrm>
              <a:prstGeom prst="rect">
                <a:avLst/>
              </a:prstGeom>
              <a:blipFill>
                <a:blip r:embed="rId5"/>
                <a:stretch>
                  <a:fillRect r="-21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itel 2"/>
          <p:cNvSpPr txBox="1">
            <a:spLocks/>
          </p:cNvSpPr>
          <p:nvPr/>
        </p:nvSpPr>
        <p:spPr bwMode="auto">
          <a:xfrm>
            <a:off x="4139952" y="6167907"/>
            <a:ext cx="463098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6F6F6E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6F6F6E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6F6F6E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6F6F6E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6F6F6E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lnSpc>
                <a:spcPts val="45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l" rtl="0" fontAlgn="base">
              <a:lnSpc>
                <a:spcPts val="45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l" rtl="0" fontAlgn="base">
              <a:lnSpc>
                <a:spcPts val="45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l" rtl="0" fontAlgn="base">
              <a:lnSpc>
                <a:spcPts val="45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de-DE" altLang="en-US" sz="2000" b="0" kern="0" dirty="0"/>
              <a:t>Note: </a:t>
            </a:r>
            <a:r>
              <a:rPr lang="de-DE" altLang="en-US" sz="2000" b="0" kern="0" dirty="0" err="1"/>
              <a:t>these</a:t>
            </a:r>
            <a:r>
              <a:rPr lang="de-DE" altLang="en-US" sz="2000" b="0" kern="0" dirty="0"/>
              <a:t> </a:t>
            </a:r>
            <a:r>
              <a:rPr lang="de-DE" altLang="en-US" sz="2000" b="0" kern="0" dirty="0" err="1"/>
              <a:t>values</a:t>
            </a:r>
            <a:r>
              <a:rPr lang="de-DE" altLang="en-US" sz="2000" b="0" kern="0" dirty="0"/>
              <a:t> </a:t>
            </a:r>
            <a:r>
              <a:rPr lang="de-DE" altLang="en-US" sz="2000" b="0" kern="0" dirty="0" err="1"/>
              <a:t>are</a:t>
            </a:r>
            <a:r>
              <a:rPr lang="de-DE" altLang="en-US" sz="2000" b="0" kern="0" dirty="0"/>
              <a:t> in </a:t>
            </a:r>
            <a:r>
              <a:rPr lang="de-DE" altLang="en-US" sz="2000" b="0" kern="0" dirty="0" err="1"/>
              <a:t>Deg-Pxl</a:t>
            </a:r>
            <a:r>
              <a:rPr lang="de-DE" altLang="en-US" sz="2000" b="0" kern="0" dirty="0"/>
              <a:t> </a:t>
            </a:r>
            <a:r>
              <a:rPr lang="de-DE" altLang="en-US" sz="2000" b="0" kern="0" dirty="0" err="1"/>
              <a:t>model</a:t>
            </a:r>
            <a:endParaRPr lang="de-DE" altLang="en-US" sz="2000" b="0" kern="0" dirty="0"/>
          </a:p>
        </p:txBody>
      </p:sp>
      <p:sp>
        <p:nvSpPr>
          <p:cNvPr id="2" name="Rectangle: Rounded Corners 1"/>
          <p:cNvSpPr/>
          <p:nvPr/>
        </p:nvSpPr>
        <p:spPr bwMode="auto">
          <a:xfrm>
            <a:off x="1547664" y="1412776"/>
            <a:ext cx="2808312" cy="1512168"/>
          </a:xfrm>
          <a:prstGeom prst="roundRect">
            <a:avLst/>
          </a:prstGeom>
          <a:noFill/>
          <a:ln>
            <a:solidFill>
              <a:srgbClr val="F49B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20965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8ce696e9412443ecc57c32ed4796326ae4778a"/>
  <p:tag name="ISPRING_RESOURCE_PATHS_HASH_2" val="dcdee248e8b415a31db5bdcb3c7536f2dc05062"/>
</p:tagLst>
</file>

<file path=ppt/theme/theme1.xml><?xml version="1.0" encoding="utf-8"?>
<a:theme xmlns:a="http://schemas.openxmlformats.org/drawingml/2006/main" name="Leere Präsentation">
  <a:themeElements>
    <a:clrScheme name="Benutzerdefiniert 37">
      <a:dk1>
        <a:srgbClr val="6F6F6E"/>
      </a:dk1>
      <a:lt1>
        <a:srgbClr val="FFFFFF"/>
      </a:lt1>
      <a:dk2>
        <a:srgbClr val="6F6F6E"/>
      </a:dk2>
      <a:lt2>
        <a:srgbClr val="E3E3E3"/>
      </a:lt2>
      <a:accent1>
        <a:srgbClr val="F39100"/>
      </a:accent1>
      <a:accent2>
        <a:srgbClr val="002F5D"/>
      </a:accent2>
      <a:accent3>
        <a:srgbClr val="677000"/>
      </a:accent3>
      <a:accent4>
        <a:srgbClr val="921578"/>
      </a:accent4>
      <a:accent5>
        <a:srgbClr val="3976A3"/>
      </a:accent5>
      <a:accent6>
        <a:srgbClr val="FFFFFF"/>
      </a:accent6>
      <a:hlink>
        <a:srgbClr val="000000"/>
      </a:hlink>
      <a:folHlink>
        <a:srgbClr val="000000"/>
      </a:folHlink>
    </a:clrScheme>
    <a:fontScheme name="Leere Prä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591</TotalTime>
  <Words>298</Words>
  <Application>Microsoft Office PowerPoint</Application>
  <PresentationFormat>On-screen Show (4:3)</PresentationFormat>
  <Paragraphs>120</Paragraphs>
  <Slides>23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ＭＳ Ｐゴシック</vt:lpstr>
      <vt:lpstr>Arial</vt:lpstr>
      <vt:lpstr>Cambria Math</vt:lpstr>
      <vt:lpstr>Times</vt:lpstr>
      <vt:lpstr>Leere Präsentation</vt:lpstr>
      <vt:lpstr>Selective subject:  „Kalman Filtering in Control- &amp; Communication Applications”</vt:lpstr>
      <vt:lpstr>Content: </vt:lpstr>
      <vt:lpstr>Content: </vt:lpstr>
      <vt:lpstr>1. Ball-plate model: </vt:lpstr>
      <vt:lpstr>1. Ball-plate model: </vt:lpstr>
      <vt:lpstr>1. Ball-plate model: </vt:lpstr>
      <vt:lpstr>Content: </vt:lpstr>
      <vt:lpstr>2. State-space representation:  2nd order </vt:lpstr>
      <vt:lpstr>2. State-space representation:  3rd order</vt:lpstr>
      <vt:lpstr>Content: </vt:lpstr>
      <vt:lpstr>3. Simulation using Matlab   Linear 2nd order</vt:lpstr>
      <vt:lpstr>3. Simulation using Matlab   Linear 2nd order</vt:lpstr>
      <vt:lpstr>3. Simulation using Matlab   Linear 3rd order</vt:lpstr>
      <vt:lpstr>3. Simulation using Matlab   Linear 3rd order</vt:lpstr>
      <vt:lpstr>3. Simulation using Matlab   3rd vs 2nd order</vt:lpstr>
      <vt:lpstr>Content: </vt:lpstr>
      <vt:lpstr>4. Implementation on MCU  Code structure </vt:lpstr>
      <vt:lpstr>4. Implementation on MCU  Interrupts’ flowchart </vt:lpstr>
      <vt:lpstr>4. Implementation on MCU  main function </vt:lpstr>
      <vt:lpstr>4. Implementation on MCU  GUI </vt:lpstr>
      <vt:lpstr>Content: </vt:lpstr>
      <vt:lpstr>5. Results  Video </vt:lpstr>
      <vt:lpstr>Selective subject:  „Kalman Filtering in Control- &amp; Communication Applications”   Thanks for your attention!  Q&amp;A…</vt:lpstr>
    </vt:vector>
  </TitlesOfParts>
  <Company>Hochschule Rosenheim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Reiner Leitner</dc:creator>
  <cp:lastModifiedBy>Chuong Nguyen</cp:lastModifiedBy>
  <cp:revision>293</cp:revision>
  <dcterms:created xsi:type="dcterms:W3CDTF">2015-11-10T07:47:49Z</dcterms:created>
  <dcterms:modified xsi:type="dcterms:W3CDTF">2017-04-20T09:07:14Z</dcterms:modified>
</cp:coreProperties>
</file>