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97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56C2-EA8F-4647-B7FE-F96931A26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C6C07-92BA-094B-90A9-1B4EFA490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8FBD-8ADE-0546-8686-11B3164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4637-FB2E-5E4A-A483-5386AE83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5476-2F81-9A4C-92F9-4FDDC16A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F31B-0416-B74C-B94A-667CFF9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AB3DF-439D-3C47-8144-0BE894C1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EF73-7542-C941-8BAF-BD7EAE5C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29EF-0A67-A442-BE18-525AF1BE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BB21-DD33-DD43-9AD4-62F6372C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288D4-2DC6-D643-A886-845D40095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85BB-8761-DF4D-B399-FC4178BB7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B216-8DEF-4341-851E-8E231D36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F2F5-B941-5D44-92F7-96739BE8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2878-B8F7-2840-A9FF-D5879DF5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5222-7745-E242-8821-F8737CA5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622C-39FA-DA45-ADB4-6798307E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4E23-60C7-5245-9E03-5F51E4F6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D75D-87B5-C04D-A41B-A961BE1F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1EC6-051D-C147-9DB8-8A6C2646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E942-3DCD-0745-B762-6FF11E5E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C9FB8-9CC8-E34B-BBC5-3F80C4D9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04C4-C030-4846-AC68-C7D7123B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E45A-3D75-2547-9C83-5A5F0239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B50-3F7B-0E4A-A45D-DE7FFAE8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6768-42E0-104E-B66A-BF79301C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D094-95B5-DF4F-8855-59A5FED8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1A6C-45E1-9E47-8B22-184ABBAE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3123-7DEB-9E40-987F-8B8D5E73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668B0-3FE4-4445-9D9C-4B0912C9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E895-7E4F-8A42-A2B8-B45A7650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7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0C82-BBDE-884B-A56E-9C2B70D3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17F1-B374-2D4F-AD46-53E4457C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797D0-1C5A-9445-9BB8-7F39F4B64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D8A2A-B55F-3543-9E5F-4D1CBDF22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62AD6-39C2-3F4F-BC5A-0A73E137A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18C8F-7CCA-4240-B5CA-6450274C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5EF92-A374-964A-A297-4B0D5AE9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A241A-E7C5-CD45-A4DB-538C9202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80AA-950E-6D43-BBF5-FC13C1E6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26FF-F899-B24D-8F70-5277603F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BC14B-6042-B24E-B6A9-EF17A636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9C0F7-1937-1645-9EBA-EE75537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D1C07-2FA0-B248-9AA5-26AF6616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4E12E-5513-E142-803B-9FBC2D7E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85463-C3B4-464B-A842-D9038F26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6F93-36AD-EC4E-9566-710228C4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EF39-652A-8940-B995-CB3D0BE68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557F-D14D-8E42-8A15-5769CAD57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42AA-EFB7-6347-A3BE-0F2A5E4F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434E-B3F9-2841-9DD8-D6A127A5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332AE-E196-974D-AD3C-23252E9E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B625-D879-854B-9F7F-54A2AB95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E2369-EC96-8F41-A16F-78808B8B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F5C4-201E-6246-A166-06155203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32963-7320-CF42-899F-1C3F166B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F90B-54B5-7048-A8AC-CA99E331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FC1C-4778-4E48-BD55-0D367002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7E504-FC2A-6A4F-9EFC-97793D8C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C9027-097D-9C4A-B17F-B74FA0D6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C395-CEDF-634D-B454-26D172169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29D6-3488-F34E-9EE4-3863FF5B55E0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3006-0294-CB4E-A974-BF000880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E2B6-6E0E-F346-972C-6A6CECF4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5BAD-302B-934E-A839-16C88EC9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5745-AD3B-5444-A61C-67846D2D7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414B5-5724-B744-89CF-6C37C9110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60351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7620-9EFE-E045-8785-1266011C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B2C7-0791-4B4D-9BD4-BC6D3CBD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78711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4FB3-3A29-4048-A3B0-5EECC647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22F5-7484-8548-993D-852F7943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2633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0BEC-9411-1445-952D-743C9B91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2E3D-EEE2-1449-9AA9-6214399B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13784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5B8-B69D-164C-B9E8-5533C16C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4701-90C6-6F4B-906A-4F525EF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24749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 Office User</dc:creator>
  <cp:lastModifiedBy>Microsoft Office User</cp:lastModifiedBy>
  <cp:revision>1</cp:revision>
  <dcterms:created xsi:type="dcterms:W3CDTF">2020-06-04T09:20:42Z</dcterms:created>
  <dcterms:modified xsi:type="dcterms:W3CDTF">2020-06-04T09:22:09Z</dcterms:modified>
</cp:coreProperties>
</file>