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3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8.svg"/><Relationship Id="rId12" Type="http://schemas.openxmlformats.org/officeDocument/2006/relationships/image" Target="../media/image12.png"/><Relationship Id="rId11" Type="http://schemas.openxmlformats.org/officeDocument/2006/relationships/image" Target="../media/image7.sv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</a:fld>
            <a:endParaRPr lang="en-US"/>
          </a:p>
        </p:txBody>
      </p:sp>
      <p:sp>
        <p:nvSpPr>
          <p:cNvPr id="45057" name="Tit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  <a:endParaRPr lang="en-US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system in action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CI/CD FLOW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37350" y="1691005"/>
            <a:ext cx="3152775" cy="386842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AzureCloud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31" name="TextBox 13"/>
          <p:cNvSpPr txBox="1">
            <a:spLocks noChangeArrowheads="1"/>
          </p:cNvSpPr>
          <p:nvPr/>
        </p:nvSpPr>
        <p:spPr bwMode="auto">
          <a:xfrm>
            <a:off x="5496560" y="3115945"/>
            <a:ext cx="119888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33" name="TextBox 15"/>
          <p:cNvSpPr txBox="1">
            <a:spLocks noChangeArrowheads="1"/>
          </p:cNvSpPr>
          <p:nvPr/>
        </p:nvSpPr>
        <p:spPr bwMode="auto">
          <a:xfrm>
            <a:off x="2134235" y="3115945"/>
            <a:ext cx="979805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42" name="TextBox 26"/>
          <p:cNvSpPr txBox="1">
            <a:spLocks noChangeArrowheads="1"/>
          </p:cNvSpPr>
          <p:nvPr/>
        </p:nvSpPr>
        <p:spPr bwMode="auto">
          <a:xfrm>
            <a:off x="3218815" y="2616835"/>
            <a:ext cx="77978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endParaRPr lang="en-US" altLang="en-US" sz="12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/>
          <p:cNvPicPr>
            <a:picLocks noChangeAspect="1" noChangeArrowheads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 bwMode="auto">
          <a:xfrm flipH="1">
            <a:off x="2389664" y="2544128"/>
            <a:ext cx="4699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99339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github-mark-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40" y="2515235"/>
            <a:ext cx="466344" cy="456206"/>
          </a:xfrm>
          <a:prstGeom prst="rect">
            <a:avLst/>
          </a:prstGeom>
        </p:spPr>
      </p:pic>
      <p:pic>
        <p:nvPicPr>
          <p:cNvPr id="14" name="Picture 13" descr="github-actions-seeklogo.com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2955" y="2548890"/>
            <a:ext cx="466344" cy="466344"/>
          </a:xfrm>
          <a:prstGeom prst="rect">
            <a:avLst/>
          </a:prstGeom>
        </p:spPr>
      </p:pic>
      <p:pic>
        <p:nvPicPr>
          <p:cNvPr id="16" name="Picture 15" descr="Azure_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350" y="1733550"/>
            <a:ext cx="325755" cy="325755"/>
          </a:xfrm>
          <a:prstGeom prst="rect">
            <a:avLst/>
          </a:prstGeom>
        </p:spPr>
      </p:pic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749992" y="3115628"/>
            <a:ext cx="1506538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10023-icon-service-Kubernetes-Services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8150" y="4088130"/>
            <a:ext cx="466344" cy="466344"/>
          </a:xfrm>
          <a:prstGeom prst="rect">
            <a:avLst/>
          </a:prstGeom>
        </p:spPr>
      </p:pic>
      <p:pic>
        <p:nvPicPr>
          <p:cNvPr id="28" name="Picture 27" descr="10105-icon-service-Container-Registries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8150" y="2521585"/>
            <a:ext cx="466344" cy="466344"/>
          </a:xfrm>
          <a:prstGeom prst="rect">
            <a:avLst/>
          </a:prstGeom>
        </p:spPr>
      </p:pic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7943850" y="3014345"/>
            <a:ext cx="69469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7910195" y="4554220"/>
            <a:ext cx="76200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79425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59511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245475" y="3349625"/>
            <a:ext cx="90805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6069965" y="3391535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Box 26"/>
          <p:cNvSpPr txBox="1">
            <a:spLocks noChangeArrowheads="1"/>
          </p:cNvSpPr>
          <p:nvPr/>
        </p:nvSpPr>
        <p:spPr bwMode="auto">
          <a:xfrm>
            <a:off x="4977765" y="2605405"/>
            <a:ext cx="77978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en-US" altLang="en-US" sz="12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6"/>
          <p:cNvSpPr txBox="1">
            <a:spLocks noChangeArrowheads="1"/>
          </p:cNvSpPr>
          <p:nvPr/>
        </p:nvSpPr>
        <p:spPr bwMode="auto">
          <a:xfrm>
            <a:off x="6952615" y="2616835"/>
            <a:ext cx="77978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US" altLang="en-US" sz="12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26"/>
          <p:cNvSpPr txBox="1">
            <a:spLocks noChangeArrowheads="1"/>
          </p:cNvSpPr>
          <p:nvPr/>
        </p:nvSpPr>
        <p:spPr bwMode="auto">
          <a:xfrm>
            <a:off x="6329045" y="4183380"/>
            <a:ext cx="77978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endParaRPr lang="en-US" altLang="en-US" sz="12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26"/>
          <p:cNvSpPr txBox="1">
            <a:spLocks noChangeArrowheads="1"/>
          </p:cNvSpPr>
          <p:nvPr/>
        </p:nvSpPr>
        <p:spPr bwMode="auto">
          <a:xfrm>
            <a:off x="7923530" y="3632835"/>
            <a:ext cx="779780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US" altLang="en-US" sz="12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4167 -0.000370345 L 0.0841666 -4.46814e-08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77086 -0.000185219 L 0.0809896 -1.41285e-08 " pathEditMode="relative" rAng="0" ptsTypes="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3958 -0.000277778 L 0.108958 -0.00166667 " pathEditMode="relative" rAng="0" ptsTypes="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54542 0.00464286 L -0.000554542 0.0710781 C -0.000554542 0.100842 0.038833 0.137514 0.0707996 0.137514 L 0.142153 0.137514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-0.00305556 L -0.000989583 0.0808333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2" grpId="2" bldLvl="0" animBg="1"/>
      <p:bldP spid="2" grpId="3" bldLvl="0" animBg="1"/>
      <p:bldP spid="36" grpId="0" bldLvl="0" animBg="1"/>
      <p:bldP spid="36" grpId="1" animBg="1"/>
      <p:bldP spid="36" grpId="2" bldLvl="0" animBg="1"/>
      <p:bldP spid="36" grpId="3" bldLvl="0" animBg="1"/>
      <p:bldP spid="42" grpId="0" bldLvl="0" animBg="1"/>
      <p:bldP spid="42" grpId="1" animBg="1"/>
      <p:bldP spid="42" grpId="2" bldLvl="0" animBg="1"/>
      <p:bldP spid="42" grpId="3" bldLvl="0" animBg="1"/>
      <p:bldP spid="48" grpId="0" bldLvl="0" animBg="1"/>
      <p:bldP spid="48" grpId="1" animBg="1"/>
      <p:bldP spid="48" grpId="2" bldLvl="0" animBg="1"/>
      <p:bldP spid="48" grpId="3" bldLvl="0" animBg="1"/>
      <p:bldP spid="51" grpId="0" bldLvl="0" animBg="1"/>
      <p:bldP spid="51" grpId="1" animBg="1"/>
      <p:bldP spid="51" grpId="2" bldLvl="0" animBg="1"/>
      <p:bldP spid="51" grpId="3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USER FLOW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39210" y="1691005"/>
            <a:ext cx="6050915" cy="386842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AzureCloud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31" name="TextBox 13"/>
          <p:cNvSpPr txBox="1">
            <a:spLocks noChangeArrowheads="1"/>
          </p:cNvSpPr>
          <p:nvPr/>
        </p:nvSpPr>
        <p:spPr bwMode="auto">
          <a:xfrm>
            <a:off x="5237480" y="3115945"/>
            <a:ext cx="185293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Gateways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33" name="TextBox 15"/>
          <p:cNvSpPr txBox="1">
            <a:spLocks noChangeArrowheads="1"/>
          </p:cNvSpPr>
          <p:nvPr/>
        </p:nvSpPr>
        <p:spPr bwMode="auto">
          <a:xfrm>
            <a:off x="2134235" y="3115945"/>
            <a:ext cx="979805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/>
          <p:cNvPicPr>
            <a:picLocks noChangeAspect="1" noChangeArrowheads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 bwMode="auto">
          <a:xfrm flipH="1">
            <a:off x="2389664" y="2544128"/>
            <a:ext cx="4699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99339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 descr="Azure_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5" y="1691005"/>
            <a:ext cx="325755" cy="325755"/>
          </a:xfrm>
          <a:prstGeom prst="rect">
            <a:avLst/>
          </a:prstGeom>
        </p:spPr>
      </p:pic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749992" y="3115628"/>
            <a:ext cx="1506538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FrontDoor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7943850" y="3014345"/>
            <a:ext cx="694690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7715885" y="4580255"/>
            <a:ext cx="1172845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Bus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79425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59511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8256270" y="3378835"/>
            <a:ext cx="90805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10073-icon-service-Front-Door-and-CDN-Profiles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820" y="2548890"/>
            <a:ext cx="466344" cy="466344"/>
          </a:xfrm>
          <a:prstGeom prst="rect">
            <a:avLst/>
          </a:prstGeom>
        </p:spPr>
      </p:pic>
      <p:pic>
        <p:nvPicPr>
          <p:cNvPr id="6" name="Picture 5" descr="10076-icon-service-Application-Gateways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900" y="2544445"/>
            <a:ext cx="466344" cy="466344"/>
          </a:xfrm>
          <a:prstGeom prst="rect">
            <a:avLst/>
          </a:prstGeom>
        </p:spPr>
      </p:pic>
      <p:pic>
        <p:nvPicPr>
          <p:cNvPr id="8" name="Picture 7" descr="10023-icon-service-Kubernetes-Services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8945" y="2536190"/>
            <a:ext cx="466344" cy="466344"/>
          </a:xfrm>
          <a:prstGeom prst="rect">
            <a:avLst/>
          </a:prstGeom>
        </p:spPr>
      </p:pic>
      <p:pic>
        <p:nvPicPr>
          <p:cNvPr id="10" name="Picture 9" descr="10836-icon-service-Azure-Service-Bus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7515" y="4088130"/>
            <a:ext cx="466344" cy="466344"/>
          </a:xfrm>
          <a:prstGeom prst="rect">
            <a:avLst/>
          </a:prstGeom>
        </p:spPr>
      </p:pic>
      <p:pic>
        <p:nvPicPr>
          <p:cNvPr id="11" name="Picture 10" descr="10052-icon-service-SignalR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4820" y="4088130"/>
            <a:ext cx="466344" cy="466344"/>
          </a:xfrm>
          <a:prstGeom prst="rect">
            <a:avLst/>
          </a:prstGeom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3916680" y="4580255"/>
            <a:ext cx="1172845" cy="27559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8245475" y="3847465"/>
            <a:ext cx="90805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578100" y="3378835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794250" y="4275455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130040" y="4275455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7943850" y="2708910"/>
            <a:ext cx="91440" cy="91440"/>
          </a:xfrm>
          <a:prstGeom prst="flowChartConnector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4167 -0.000370345 L 0.0841666 -4.46814e-08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77086 -0.000185219 L 0.0809896 -1.41285e-08 " pathEditMode="relative" rAng="0" ptsTypes="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3958 -0.000277778 L 0.108958 -0.00166667 " pathEditMode="relative" rAng="0" ptsTypes="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-0.00305556 L -0.000989583 0.0808333 " pathEditMode="relative" rAng="0" ptsTypes="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75 0.00407407 L -0.000833333 -0.0732407 " pathEditMode="relative" rAng="0" ptsTypes="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3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956e-05 -1.89997e-05 L 3.81956e-05 0.0686384 C 3.81956e-05 0.099397 0.0329138 0.137296 0.0595955 0.137296 L 0.119153 0.137296 " pathEditMode="relative" rAng="0" ptsTypes="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5417 0 L 0.254375 -0.227593 " pathEditMode="relative" rAng="0" ptsTypes="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78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5417 0 L -0.256927 0.227778 " pathEditMode="relative" rAng="0" ptsTypes=""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-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8" presetID="3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9018e-05 -0.000168487 L -5.59018e-05 -0.0662331 C -5.59018e-05 -0.0958302 -0.0353176 -0.132298 -0.0639359 -0.132298 L -0.127816 -0.132298 " pathEditMode="relative" rAng="0" ptsTypes="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2" grpId="2" bldLvl="0" animBg="1"/>
      <p:bldP spid="2" grpId="3" bldLvl="0" animBg="1"/>
      <p:bldP spid="36" grpId="0" bldLvl="0" animBg="1"/>
      <p:bldP spid="36" grpId="1" animBg="1"/>
      <p:bldP spid="36" grpId="2" bldLvl="0" animBg="1"/>
      <p:bldP spid="36" grpId="3" bldLvl="0" animBg="1"/>
      <p:bldP spid="42" grpId="0" bldLvl="0" animBg="1"/>
      <p:bldP spid="42" grpId="1" animBg="1"/>
      <p:bldP spid="42" grpId="2" bldLvl="0" animBg="1"/>
      <p:bldP spid="42" grpId="3" bldLvl="0" animBg="1"/>
      <p:bldP spid="48" grpId="0" bldLvl="0" animBg="1"/>
      <p:bldP spid="48" grpId="1" animBg="1"/>
      <p:bldP spid="48" grpId="2" bldLvl="0" animBg="1"/>
      <p:bldP spid="48" grpId="3" bldLvl="0" animBg="1"/>
      <p:bldP spid="17" grpId="0" bldLvl="0" animBg="1"/>
      <p:bldP spid="17" grpId="1" animBg="1"/>
      <p:bldP spid="17" grpId="2" bldLvl="0" animBg="1"/>
      <p:bldP spid="17" grpId="3" bldLvl="0" animBg="1"/>
      <p:bldP spid="19" grpId="0" bldLvl="0" animBg="1"/>
      <p:bldP spid="19" grpId="1" animBg="1"/>
      <p:bldP spid="19" grpId="2" bldLvl="0" animBg="1"/>
      <p:bldP spid="19" grpId="3" bldLvl="0" animBg="1"/>
      <p:bldP spid="20" grpId="0" bldLvl="0" animBg="1"/>
      <p:bldP spid="20" grpId="1" animBg="1"/>
      <p:bldP spid="20" grpId="2" bldLvl="0" animBg="1"/>
      <p:bldP spid="20" grpId="3" bldLvl="0" animBg="1"/>
      <p:bldP spid="21" grpId="0" bldLvl="0" animBg="1"/>
      <p:bldP spid="21" grpId="1" animBg="1"/>
      <p:bldP spid="21" grpId="2" bldLvl="0" animBg="1"/>
      <p:bldP spid="21" grpId="3" bldLvl="0" animBg="1"/>
      <p:bldP spid="22" grpId="0" bldLvl="0" animBg="1"/>
      <p:bldP spid="22" grpId="1" animBg="1"/>
      <p:bldP spid="22" grpId="2" bldLvl="0" animBg="1"/>
      <p:bldP spid="22" grpId="3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Presentation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Office Theme</vt:lpstr>
      <vt:lpstr>Examples</vt:lpstr>
      <vt:lpstr>CI/CD flow</vt:lpstr>
      <vt:lpstr>CI/CD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blake</dc:creator>
  <cp:lastModifiedBy>blake</cp:lastModifiedBy>
  <cp:revision>3</cp:revision>
  <dcterms:created xsi:type="dcterms:W3CDTF">2023-08-14T02:46:39Z</dcterms:created>
  <dcterms:modified xsi:type="dcterms:W3CDTF">2023-08-14T02:46:39Z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