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DM Sans" charset="1" panose="00000000000000000000"/>
      <p:regular r:id="rId11"/>
    </p:embeddedFont>
    <p:embeddedFont>
      <p:font typeface="DM Sans Bold" charset="1" panose="00000000000000000000"/>
      <p:regular r:id="rId12"/>
    </p:embeddedFont>
    <p:embeddedFont>
      <p:font typeface="DM Sans Italics" charset="1" panose="00000000000000000000"/>
      <p:regular r:id="rId13"/>
    </p:embeddedFont>
    <p:embeddedFont>
      <p:font typeface="DM Sans Bold Italics" charset="1" panose="00000000000000000000"/>
      <p:regular r:id="rId14"/>
    </p:embeddedFont>
    <p:embeddedFont>
      <p:font typeface="Repo Bold" charset="1" panose="02000503040000020004"/>
      <p:regular r:id="rId15"/>
    </p:embeddedFont>
    <p:embeddedFont>
      <p:font typeface="Repo Bold Bold" charset="1" panose="0200050304000002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svg" Type="http://schemas.openxmlformats.org/officeDocument/2006/relationships/image"/><Relationship Id="rId11" Target="../media/image63.png" Type="http://schemas.openxmlformats.org/officeDocument/2006/relationships/image"/><Relationship Id="rId12" Target="../media/image64.svg" Type="http://schemas.openxmlformats.org/officeDocument/2006/relationships/image"/><Relationship Id="rId13" Target="../media/image65.png" Type="http://schemas.openxmlformats.org/officeDocument/2006/relationships/image"/><Relationship Id="rId14" Target="../media/image66.svg" Type="http://schemas.openxmlformats.org/officeDocument/2006/relationships/image"/><Relationship Id="rId15" Target="../media/image67.png" Type="http://schemas.openxmlformats.org/officeDocument/2006/relationships/image"/><Relationship Id="rId16" Target="../media/image68.svg" Type="http://schemas.openxmlformats.org/officeDocument/2006/relationships/image"/><Relationship Id="rId17" Target="../media/image69.png" Type="http://schemas.openxmlformats.org/officeDocument/2006/relationships/image"/><Relationship Id="rId18" Target="../media/image70.svg" Type="http://schemas.openxmlformats.org/officeDocument/2006/relationships/image"/><Relationship Id="rId19" Target="../media/image8.png" Type="http://schemas.openxmlformats.org/officeDocument/2006/relationships/image"/><Relationship Id="rId2" Target="../media/image1.png" Type="http://schemas.openxmlformats.org/officeDocument/2006/relationships/image"/><Relationship Id="rId20" Target="../media/image9.svg" Type="http://schemas.openxmlformats.org/officeDocument/2006/relationships/image"/><Relationship Id="rId21" Target="../media/image25.png" Type="http://schemas.openxmlformats.org/officeDocument/2006/relationships/image"/><Relationship Id="rId22" Target="../media/image26.sv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61.png" Type="http://schemas.openxmlformats.org/officeDocument/2006/relationships/image"/><Relationship Id="rId8" Target="../media/image62.sv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8.sv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71.png" Type="http://schemas.openxmlformats.org/officeDocument/2006/relationships/image"/><Relationship Id="rId8" Target="../media/image72.svg" Type="http://schemas.openxmlformats.org/officeDocument/2006/relationships/image"/><Relationship Id="rId9" Target="../media/image57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0.svg" Type="http://schemas.openxmlformats.org/officeDocument/2006/relationships/image"/><Relationship Id="rId11" Target="../media/image81.png" Type="http://schemas.openxmlformats.org/officeDocument/2006/relationships/image"/><Relationship Id="rId12" Target="../media/image82.svg" Type="http://schemas.openxmlformats.org/officeDocument/2006/relationships/image"/><Relationship Id="rId13" Target="../media/image83.png" Type="http://schemas.openxmlformats.org/officeDocument/2006/relationships/image"/><Relationship Id="rId14" Target="../media/image84.svg" Type="http://schemas.openxmlformats.org/officeDocument/2006/relationships/image"/><Relationship Id="rId15" Target="../media/image85.png" Type="http://schemas.openxmlformats.org/officeDocument/2006/relationships/image"/><Relationship Id="rId16" Target="../media/image86.svg" Type="http://schemas.openxmlformats.org/officeDocument/2006/relationships/image"/><Relationship Id="rId17" Target="../media/image87.png" Type="http://schemas.openxmlformats.org/officeDocument/2006/relationships/image"/><Relationship Id="rId18" Target="../media/image88.svg" Type="http://schemas.openxmlformats.org/officeDocument/2006/relationships/image"/><Relationship Id="rId19" Target="../media/image89.png" Type="http://schemas.openxmlformats.org/officeDocument/2006/relationships/image"/><Relationship Id="rId2" Target="../media/image1.png" Type="http://schemas.openxmlformats.org/officeDocument/2006/relationships/image"/><Relationship Id="rId20" Target="../media/image90.svg" Type="http://schemas.openxmlformats.org/officeDocument/2006/relationships/image"/><Relationship Id="rId21" Target="../media/image91.png" Type="http://schemas.openxmlformats.org/officeDocument/2006/relationships/image"/><Relationship Id="rId22" Target="../media/image92.svg" Type="http://schemas.openxmlformats.org/officeDocument/2006/relationships/image"/><Relationship Id="rId23" Target="../media/image93.png" Type="http://schemas.openxmlformats.org/officeDocument/2006/relationships/image"/><Relationship Id="rId24" Target="../media/image94.svg" Type="http://schemas.openxmlformats.org/officeDocument/2006/relationships/image"/><Relationship Id="rId25" Target="../media/image95.png" Type="http://schemas.openxmlformats.org/officeDocument/2006/relationships/image"/><Relationship Id="rId26" Target="../media/image96.svg" Type="http://schemas.openxmlformats.org/officeDocument/2006/relationships/image"/><Relationship Id="rId27" Target="../media/image97.png" Type="http://schemas.openxmlformats.org/officeDocument/2006/relationships/image"/><Relationship Id="rId28" Target="../media/image98.svg" Type="http://schemas.openxmlformats.org/officeDocument/2006/relationships/image"/><Relationship Id="rId29" Target="../media/image99.png" Type="http://schemas.openxmlformats.org/officeDocument/2006/relationships/image"/><Relationship Id="rId3" Target="../media/image73.png" Type="http://schemas.openxmlformats.org/officeDocument/2006/relationships/image"/><Relationship Id="rId30" Target="../media/image100.svg" Type="http://schemas.openxmlformats.org/officeDocument/2006/relationships/image"/><Relationship Id="rId31" Target="../media/image101.png" Type="http://schemas.openxmlformats.org/officeDocument/2006/relationships/image"/><Relationship Id="rId32" Target="../media/image102.svg" Type="http://schemas.openxmlformats.org/officeDocument/2006/relationships/image"/><Relationship Id="rId33" Target="../media/image103.png" Type="http://schemas.openxmlformats.org/officeDocument/2006/relationships/image"/><Relationship Id="rId34" Target="../media/image104.svg" Type="http://schemas.openxmlformats.org/officeDocument/2006/relationships/image"/><Relationship Id="rId35" Target="../media/image105.png" Type="http://schemas.openxmlformats.org/officeDocument/2006/relationships/image"/><Relationship Id="rId36" Target="../media/image106.svg" Type="http://schemas.openxmlformats.org/officeDocument/2006/relationships/image"/><Relationship Id="rId37" Target="../media/image107.png" Type="http://schemas.openxmlformats.org/officeDocument/2006/relationships/image"/><Relationship Id="rId38" Target="../media/image108.svg" Type="http://schemas.openxmlformats.org/officeDocument/2006/relationships/image"/><Relationship Id="rId39" Target="../media/image109.png" Type="http://schemas.openxmlformats.org/officeDocument/2006/relationships/image"/><Relationship Id="rId4" Target="../media/image74.svg" Type="http://schemas.openxmlformats.org/officeDocument/2006/relationships/image"/><Relationship Id="rId40" Target="../media/image110.svg" Type="http://schemas.openxmlformats.org/officeDocument/2006/relationships/image"/><Relationship Id="rId41" Target="../media/image111.png" Type="http://schemas.openxmlformats.org/officeDocument/2006/relationships/image"/><Relationship Id="rId42" Target="../media/image112.svg" Type="http://schemas.openxmlformats.org/officeDocument/2006/relationships/image"/><Relationship Id="rId43" Target="../media/image113.png" Type="http://schemas.openxmlformats.org/officeDocument/2006/relationships/image"/><Relationship Id="rId44" Target="../media/image114.svg" Type="http://schemas.openxmlformats.org/officeDocument/2006/relationships/image"/><Relationship Id="rId5" Target="../media/image75.png" Type="http://schemas.openxmlformats.org/officeDocument/2006/relationships/image"/><Relationship Id="rId6" Target="../media/image76.svg" Type="http://schemas.openxmlformats.org/officeDocument/2006/relationships/image"/><Relationship Id="rId7" Target="../media/image77.png" Type="http://schemas.openxmlformats.org/officeDocument/2006/relationships/image"/><Relationship Id="rId8" Target="../media/image78.svg" Type="http://schemas.openxmlformats.org/officeDocument/2006/relationships/image"/><Relationship Id="rId9" Target="../media/image79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29.png" Type="http://schemas.openxmlformats.org/officeDocument/2006/relationships/image"/><Relationship Id="rId12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jpeg" Type="http://schemas.openxmlformats.org/officeDocument/2006/relationships/image"/><Relationship Id="rId11" Target="../media/image35.jpeg" Type="http://schemas.openxmlformats.org/officeDocument/2006/relationships/image"/><Relationship Id="rId12" Target="../media/image36.jpe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31.jpe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jpeg" Type="http://schemas.openxmlformats.org/officeDocument/2006/relationships/image"/><Relationship Id="rId11" Target="../media/image35.jpeg" Type="http://schemas.openxmlformats.org/officeDocument/2006/relationships/image"/><Relationship Id="rId12" Target="../media/image36.jpeg" Type="http://schemas.openxmlformats.org/officeDocument/2006/relationships/image"/><Relationship Id="rId13" Target="../media/image8.png" Type="http://schemas.openxmlformats.org/officeDocument/2006/relationships/image"/><Relationship Id="rId14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svg" Type="http://schemas.openxmlformats.org/officeDocument/2006/relationships/image"/><Relationship Id="rId11" Target="../media/image43.png" Type="http://schemas.openxmlformats.org/officeDocument/2006/relationships/image"/><Relationship Id="rId12" Target="../media/image44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34.jpeg" Type="http://schemas.openxmlformats.org/officeDocument/2006/relationships/image"/><Relationship Id="rId12" Target="../media/image35.jpeg" Type="http://schemas.openxmlformats.org/officeDocument/2006/relationships/image"/><Relationship Id="rId13" Target="../media/image45.png" Type="http://schemas.openxmlformats.org/officeDocument/2006/relationships/image"/><Relationship Id="rId14" Target="../media/image46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svg" Type="http://schemas.openxmlformats.org/officeDocument/2006/relationships/image"/><Relationship Id="rId11" Target="../media/image31.jpeg" Type="http://schemas.openxmlformats.org/officeDocument/2006/relationships/image"/><Relationship Id="rId12" Target="../media/image35.jpeg" Type="http://schemas.openxmlformats.org/officeDocument/2006/relationships/image"/><Relationship Id="rId13" Target="../media/image34.jpeg" Type="http://schemas.openxmlformats.org/officeDocument/2006/relationships/image"/><Relationship Id="rId14" Target="../media/image53.png" Type="http://schemas.openxmlformats.org/officeDocument/2006/relationships/image"/><Relationship Id="rId15" Target="../media/image54.svg" Type="http://schemas.openxmlformats.org/officeDocument/2006/relationships/image"/><Relationship Id="rId16" Target="../media/image19.png" Type="http://schemas.openxmlformats.org/officeDocument/2006/relationships/image"/><Relationship Id="rId17" Target="../media/image20.svg" Type="http://schemas.openxmlformats.org/officeDocument/2006/relationships/image"/><Relationship Id="rId18" Target="../media/image55.png" Type="http://schemas.openxmlformats.org/officeDocument/2006/relationships/image"/><Relationship Id="rId19" Target="../media/image56.svg" Type="http://schemas.openxmlformats.org/officeDocument/2006/relationships/image"/><Relationship Id="rId2" Target="../media/image1.png" Type="http://schemas.openxmlformats.org/officeDocument/2006/relationships/image"/><Relationship Id="rId3" Target="../media/image47.png" Type="http://schemas.openxmlformats.org/officeDocument/2006/relationships/image"/><Relationship Id="rId4" Target="../media/image48.svg" Type="http://schemas.openxmlformats.org/officeDocument/2006/relationships/image"/><Relationship Id="rId5" Target="../media/image49.png" Type="http://schemas.openxmlformats.org/officeDocument/2006/relationships/image"/><Relationship Id="rId6" Target="../media/image50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svg" Type="http://schemas.openxmlformats.org/officeDocument/2006/relationships/image"/><Relationship Id="rId11" Target="../media/image39.png" Type="http://schemas.openxmlformats.org/officeDocument/2006/relationships/image"/><Relationship Id="rId12" Target="../media/image40.svg" Type="http://schemas.openxmlformats.org/officeDocument/2006/relationships/image"/><Relationship Id="rId13" Target="../media/image41.png" Type="http://schemas.openxmlformats.org/officeDocument/2006/relationships/image"/><Relationship Id="rId14" Target="../media/image42.svg" Type="http://schemas.openxmlformats.org/officeDocument/2006/relationships/image"/><Relationship Id="rId15" Target="../media/image43.png" Type="http://schemas.openxmlformats.org/officeDocument/2006/relationships/image"/><Relationship Id="rId16" Target="../media/image44.svg" Type="http://schemas.openxmlformats.org/officeDocument/2006/relationships/image"/><Relationship Id="rId17" Target="../media/image31.jpeg" Type="http://schemas.openxmlformats.org/officeDocument/2006/relationships/image"/><Relationship Id="rId18" Target="../media/image34.jpeg" Type="http://schemas.openxmlformats.org/officeDocument/2006/relationships/image"/><Relationship Id="rId19" Target="../media/image35.jpeg" Type="http://schemas.openxmlformats.org/officeDocument/2006/relationships/image"/><Relationship Id="rId2" Target="../media/image1.png" Type="http://schemas.openxmlformats.org/officeDocument/2006/relationships/image"/><Relationship Id="rId20" Target="../media/image36.jpeg" Type="http://schemas.openxmlformats.org/officeDocument/2006/relationships/image"/><Relationship Id="rId21" Target="../media/image59.png" Type="http://schemas.openxmlformats.org/officeDocument/2006/relationships/image"/><Relationship Id="rId22" Target="../media/image60.svg" Type="http://schemas.openxmlformats.org/officeDocument/2006/relationships/image"/><Relationship Id="rId3" Target="../media/image57.png" Type="http://schemas.openxmlformats.org/officeDocument/2006/relationships/image"/><Relationship Id="rId4" Target="../media/image58.svg" Type="http://schemas.openxmlformats.org/officeDocument/2006/relationships/image"/><Relationship Id="rId5" Target="../media/image55.png" Type="http://schemas.openxmlformats.org/officeDocument/2006/relationships/image"/><Relationship Id="rId6" Target="../media/image56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642" y="23461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1242" y="21937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80600">
            <a:off x="-2095788" y="7351783"/>
            <a:ext cx="6248976" cy="3442617"/>
          </a:xfrm>
          <a:custGeom>
            <a:avLst/>
            <a:gdLst/>
            <a:ahLst/>
            <a:cxnLst/>
            <a:rect r="r" b="b" t="t" l="l"/>
            <a:pathLst>
              <a:path h="3442617" w="6248976">
                <a:moveTo>
                  <a:pt x="0" y="0"/>
                </a:moveTo>
                <a:lnTo>
                  <a:pt x="6248976" y="0"/>
                </a:lnTo>
                <a:lnTo>
                  <a:pt x="6248976" y="3442618"/>
                </a:lnTo>
                <a:lnTo>
                  <a:pt x="0" y="344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60546" y="2849085"/>
            <a:ext cx="5438226" cy="6224007"/>
          </a:xfrm>
          <a:custGeom>
            <a:avLst/>
            <a:gdLst/>
            <a:ahLst/>
            <a:cxnLst/>
            <a:rect r="r" b="b" t="t" l="l"/>
            <a:pathLst>
              <a:path h="6224007" w="5438226">
                <a:moveTo>
                  <a:pt x="0" y="0"/>
                </a:moveTo>
                <a:lnTo>
                  <a:pt x="5438226" y="0"/>
                </a:lnTo>
                <a:lnTo>
                  <a:pt x="5438226" y="6224007"/>
                </a:lnTo>
                <a:lnTo>
                  <a:pt x="0" y="6224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73908" y="4398122"/>
            <a:ext cx="10107960" cy="2086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722"/>
              </a:lnSpc>
              <a:spcBef>
                <a:spcPct val="0"/>
              </a:spcBef>
            </a:pPr>
            <a:r>
              <a:rPr lang="en-US" sz="11944" strike="noStrike" u="none">
                <a:solidFill>
                  <a:srgbClr val="000000"/>
                </a:solidFill>
                <a:latin typeface="Repo Bold Bold"/>
              </a:rPr>
              <a:t>Brainstorm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753205" y="4262376"/>
            <a:ext cx="4809948" cy="577194"/>
          </a:xfrm>
          <a:custGeom>
            <a:avLst/>
            <a:gdLst/>
            <a:ahLst/>
            <a:cxnLst/>
            <a:rect r="r" b="b" t="t" l="l"/>
            <a:pathLst>
              <a:path h="577194" w="4809948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73908" y="6690641"/>
            <a:ext cx="8490450" cy="536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4"/>
              </a:lnSpc>
            </a:pPr>
            <a:r>
              <a:rPr lang="en-US" sz="3146" spc="-31">
                <a:solidFill>
                  <a:srgbClr val="000000"/>
                </a:solidFill>
                <a:latin typeface="DM Sans"/>
              </a:rPr>
              <a:t>Stimulating innovation </a:t>
            </a:r>
            <a:r>
              <a:rPr lang="en-US" sz="3146" spc="-31">
                <a:solidFill>
                  <a:srgbClr val="000000"/>
                </a:solidFill>
                <a:latin typeface="DM Sans"/>
              </a:rPr>
              <a:t>through collaboration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73908" y="2578658"/>
            <a:ext cx="7301985" cy="2086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Digital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85250" y="5037922"/>
            <a:ext cx="8716094" cy="5689232"/>
          </a:xfrm>
          <a:custGeom>
            <a:avLst/>
            <a:gdLst/>
            <a:ahLst/>
            <a:cxnLst/>
            <a:rect r="r" b="b" t="t" l="l"/>
            <a:pathLst>
              <a:path h="5689232" w="8716094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15357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4" y="0"/>
                </a:lnTo>
                <a:lnTo>
                  <a:pt x="5060684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98615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15357" y="1263707"/>
            <a:ext cx="5060685" cy="1910409"/>
          </a:xfrm>
          <a:custGeom>
            <a:avLst/>
            <a:gdLst/>
            <a:ahLst/>
            <a:cxnLst/>
            <a:rect r="r" b="b" t="t" l="l"/>
            <a:pathLst>
              <a:path h="1910409" w="5060685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7499656">
            <a:off x="4123323" y="2326829"/>
            <a:ext cx="2397621" cy="1083022"/>
          </a:xfrm>
          <a:custGeom>
            <a:avLst/>
            <a:gdLst/>
            <a:ahLst/>
            <a:cxnLst/>
            <a:rect r="r" b="b" t="t" l="l"/>
            <a:pathLst>
              <a:path h="1083022" w="2397621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01738" y="4867306"/>
            <a:ext cx="1040792" cy="1080924"/>
          </a:xfrm>
          <a:custGeom>
            <a:avLst/>
            <a:gdLst/>
            <a:ahLst/>
            <a:cxnLst/>
            <a:rect r="r" b="b" t="t" l="l"/>
            <a:pathLst>
              <a:path h="1080924" w="1040792">
                <a:moveTo>
                  <a:pt x="0" y="0"/>
                </a:moveTo>
                <a:lnTo>
                  <a:pt x="1040791" y="0"/>
                </a:lnTo>
                <a:lnTo>
                  <a:pt x="1040791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11087" y="4867306"/>
            <a:ext cx="840865" cy="1080924"/>
          </a:xfrm>
          <a:custGeom>
            <a:avLst/>
            <a:gdLst/>
            <a:ahLst/>
            <a:cxnLst/>
            <a:rect r="r" b="b" t="t" l="l"/>
            <a:pathLst>
              <a:path h="1080924" w="840865">
                <a:moveTo>
                  <a:pt x="0" y="0"/>
                </a:moveTo>
                <a:lnTo>
                  <a:pt x="840865" y="0"/>
                </a:lnTo>
                <a:lnTo>
                  <a:pt x="840865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95616" y="4843148"/>
            <a:ext cx="877165" cy="1129240"/>
          </a:xfrm>
          <a:custGeom>
            <a:avLst/>
            <a:gdLst/>
            <a:ahLst/>
            <a:cxnLst/>
            <a:rect r="r" b="b" t="t" l="l"/>
            <a:pathLst>
              <a:path h="1129240" w="877165">
                <a:moveTo>
                  <a:pt x="0" y="0"/>
                </a:moveTo>
                <a:lnTo>
                  <a:pt x="877165" y="0"/>
                </a:lnTo>
                <a:lnTo>
                  <a:pt x="877165" y="1129240"/>
                </a:lnTo>
                <a:lnTo>
                  <a:pt x="0" y="112924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7473391">
            <a:off x="11765115" y="2328655"/>
            <a:ext cx="2397621" cy="1083022"/>
          </a:xfrm>
          <a:custGeom>
            <a:avLst/>
            <a:gdLst/>
            <a:ahLst/>
            <a:cxnLst/>
            <a:rect r="r" b="b" t="t" l="l"/>
            <a:pathLst>
              <a:path h="1083022" w="2397621">
                <a:moveTo>
                  <a:pt x="2397620" y="1083021"/>
                </a:moveTo>
                <a:lnTo>
                  <a:pt x="0" y="1083021"/>
                </a:lnTo>
                <a:lnTo>
                  <a:pt x="0" y="0"/>
                </a:lnTo>
                <a:lnTo>
                  <a:pt x="2397620" y="0"/>
                </a:lnTo>
                <a:lnTo>
                  <a:pt x="2397620" y="108302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8446158">
            <a:off x="7416559" y="3338099"/>
            <a:ext cx="2069356" cy="1178230"/>
          </a:xfrm>
          <a:custGeom>
            <a:avLst/>
            <a:gdLst/>
            <a:ahLst/>
            <a:cxnLst/>
            <a:rect r="r" b="b" t="t" l="l"/>
            <a:pathLst>
              <a:path h="1178230" w="2069356">
                <a:moveTo>
                  <a:pt x="0" y="0"/>
                </a:moveTo>
                <a:lnTo>
                  <a:pt x="2069356" y="0"/>
                </a:lnTo>
                <a:lnTo>
                  <a:pt x="2069356" y="1178229"/>
                </a:lnTo>
                <a:lnTo>
                  <a:pt x="0" y="117822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074869" y="5740877"/>
            <a:ext cx="3510381" cy="251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91"/>
              </a:lnSpc>
              <a:spcBef>
                <a:spcPct val="0"/>
              </a:spcBef>
            </a:pPr>
            <a:r>
              <a:rPr lang="en-US" sz="2065" spc="-20" strike="noStrike" u="none">
                <a:solidFill>
                  <a:srgbClr val="000000"/>
                </a:solidFill>
                <a:latin typeface="DM Sans"/>
              </a:rPr>
              <a:t>Lorem ipsum dolor sit </a:t>
            </a:r>
          </a:p>
          <a:p>
            <a:pPr marL="0" indent="0" lvl="0">
              <a:lnSpc>
                <a:spcPts val="2891"/>
              </a:lnSpc>
              <a:spcBef>
                <a:spcPct val="0"/>
              </a:spcBef>
            </a:pPr>
            <a:r>
              <a:rPr lang="en-US" sz="2065" spc="-20" strike="noStrike" u="none">
                <a:solidFill>
                  <a:srgbClr val="000000"/>
                </a:solidFill>
                <a:latin typeface="DM Sans"/>
              </a:rPr>
              <a:t>amet, consectetur elit adipiscing elit. Quisque facilisis tincidunt risus sit amet sagittis. Praesent tempus vitae felis maximus pretium tincidunt 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74869" y="5152222"/>
            <a:ext cx="3256664" cy="4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Conclusion 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57116" y="5684531"/>
            <a:ext cx="3510381" cy="251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91"/>
              </a:lnSpc>
              <a:spcBef>
                <a:spcPct val="0"/>
              </a:spcBef>
            </a:pPr>
            <a:r>
              <a:rPr lang="en-US" sz="2065" spc="-20" strike="noStrike" u="none">
                <a:solidFill>
                  <a:srgbClr val="000000"/>
                </a:solidFill>
                <a:latin typeface="DM Sans"/>
              </a:rPr>
              <a:t>Lorem ipsum dolor sit </a:t>
            </a:r>
          </a:p>
          <a:p>
            <a:pPr marL="0" indent="0" lvl="0">
              <a:lnSpc>
                <a:spcPts val="2891"/>
              </a:lnSpc>
              <a:spcBef>
                <a:spcPct val="0"/>
              </a:spcBef>
            </a:pPr>
            <a:r>
              <a:rPr lang="en-US" sz="2065" spc="-20" strike="noStrike" u="none">
                <a:solidFill>
                  <a:srgbClr val="000000"/>
                </a:solidFill>
                <a:latin typeface="DM Sans"/>
              </a:rPr>
              <a:t>amet, consectetur elit adipiscing elit. Quisque facilisis tincidunt risus sit amet sagittis. Praesent tempus vitae felis maximus pretium tincidunt 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57116" y="5095875"/>
            <a:ext cx="3256664" cy="4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Conclusion 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32102" y="1764103"/>
            <a:ext cx="4427193" cy="81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81"/>
              </a:lnSpc>
              <a:spcBef>
                <a:spcPct val="0"/>
              </a:spcBef>
            </a:pPr>
            <a:r>
              <a:rPr lang="en-US" sz="4772">
                <a:solidFill>
                  <a:srgbClr val="000000"/>
                </a:solidFill>
                <a:latin typeface="Repo Bold Bold"/>
              </a:rPr>
              <a:t>Conclusions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5074" y="5740877"/>
            <a:ext cx="3510381" cy="251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91"/>
              </a:lnSpc>
              <a:spcBef>
                <a:spcPct val="0"/>
              </a:spcBef>
            </a:pPr>
            <a:r>
              <a:rPr lang="en-US" sz="2065" spc="-20" strike="noStrike" u="none">
                <a:solidFill>
                  <a:srgbClr val="000000"/>
                </a:solidFill>
                <a:latin typeface="DM Sans"/>
              </a:rPr>
              <a:t>Lorem ipsum dolor sit </a:t>
            </a:r>
          </a:p>
          <a:p>
            <a:pPr marL="0" indent="0" lvl="0">
              <a:lnSpc>
                <a:spcPts val="2891"/>
              </a:lnSpc>
              <a:spcBef>
                <a:spcPct val="0"/>
              </a:spcBef>
            </a:pPr>
            <a:r>
              <a:rPr lang="en-US" sz="2065" spc="-20" strike="noStrike" u="none">
                <a:solidFill>
                  <a:srgbClr val="000000"/>
                </a:solidFill>
                <a:latin typeface="DM Sans"/>
              </a:rPr>
              <a:t>amet, consectetur elit adipiscing elit. Quisque facilisis tincidunt risus sit amet sagittis. Praesent tempus vitae felis maximus pretium tincidunt 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5074" y="5152222"/>
            <a:ext cx="3256664" cy="4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Conclusion 01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7282648">
            <a:off x="-1792404" y="516566"/>
            <a:ext cx="5115649" cy="2818257"/>
          </a:xfrm>
          <a:custGeom>
            <a:avLst/>
            <a:gdLst/>
            <a:ahLst/>
            <a:cxnLst/>
            <a:rect r="r" b="b" t="t" l="l"/>
            <a:pathLst>
              <a:path h="2818257" w="5115649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895616" y="8945111"/>
            <a:ext cx="2966186" cy="2885291"/>
          </a:xfrm>
          <a:custGeom>
            <a:avLst/>
            <a:gdLst/>
            <a:ahLst/>
            <a:cxnLst/>
            <a:rect r="r" b="b" t="t" l="l"/>
            <a:pathLst>
              <a:path h="2885291" w="2966186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97693" y="2218670"/>
            <a:ext cx="10896012" cy="6728287"/>
          </a:xfrm>
          <a:custGeom>
            <a:avLst/>
            <a:gdLst/>
            <a:ahLst/>
            <a:cxnLst/>
            <a:rect r="r" b="b" t="t" l="l"/>
            <a:pathLst>
              <a:path h="6728287" w="10896012">
                <a:moveTo>
                  <a:pt x="0" y="0"/>
                </a:moveTo>
                <a:lnTo>
                  <a:pt x="10896012" y="0"/>
                </a:lnTo>
                <a:lnTo>
                  <a:pt x="10896012" y="6728287"/>
                </a:lnTo>
                <a:lnTo>
                  <a:pt x="0" y="672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60180" y="3377760"/>
            <a:ext cx="9952531" cy="24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2"/>
              </a:lnSpc>
              <a:spcBef>
                <a:spcPct val="0"/>
              </a:spcBef>
            </a:pPr>
            <a:r>
              <a:rPr lang="en-US" sz="14394">
                <a:solidFill>
                  <a:srgbClr val="000000"/>
                </a:solidFill>
                <a:latin typeface="Repo Bold Bold"/>
              </a:rPr>
              <a:t>Thank you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334898" y="6304487"/>
            <a:ext cx="5601010" cy="1143246"/>
            <a:chOff x="0" y="0"/>
            <a:chExt cx="2550324" cy="5205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50324" cy="520558"/>
            </a:xfrm>
            <a:custGeom>
              <a:avLst/>
              <a:gdLst/>
              <a:ahLst/>
              <a:cxnLst/>
              <a:rect r="r" b="b" t="t" l="l"/>
              <a:pathLst>
                <a:path h="520558" w="2550324">
                  <a:moveTo>
                    <a:pt x="46996" y="0"/>
                  </a:moveTo>
                  <a:lnTo>
                    <a:pt x="2503328" y="0"/>
                  </a:lnTo>
                  <a:cubicBezTo>
                    <a:pt x="2515792" y="0"/>
                    <a:pt x="2527746" y="4951"/>
                    <a:pt x="2536559" y="13765"/>
                  </a:cubicBezTo>
                  <a:cubicBezTo>
                    <a:pt x="2545373" y="22578"/>
                    <a:pt x="2550324" y="34532"/>
                    <a:pt x="2550324" y="46996"/>
                  </a:cubicBezTo>
                  <a:lnTo>
                    <a:pt x="2550324" y="473562"/>
                  </a:lnTo>
                  <a:cubicBezTo>
                    <a:pt x="2550324" y="499517"/>
                    <a:pt x="2529283" y="520558"/>
                    <a:pt x="2503328" y="520558"/>
                  </a:cubicBezTo>
                  <a:lnTo>
                    <a:pt x="46996" y="520558"/>
                  </a:lnTo>
                  <a:cubicBezTo>
                    <a:pt x="21041" y="520558"/>
                    <a:pt x="0" y="499517"/>
                    <a:pt x="0" y="473562"/>
                  </a:cubicBezTo>
                  <a:lnTo>
                    <a:pt x="0" y="46996"/>
                  </a:lnTo>
                  <a:cubicBezTo>
                    <a:pt x="0" y="21041"/>
                    <a:pt x="21041" y="0"/>
                    <a:pt x="46996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2550324" cy="53008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491336" y="6564849"/>
            <a:ext cx="5308725" cy="55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7"/>
              </a:lnSpc>
              <a:spcBef>
                <a:spcPct val="0"/>
              </a:spcBef>
            </a:pPr>
            <a:r>
              <a:rPr lang="en-US" sz="3219" strike="noStrike" u="none">
                <a:solidFill>
                  <a:srgbClr val="000000"/>
                </a:solidFill>
                <a:latin typeface="Repo Bold"/>
              </a:rPr>
              <a:t>www.reallygreatsite.com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244255">
            <a:off x="12212738" y="6763050"/>
            <a:ext cx="1064640" cy="1758415"/>
          </a:xfrm>
          <a:custGeom>
            <a:avLst/>
            <a:gdLst/>
            <a:ahLst/>
            <a:cxnLst/>
            <a:rect r="r" b="b" t="t" l="l"/>
            <a:pathLst>
              <a:path h="1758415" w="1064640">
                <a:moveTo>
                  <a:pt x="0" y="0"/>
                </a:moveTo>
                <a:lnTo>
                  <a:pt x="1064640" y="0"/>
                </a:lnTo>
                <a:lnTo>
                  <a:pt x="1064640" y="1758415"/>
                </a:lnTo>
                <a:lnTo>
                  <a:pt x="0" y="17584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27055" y="5729877"/>
            <a:ext cx="4609198" cy="6434160"/>
          </a:xfrm>
          <a:custGeom>
            <a:avLst/>
            <a:gdLst/>
            <a:ahLst/>
            <a:cxnLst/>
            <a:rect r="r" b="b" t="t" l="l"/>
            <a:pathLst>
              <a:path h="6434160" w="4609198">
                <a:moveTo>
                  <a:pt x="0" y="0"/>
                </a:moveTo>
                <a:lnTo>
                  <a:pt x="4609198" y="0"/>
                </a:lnTo>
                <a:lnTo>
                  <a:pt x="4609198" y="6434160"/>
                </a:lnTo>
                <a:lnTo>
                  <a:pt x="0" y="64341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757656">
            <a:off x="-2268026" y="-422948"/>
            <a:ext cx="8967709" cy="2903296"/>
          </a:xfrm>
          <a:custGeom>
            <a:avLst/>
            <a:gdLst/>
            <a:ahLst/>
            <a:cxnLst/>
            <a:rect r="r" b="b" t="t" l="l"/>
            <a:pathLst>
              <a:path h="2903296" w="8967709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5400" y="402914"/>
            <a:ext cx="17311959" cy="9458396"/>
            <a:chOff x="0" y="0"/>
            <a:chExt cx="7882704" cy="43067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82704" cy="4306719"/>
            </a:xfrm>
            <a:custGeom>
              <a:avLst/>
              <a:gdLst/>
              <a:ahLst/>
              <a:cxnLst/>
              <a:rect r="r" b="b" t="t" l="l"/>
              <a:pathLst>
                <a:path h="4306719" w="7882704">
                  <a:moveTo>
                    <a:pt x="15205" y="0"/>
                  </a:moveTo>
                  <a:lnTo>
                    <a:pt x="7867500" y="0"/>
                  </a:lnTo>
                  <a:cubicBezTo>
                    <a:pt x="7875897" y="0"/>
                    <a:pt x="7882704" y="6807"/>
                    <a:pt x="7882704" y="15205"/>
                  </a:cubicBezTo>
                  <a:lnTo>
                    <a:pt x="7882704" y="4291514"/>
                  </a:lnTo>
                  <a:cubicBezTo>
                    <a:pt x="7882704" y="4299911"/>
                    <a:pt x="7875897" y="4306719"/>
                    <a:pt x="7867500" y="4306719"/>
                  </a:cubicBezTo>
                  <a:lnTo>
                    <a:pt x="15205" y="4306719"/>
                  </a:lnTo>
                  <a:cubicBezTo>
                    <a:pt x="6807" y="4306719"/>
                    <a:pt x="0" y="4299911"/>
                    <a:pt x="0" y="4291514"/>
                  </a:cubicBezTo>
                  <a:lnTo>
                    <a:pt x="0" y="15205"/>
                  </a:lnTo>
                  <a:cubicBezTo>
                    <a:pt x="0" y="6807"/>
                    <a:pt x="6807" y="0"/>
                    <a:pt x="1520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7882704" cy="431624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621801" y="2773407"/>
            <a:ext cx="2002739" cy="3000358"/>
          </a:xfrm>
          <a:custGeom>
            <a:avLst/>
            <a:gdLst/>
            <a:ahLst/>
            <a:cxnLst/>
            <a:rect r="r" b="b" t="t" l="l"/>
            <a:pathLst>
              <a:path h="3000358" w="2002739">
                <a:moveTo>
                  <a:pt x="0" y="0"/>
                </a:moveTo>
                <a:lnTo>
                  <a:pt x="2002738" y="0"/>
                </a:lnTo>
                <a:lnTo>
                  <a:pt x="2002738" y="3000357"/>
                </a:lnTo>
                <a:lnTo>
                  <a:pt x="0" y="30003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28374" y="6412273"/>
            <a:ext cx="2002739" cy="1394407"/>
          </a:xfrm>
          <a:custGeom>
            <a:avLst/>
            <a:gdLst/>
            <a:ahLst/>
            <a:cxnLst/>
            <a:rect r="r" b="b" t="t" l="l"/>
            <a:pathLst>
              <a:path h="1394407" w="2002739">
                <a:moveTo>
                  <a:pt x="0" y="0"/>
                </a:moveTo>
                <a:lnTo>
                  <a:pt x="2002738" y="0"/>
                </a:lnTo>
                <a:lnTo>
                  <a:pt x="2002738" y="1394406"/>
                </a:lnTo>
                <a:lnTo>
                  <a:pt x="0" y="13944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568565" y="4703686"/>
            <a:ext cx="2002739" cy="1484530"/>
          </a:xfrm>
          <a:custGeom>
            <a:avLst/>
            <a:gdLst/>
            <a:ahLst/>
            <a:cxnLst/>
            <a:rect r="r" b="b" t="t" l="l"/>
            <a:pathLst>
              <a:path h="1484530" w="2002739">
                <a:moveTo>
                  <a:pt x="0" y="0"/>
                </a:moveTo>
                <a:lnTo>
                  <a:pt x="2002739" y="0"/>
                </a:lnTo>
                <a:lnTo>
                  <a:pt x="2002739" y="1484530"/>
                </a:lnTo>
                <a:lnTo>
                  <a:pt x="0" y="14845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28374" y="2746009"/>
            <a:ext cx="2002739" cy="1822492"/>
          </a:xfrm>
          <a:custGeom>
            <a:avLst/>
            <a:gdLst/>
            <a:ahLst/>
            <a:cxnLst/>
            <a:rect r="r" b="b" t="t" l="l"/>
            <a:pathLst>
              <a:path h="1822492" w="2002739">
                <a:moveTo>
                  <a:pt x="0" y="0"/>
                </a:moveTo>
                <a:lnTo>
                  <a:pt x="2002738" y="0"/>
                </a:lnTo>
                <a:lnTo>
                  <a:pt x="2002738" y="1822492"/>
                </a:lnTo>
                <a:lnTo>
                  <a:pt x="0" y="18224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4010238"/>
            <a:ext cx="2002739" cy="1842520"/>
          </a:xfrm>
          <a:custGeom>
            <a:avLst/>
            <a:gdLst/>
            <a:ahLst/>
            <a:cxnLst/>
            <a:rect r="r" b="b" t="t" l="l"/>
            <a:pathLst>
              <a:path h="1842520" w="2002739">
                <a:moveTo>
                  <a:pt x="0" y="0"/>
                </a:moveTo>
                <a:lnTo>
                  <a:pt x="2002739" y="0"/>
                </a:lnTo>
                <a:lnTo>
                  <a:pt x="2002739" y="1842519"/>
                </a:lnTo>
                <a:lnTo>
                  <a:pt x="0" y="18425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7259681"/>
            <a:ext cx="2002739" cy="1264229"/>
          </a:xfrm>
          <a:custGeom>
            <a:avLst/>
            <a:gdLst/>
            <a:ahLst/>
            <a:cxnLst/>
            <a:rect r="r" b="b" t="t" l="l"/>
            <a:pathLst>
              <a:path h="1264229" w="2002739">
                <a:moveTo>
                  <a:pt x="0" y="0"/>
                </a:moveTo>
                <a:lnTo>
                  <a:pt x="2002739" y="0"/>
                </a:lnTo>
                <a:lnTo>
                  <a:pt x="2002739" y="1264229"/>
                </a:lnTo>
                <a:lnTo>
                  <a:pt x="0" y="126422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6002963"/>
            <a:ext cx="2002739" cy="1106513"/>
          </a:xfrm>
          <a:custGeom>
            <a:avLst/>
            <a:gdLst/>
            <a:ahLst/>
            <a:cxnLst/>
            <a:rect r="r" b="b" t="t" l="l"/>
            <a:pathLst>
              <a:path h="1106513" w="2002739">
                <a:moveTo>
                  <a:pt x="0" y="0"/>
                </a:moveTo>
                <a:lnTo>
                  <a:pt x="2002739" y="0"/>
                </a:lnTo>
                <a:lnTo>
                  <a:pt x="2002739" y="1106513"/>
                </a:lnTo>
                <a:lnTo>
                  <a:pt x="0" y="11065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025087" y="2746009"/>
            <a:ext cx="2002739" cy="1822492"/>
          </a:xfrm>
          <a:custGeom>
            <a:avLst/>
            <a:gdLst/>
            <a:ahLst/>
            <a:cxnLst/>
            <a:rect r="r" b="b" t="t" l="l"/>
            <a:pathLst>
              <a:path h="1822492" w="2002739">
                <a:moveTo>
                  <a:pt x="0" y="0"/>
                </a:moveTo>
                <a:lnTo>
                  <a:pt x="2002739" y="0"/>
                </a:lnTo>
                <a:lnTo>
                  <a:pt x="2002739" y="1822492"/>
                </a:lnTo>
                <a:lnTo>
                  <a:pt x="0" y="182249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621801" y="6357829"/>
            <a:ext cx="2002739" cy="1840016"/>
          </a:xfrm>
          <a:custGeom>
            <a:avLst/>
            <a:gdLst/>
            <a:ahLst/>
            <a:cxnLst/>
            <a:rect r="r" b="b" t="t" l="l"/>
            <a:pathLst>
              <a:path h="1840016" w="2002739">
                <a:moveTo>
                  <a:pt x="0" y="0"/>
                </a:moveTo>
                <a:lnTo>
                  <a:pt x="2002738" y="0"/>
                </a:lnTo>
                <a:lnTo>
                  <a:pt x="2002738" y="1840017"/>
                </a:lnTo>
                <a:lnTo>
                  <a:pt x="0" y="184001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975447" y="6541831"/>
            <a:ext cx="2002739" cy="1574653"/>
          </a:xfrm>
          <a:custGeom>
            <a:avLst/>
            <a:gdLst/>
            <a:ahLst/>
            <a:cxnLst/>
            <a:rect r="r" b="b" t="t" l="l"/>
            <a:pathLst>
              <a:path h="1574653" w="2002739">
                <a:moveTo>
                  <a:pt x="0" y="0"/>
                </a:moveTo>
                <a:lnTo>
                  <a:pt x="2002739" y="0"/>
                </a:lnTo>
                <a:lnTo>
                  <a:pt x="2002739" y="1574653"/>
                </a:lnTo>
                <a:lnTo>
                  <a:pt x="0" y="1574653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2892459"/>
            <a:ext cx="2002739" cy="971328"/>
          </a:xfrm>
          <a:custGeom>
            <a:avLst/>
            <a:gdLst/>
            <a:ahLst/>
            <a:cxnLst/>
            <a:rect r="r" b="b" t="t" l="l"/>
            <a:pathLst>
              <a:path h="971328" w="2002739">
                <a:moveTo>
                  <a:pt x="0" y="0"/>
                </a:moveTo>
                <a:lnTo>
                  <a:pt x="2002739" y="0"/>
                </a:lnTo>
                <a:lnTo>
                  <a:pt x="2002739" y="971329"/>
                </a:lnTo>
                <a:lnTo>
                  <a:pt x="0" y="97132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218514" y="6406838"/>
            <a:ext cx="2002739" cy="751027"/>
          </a:xfrm>
          <a:custGeom>
            <a:avLst/>
            <a:gdLst/>
            <a:ahLst/>
            <a:cxnLst/>
            <a:rect r="r" b="b" t="t" l="l"/>
            <a:pathLst>
              <a:path h="751027" w="2002739">
                <a:moveTo>
                  <a:pt x="0" y="0"/>
                </a:moveTo>
                <a:lnTo>
                  <a:pt x="2002739" y="0"/>
                </a:lnTo>
                <a:lnTo>
                  <a:pt x="2002739" y="751027"/>
                </a:lnTo>
                <a:lnTo>
                  <a:pt x="0" y="751027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572160" y="6541831"/>
            <a:ext cx="2002739" cy="1684804"/>
          </a:xfrm>
          <a:custGeom>
            <a:avLst/>
            <a:gdLst/>
            <a:ahLst/>
            <a:cxnLst/>
            <a:rect r="r" b="b" t="t" l="l"/>
            <a:pathLst>
              <a:path h="1684804" w="2002739">
                <a:moveTo>
                  <a:pt x="0" y="0"/>
                </a:moveTo>
                <a:lnTo>
                  <a:pt x="2002739" y="0"/>
                </a:lnTo>
                <a:lnTo>
                  <a:pt x="2002739" y="1684804"/>
                </a:lnTo>
                <a:lnTo>
                  <a:pt x="0" y="168480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025087" y="6186345"/>
            <a:ext cx="2002739" cy="1091493"/>
          </a:xfrm>
          <a:custGeom>
            <a:avLst/>
            <a:gdLst/>
            <a:ahLst/>
            <a:cxnLst/>
            <a:rect r="r" b="b" t="t" l="l"/>
            <a:pathLst>
              <a:path h="1091493" w="2002739">
                <a:moveTo>
                  <a:pt x="0" y="0"/>
                </a:moveTo>
                <a:lnTo>
                  <a:pt x="2002739" y="0"/>
                </a:lnTo>
                <a:lnTo>
                  <a:pt x="2002739" y="1091493"/>
                </a:lnTo>
                <a:lnTo>
                  <a:pt x="0" y="1091493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025087" y="7384233"/>
            <a:ext cx="2002739" cy="918756"/>
          </a:xfrm>
          <a:custGeom>
            <a:avLst/>
            <a:gdLst/>
            <a:ahLst/>
            <a:cxnLst/>
            <a:rect r="r" b="b" t="t" l="l"/>
            <a:pathLst>
              <a:path h="918756" w="2002739">
                <a:moveTo>
                  <a:pt x="0" y="0"/>
                </a:moveTo>
                <a:lnTo>
                  <a:pt x="2002739" y="0"/>
                </a:lnTo>
                <a:lnTo>
                  <a:pt x="2002739" y="918756"/>
                </a:lnTo>
                <a:lnTo>
                  <a:pt x="0" y="918756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218514" y="2817692"/>
            <a:ext cx="2002739" cy="2956072"/>
          </a:xfrm>
          <a:custGeom>
            <a:avLst/>
            <a:gdLst/>
            <a:ahLst/>
            <a:cxnLst/>
            <a:rect r="r" b="b" t="t" l="l"/>
            <a:pathLst>
              <a:path h="2956072" w="2002739">
                <a:moveTo>
                  <a:pt x="0" y="0"/>
                </a:moveTo>
                <a:lnTo>
                  <a:pt x="2002739" y="0"/>
                </a:lnTo>
                <a:lnTo>
                  <a:pt x="2002739" y="2956072"/>
                </a:lnTo>
                <a:lnTo>
                  <a:pt x="0" y="2956072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573062" y="4430813"/>
            <a:ext cx="2002739" cy="1662273"/>
          </a:xfrm>
          <a:custGeom>
            <a:avLst/>
            <a:gdLst/>
            <a:ahLst/>
            <a:cxnLst/>
            <a:rect r="r" b="b" t="t" l="l"/>
            <a:pathLst>
              <a:path h="1662273" w="2002739">
                <a:moveTo>
                  <a:pt x="0" y="0"/>
                </a:moveTo>
                <a:lnTo>
                  <a:pt x="2002738" y="0"/>
                </a:lnTo>
                <a:lnTo>
                  <a:pt x="2002738" y="1662273"/>
                </a:lnTo>
                <a:lnTo>
                  <a:pt x="0" y="1662273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025087" y="4703686"/>
            <a:ext cx="2002739" cy="1116527"/>
          </a:xfrm>
          <a:custGeom>
            <a:avLst/>
            <a:gdLst/>
            <a:ahLst/>
            <a:cxnLst/>
            <a:rect r="r" b="b" t="t" l="l"/>
            <a:pathLst>
              <a:path h="1116527" w="2002739">
                <a:moveTo>
                  <a:pt x="0" y="0"/>
                </a:moveTo>
                <a:lnTo>
                  <a:pt x="2002739" y="0"/>
                </a:lnTo>
                <a:lnTo>
                  <a:pt x="2002739" y="1116527"/>
                </a:lnTo>
                <a:lnTo>
                  <a:pt x="0" y="1116527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378733" y="7384233"/>
            <a:ext cx="2002739" cy="813613"/>
          </a:xfrm>
          <a:custGeom>
            <a:avLst/>
            <a:gdLst/>
            <a:ahLst/>
            <a:cxnLst/>
            <a:rect r="r" b="b" t="t" l="l"/>
            <a:pathLst>
              <a:path h="813613" w="2002739">
                <a:moveTo>
                  <a:pt x="0" y="0"/>
                </a:moveTo>
                <a:lnTo>
                  <a:pt x="2002739" y="0"/>
                </a:lnTo>
                <a:lnTo>
                  <a:pt x="2002739" y="813613"/>
                </a:lnTo>
                <a:lnTo>
                  <a:pt x="0" y="813613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5975447" y="2831820"/>
            <a:ext cx="2002739" cy="3197986"/>
          </a:xfrm>
          <a:custGeom>
            <a:avLst/>
            <a:gdLst/>
            <a:ahLst/>
            <a:cxnLst/>
            <a:rect r="r" b="b" t="t" l="l"/>
            <a:pathLst>
              <a:path h="3197986" w="2002739">
                <a:moveTo>
                  <a:pt x="0" y="0"/>
                </a:moveTo>
                <a:lnTo>
                  <a:pt x="2002739" y="0"/>
                </a:lnTo>
                <a:lnTo>
                  <a:pt x="2002739" y="3197986"/>
                </a:lnTo>
                <a:lnTo>
                  <a:pt x="0" y="3197986"/>
                </a:lnTo>
                <a:lnTo>
                  <a:pt x="0" y="0"/>
                </a:lnTo>
                <a:close/>
              </a:path>
            </a:pathLst>
          </a:custGeom>
          <a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572160" y="2946283"/>
            <a:ext cx="2002739" cy="1284256"/>
          </a:xfrm>
          <a:custGeom>
            <a:avLst/>
            <a:gdLst/>
            <a:ahLst/>
            <a:cxnLst/>
            <a:rect r="r" b="b" t="t" l="l"/>
            <a:pathLst>
              <a:path h="1284256" w="2002739">
                <a:moveTo>
                  <a:pt x="0" y="0"/>
                </a:moveTo>
                <a:lnTo>
                  <a:pt x="2002739" y="0"/>
                </a:lnTo>
                <a:lnTo>
                  <a:pt x="2002739" y="1284256"/>
                </a:lnTo>
                <a:lnTo>
                  <a:pt x="0" y="1284256"/>
                </a:lnTo>
                <a:lnTo>
                  <a:pt x="0" y="0"/>
                </a:lnTo>
                <a:close/>
              </a:path>
            </a:pathLst>
          </a:custGeom>
          <a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397603" y="777308"/>
            <a:ext cx="7492795" cy="1367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20"/>
              </a:lnSpc>
              <a:spcBef>
                <a:spcPct val="0"/>
              </a:spcBef>
            </a:pPr>
            <a:r>
              <a:rPr lang="en-US" sz="7871">
                <a:solidFill>
                  <a:srgbClr val="000000"/>
                </a:solidFill>
                <a:latin typeface="Repo Bold Bold"/>
              </a:rPr>
              <a:t>R</a:t>
            </a:r>
            <a:r>
              <a:rPr lang="en-US" sz="7871" strike="noStrike" u="none">
                <a:solidFill>
                  <a:srgbClr val="000000"/>
                </a:solidFill>
                <a:latin typeface="Repo Bold Bold"/>
              </a:rPr>
              <a:t>esource page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25626" y="2068747"/>
            <a:ext cx="10236748" cy="6321192"/>
          </a:xfrm>
          <a:custGeom>
            <a:avLst/>
            <a:gdLst/>
            <a:ahLst/>
            <a:cxnLst/>
            <a:rect r="r" b="b" t="t" l="l"/>
            <a:pathLst>
              <a:path h="6321192" w="10236748">
                <a:moveTo>
                  <a:pt x="0" y="0"/>
                </a:moveTo>
                <a:lnTo>
                  <a:pt x="10236748" y="0"/>
                </a:lnTo>
                <a:lnTo>
                  <a:pt x="10236748" y="6321192"/>
                </a:lnTo>
                <a:lnTo>
                  <a:pt x="0" y="6321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56271" y="1680686"/>
            <a:ext cx="5456124" cy="1700931"/>
            <a:chOff x="0" y="0"/>
            <a:chExt cx="1962273" cy="611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1683888">
            <a:off x="15941323" y="5997879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60915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05960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50158" y="386037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460915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705960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950158" y="56394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447426" y="5862934"/>
            <a:ext cx="1529987" cy="2527005"/>
          </a:xfrm>
          <a:custGeom>
            <a:avLst/>
            <a:gdLst/>
            <a:ahLst/>
            <a:cxnLst/>
            <a:rect r="r" b="b" t="t" l="l"/>
            <a:pathLst>
              <a:path h="2527005" w="1529987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558267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 strike="noStrike" u="none">
                <a:solidFill>
                  <a:srgbClr val="000000"/>
                </a:solidFill>
                <a:latin typeface="DM Sans"/>
              </a:rPr>
              <a:t>Introduction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38698" y="1854970"/>
            <a:ext cx="4291271" cy="1199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31"/>
              </a:lnSpc>
              <a:spcBef>
                <a:spcPct val="0"/>
              </a:spcBef>
            </a:pPr>
            <a:r>
              <a:rPr lang="en-US" sz="6879">
                <a:solidFill>
                  <a:srgbClr val="000000"/>
                </a:solidFill>
                <a:latin typeface="Repo Bold Bold"/>
              </a:rPr>
              <a:t>Contents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07267" y="386414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803312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The team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52311" y="386414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47510" y="4713333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Ice breaker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96509" y="386414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558267" y="6492399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Analysis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07267" y="5643206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03312" y="6492399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Digital Brainstorm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852311" y="5643206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47510" y="6492399"/>
            <a:ext cx="2682223" cy="43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latin typeface="DM Sans"/>
              </a:rPr>
              <a:t>Conclusion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96509" y="5643206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06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62770" y="4040328"/>
            <a:ext cx="7725311" cy="1810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16"/>
              </a:lnSpc>
              <a:spcBef>
                <a:spcPct val="0"/>
              </a:spcBef>
            </a:pPr>
            <a:r>
              <a:rPr lang="en-US" sz="2583" spc="-25" strike="noStrike" u="none">
                <a:solidFill>
                  <a:srgbClr val="000000"/>
                </a:solidFill>
                <a:latin typeface="DM Sans"/>
              </a:rPr>
              <a:t>Lorem ipsum dolor sit amet, consectetur adipiscing elit. Quisque facilisis tincidunt risus sit amet sagittis. Praesent tempus vitae felis maximus pretium. Mauris quam dui, scelerisque.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82835" y="2274305"/>
            <a:ext cx="7885181" cy="136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42705" y="6251182"/>
            <a:ext cx="7725311" cy="135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16"/>
              </a:lnSpc>
              <a:spcBef>
                <a:spcPct val="0"/>
              </a:spcBef>
            </a:pPr>
            <a:r>
              <a:rPr lang="en-US" sz="2583" spc="-25" strike="noStrike" u="none">
                <a:solidFill>
                  <a:srgbClr val="000000"/>
                </a:solidFill>
                <a:latin typeface="DM San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5593">
            <a:off x="10316048" y="-1504546"/>
            <a:ext cx="10108522" cy="5568877"/>
          </a:xfrm>
          <a:custGeom>
            <a:avLst/>
            <a:gdLst/>
            <a:ahLst/>
            <a:cxnLst/>
            <a:rect r="r" b="b" t="t" l="l"/>
            <a:pathLst>
              <a:path h="5568877" w="10108522">
                <a:moveTo>
                  <a:pt x="0" y="0"/>
                </a:moveTo>
                <a:lnTo>
                  <a:pt x="10108523" y="0"/>
                </a:lnTo>
                <a:lnTo>
                  <a:pt x="10108523" y="5568877"/>
                </a:lnTo>
                <a:lnTo>
                  <a:pt x="0" y="5568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280600">
            <a:off x="-2029689" y="7001012"/>
            <a:ext cx="7251066" cy="3994678"/>
          </a:xfrm>
          <a:custGeom>
            <a:avLst/>
            <a:gdLst/>
            <a:ahLst/>
            <a:cxnLst/>
            <a:rect r="r" b="b" t="t" l="l"/>
            <a:pathLst>
              <a:path h="3994678" w="7251066">
                <a:moveTo>
                  <a:pt x="0" y="0"/>
                </a:moveTo>
                <a:lnTo>
                  <a:pt x="7251067" y="0"/>
                </a:lnTo>
                <a:lnTo>
                  <a:pt x="7251067" y="3994678"/>
                </a:lnTo>
                <a:lnTo>
                  <a:pt x="0" y="39946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18685" y="3057828"/>
            <a:ext cx="3578614" cy="5240580"/>
            <a:chOff x="0" y="0"/>
            <a:chExt cx="4771485" cy="698744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9" id="9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743467" y="4156203"/>
            <a:ext cx="2931018" cy="2931018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223" t="-16656" r="223" b="-33435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843582" y="33439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43467" y="7250811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Aaron Loeb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415938" y="1028700"/>
            <a:ext cx="5456124" cy="1700931"/>
            <a:chOff x="0" y="0"/>
            <a:chExt cx="1962273" cy="6117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631341" y="1108443"/>
            <a:ext cx="5025319" cy="136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T</a:t>
            </a:r>
            <a:r>
              <a:rPr lang="en-US" sz="7863" strike="noStrike" u="none">
                <a:solidFill>
                  <a:srgbClr val="000000"/>
                </a:solidFill>
                <a:latin typeface="Repo Bold Bold"/>
              </a:rPr>
              <a:t>he team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43467" y="7683247"/>
            <a:ext cx="2834452" cy="3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DM Sans Italics"/>
              </a:rPr>
              <a:t>Project manager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374886" y="3057828"/>
            <a:ext cx="3578614" cy="5240580"/>
            <a:chOff x="0" y="0"/>
            <a:chExt cx="4771485" cy="698744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25" id="25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5699668" y="4156203"/>
            <a:ext cx="2931018" cy="2931018"/>
            <a:chOff x="0" y="0"/>
            <a:chExt cx="14840029" cy="1484002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0"/>
              <a:stretch>
                <a:fillRect l="223" t="-1597" r="223" b="-48401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5699668" y="7250811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Juliana Silva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699668" y="7683247"/>
            <a:ext cx="2834452" cy="3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DM Sans Italics"/>
              </a:rPr>
              <a:t>Marketing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7799783" y="33439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9334500" y="3057828"/>
            <a:ext cx="3578614" cy="5240580"/>
            <a:chOff x="0" y="0"/>
            <a:chExt cx="4771485" cy="6987440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9659282" y="4156203"/>
            <a:ext cx="2931018" cy="2931018"/>
            <a:chOff x="0" y="0"/>
            <a:chExt cx="14840029" cy="1484002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1"/>
              <a:stretch>
                <a:fillRect l="223" t="-24999" r="223" b="-24999"/>
              </a:stretch>
            </a:blip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11759397" y="33439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9659282" y="7250811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Claudia Alves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659282" y="7683247"/>
            <a:ext cx="2834452" cy="3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DM Sans Italics"/>
              </a:rPr>
              <a:t>Founder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3290701" y="3057828"/>
            <a:ext cx="3578614" cy="5240580"/>
            <a:chOff x="0" y="0"/>
            <a:chExt cx="4771485" cy="6987440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49" id="49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50" id="50"/>
          <p:cNvGrpSpPr>
            <a:grpSpLocks noChangeAspect="true"/>
          </p:cNvGrpSpPr>
          <p:nvPr/>
        </p:nvGrpSpPr>
        <p:grpSpPr>
          <a:xfrm rot="0">
            <a:off x="13615483" y="4156203"/>
            <a:ext cx="2931018" cy="2931018"/>
            <a:chOff x="0" y="0"/>
            <a:chExt cx="14840029" cy="1484002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2"/>
              <a:stretch>
                <a:fillRect l="223" t="-25046" r="223" b="-25046"/>
              </a:stretch>
            </a:blipFill>
          </p:spPr>
        </p:sp>
      </p:grpSp>
      <p:sp>
        <p:nvSpPr>
          <p:cNvPr name="TextBox 54" id="54"/>
          <p:cNvSpPr txBox="true"/>
          <p:nvPr/>
        </p:nvSpPr>
        <p:spPr>
          <a:xfrm rot="0">
            <a:off x="13615483" y="7250811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Olivia Wilson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3615483" y="7683247"/>
            <a:ext cx="2834452" cy="3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5"/>
              </a:lnSpc>
              <a:spcBef>
                <a:spcPct val="0"/>
              </a:spcBef>
            </a:pPr>
            <a:r>
              <a:rPr lang="en-US" sz="1925" strike="noStrike" u="none">
                <a:solidFill>
                  <a:srgbClr val="000000"/>
                </a:solidFill>
                <a:latin typeface="DM Sans Italics"/>
              </a:rPr>
              <a:t>Project manager</a:t>
            </a:r>
          </a:p>
        </p:txBody>
      </p:sp>
      <p:sp>
        <p:nvSpPr>
          <p:cNvPr name="Freeform 56" id="56"/>
          <p:cNvSpPr/>
          <p:nvPr/>
        </p:nvSpPr>
        <p:spPr>
          <a:xfrm flipH="false" flipV="false" rot="0">
            <a:off x="15715598" y="3343969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2183004" y="-116698"/>
            <a:ext cx="7820097" cy="4308162"/>
          </a:xfrm>
          <a:custGeom>
            <a:avLst/>
            <a:gdLst/>
            <a:ahLst/>
            <a:cxnLst/>
            <a:rect r="r" b="b" t="t" l="l"/>
            <a:pathLst>
              <a:path h="4308162" w="7820097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660245" y="1028700"/>
            <a:ext cx="11624773" cy="8229600"/>
            <a:chOff x="0" y="0"/>
            <a:chExt cx="5293141" cy="37472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93141" cy="3747207"/>
            </a:xfrm>
            <a:custGeom>
              <a:avLst/>
              <a:gdLst/>
              <a:ahLst/>
              <a:cxnLst/>
              <a:rect r="r" b="b" t="t" l="l"/>
              <a:pathLst>
                <a:path h="3747207" w="5293141">
                  <a:moveTo>
                    <a:pt x="22643" y="0"/>
                  </a:moveTo>
                  <a:lnTo>
                    <a:pt x="5270498" y="0"/>
                  </a:lnTo>
                  <a:cubicBezTo>
                    <a:pt x="5283004" y="0"/>
                    <a:pt x="5293141" y="10138"/>
                    <a:pt x="5293141" y="22643"/>
                  </a:cubicBezTo>
                  <a:lnTo>
                    <a:pt x="5293141" y="3724564"/>
                  </a:lnTo>
                  <a:cubicBezTo>
                    <a:pt x="5293141" y="3737070"/>
                    <a:pt x="5283004" y="3747207"/>
                    <a:pt x="5270498" y="3747207"/>
                  </a:cubicBezTo>
                  <a:lnTo>
                    <a:pt x="22643" y="3747207"/>
                  </a:lnTo>
                  <a:cubicBezTo>
                    <a:pt x="10138" y="3747207"/>
                    <a:pt x="0" y="3737070"/>
                    <a:pt x="0" y="3724564"/>
                  </a:cubicBezTo>
                  <a:lnTo>
                    <a:pt x="0" y="22643"/>
                  </a:lnTo>
                  <a:cubicBezTo>
                    <a:pt x="0" y="10138"/>
                    <a:pt x="10138" y="0"/>
                    <a:pt x="22643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5293141" cy="37567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7643" y="2037383"/>
            <a:ext cx="5456124" cy="1700931"/>
            <a:chOff x="0" y="0"/>
            <a:chExt cx="1962273" cy="6117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57797" y="4050661"/>
            <a:ext cx="6035818" cy="3727118"/>
          </a:xfrm>
          <a:custGeom>
            <a:avLst/>
            <a:gdLst/>
            <a:ahLst/>
            <a:cxnLst/>
            <a:rect r="r" b="b" t="t" l="l"/>
            <a:pathLst>
              <a:path h="3727118" w="6035818">
                <a:moveTo>
                  <a:pt x="0" y="0"/>
                </a:moveTo>
                <a:lnTo>
                  <a:pt x="6035818" y="0"/>
                </a:lnTo>
                <a:lnTo>
                  <a:pt x="6035818" y="3727118"/>
                </a:lnTo>
                <a:lnTo>
                  <a:pt x="0" y="37271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82959" y="4956459"/>
            <a:ext cx="5608101" cy="222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660" indent="-226830" lvl="1">
              <a:lnSpc>
                <a:spcPts val="2941"/>
              </a:lnSpc>
              <a:buFont typeface="Arial"/>
              <a:buChar char="•"/>
            </a:pPr>
            <a:r>
              <a:rPr lang="en-US" sz="2101" strike="noStrike" u="none">
                <a:solidFill>
                  <a:srgbClr val="000000"/>
                </a:solidFill>
                <a:latin typeface="DM Sans"/>
              </a:rPr>
              <a:t>What is your favorite book?</a:t>
            </a:r>
          </a:p>
          <a:p>
            <a:pPr marL="453660" indent="-226830" lvl="1">
              <a:lnSpc>
                <a:spcPts val="2941"/>
              </a:lnSpc>
              <a:buFont typeface="Arial"/>
              <a:buChar char="•"/>
            </a:pPr>
            <a:r>
              <a:rPr lang="en-US" sz="2101" strike="noStrike" u="none">
                <a:solidFill>
                  <a:srgbClr val="000000"/>
                </a:solidFill>
                <a:latin typeface="DM Sans"/>
              </a:rPr>
              <a:t>What is your favorite hobby?</a:t>
            </a:r>
          </a:p>
          <a:p>
            <a:pPr marL="453660" indent="-226830" lvl="1">
              <a:lnSpc>
                <a:spcPts val="2941"/>
              </a:lnSpc>
              <a:buFont typeface="Arial"/>
              <a:buChar char="•"/>
            </a:pPr>
            <a:r>
              <a:rPr lang="en-US" sz="2101" strike="noStrike" u="none">
                <a:solidFill>
                  <a:srgbClr val="000000"/>
                </a:solidFill>
                <a:latin typeface="DM Sans"/>
              </a:rPr>
              <a:t>What is your favorite travel destination?</a:t>
            </a:r>
          </a:p>
          <a:p>
            <a:pPr marL="453660" indent="-226830" lvl="1">
              <a:lnSpc>
                <a:spcPts val="2941"/>
              </a:lnSpc>
              <a:buFont typeface="Arial"/>
              <a:buChar char="•"/>
            </a:pPr>
            <a:r>
              <a:rPr lang="en-US" sz="2101" strike="noStrike" u="none">
                <a:solidFill>
                  <a:srgbClr val="000000"/>
                </a:solidFill>
                <a:latin typeface="DM Sans"/>
              </a:rPr>
              <a:t>What is your favorite type of music?</a:t>
            </a:r>
          </a:p>
          <a:p>
            <a:pPr marL="453660" indent="-226830" lvl="1">
              <a:lnSpc>
                <a:spcPts val="2941"/>
              </a:lnSpc>
              <a:buFont typeface="Arial"/>
              <a:buChar char="•"/>
            </a:pPr>
            <a:r>
              <a:rPr lang="en-US" sz="2101" strike="noStrike" u="none">
                <a:solidFill>
                  <a:srgbClr val="000000"/>
                </a:solidFill>
                <a:latin typeface="DM Sans"/>
              </a:rPr>
              <a:t>What is your favorite season of the year?</a:t>
            </a:r>
          </a:p>
          <a:p>
            <a:pPr marL="453660" indent="-226830" lvl="1">
              <a:lnSpc>
                <a:spcPts val="2941"/>
              </a:lnSpc>
              <a:buFont typeface="Arial"/>
              <a:buChar char="•"/>
            </a:pPr>
            <a:r>
              <a:rPr lang="en-US" sz="2101" strike="noStrike" u="none">
                <a:solidFill>
                  <a:srgbClr val="000000"/>
                </a:solidFill>
                <a:latin typeface="DM Sans"/>
              </a:rPr>
              <a:t>What is your favorite sport to watch?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3046" y="2145700"/>
            <a:ext cx="5025319" cy="1171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68"/>
              </a:lnSpc>
              <a:spcBef>
                <a:spcPct val="0"/>
              </a:spcBef>
            </a:pPr>
            <a:r>
              <a:rPr lang="en-US" sz="6763">
                <a:solidFill>
                  <a:srgbClr val="000000"/>
                </a:solidFill>
                <a:latin typeface="Repo Bold Bold"/>
              </a:rPr>
              <a:t>Ice breaker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870058" y="1413269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340137" y="2474154"/>
            <a:ext cx="1762086" cy="1762086"/>
            <a:chOff x="0" y="0"/>
            <a:chExt cx="14840029" cy="1484002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9"/>
              <a:stretch>
                <a:fillRect l="223" t="-16656" r="223" b="-33435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7381914" y="5771928"/>
            <a:ext cx="1762086" cy="1762086"/>
            <a:chOff x="0" y="0"/>
            <a:chExt cx="14840029" cy="148400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0"/>
              <a:stretch>
                <a:fillRect l="223" t="-1597" r="223" b="-48401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2302660" y="2474154"/>
            <a:ext cx="1762086" cy="1762086"/>
            <a:chOff x="0" y="0"/>
            <a:chExt cx="14840029" cy="1484002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1"/>
              <a:stretch>
                <a:fillRect l="223" t="-24999" r="223" b="-24999"/>
              </a:stretch>
            </a:blip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302660" y="5771928"/>
            <a:ext cx="1762086" cy="1762086"/>
            <a:chOff x="0" y="0"/>
            <a:chExt cx="14840029" cy="1484002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2"/>
              <a:stretch>
                <a:fillRect l="223" t="-25046" r="223" b="-25046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9248147" y="2866281"/>
            <a:ext cx="2707990" cy="117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78"/>
              </a:lnSpc>
              <a:spcBef>
                <a:spcPct val="0"/>
              </a:spcBef>
            </a:pPr>
            <a:r>
              <a:rPr lang="en-US" sz="1341" spc="-13" strike="noStrike" u="none">
                <a:solidFill>
                  <a:srgbClr val="000000"/>
                </a:solidFill>
                <a:latin typeface="DM Sans Italic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248147" y="2538152"/>
            <a:ext cx="1499545" cy="272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09"/>
              </a:lnSpc>
              <a:spcBef>
                <a:spcPct val="0"/>
              </a:spcBef>
            </a:pPr>
            <a:r>
              <a:rPr lang="en-US" sz="1649">
                <a:solidFill>
                  <a:srgbClr val="000000"/>
                </a:solidFill>
                <a:latin typeface="DM Sans Bold"/>
              </a:rPr>
              <a:t>Aaron Loeb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248147" y="6214948"/>
            <a:ext cx="2707990" cy="117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78"/>
              </a:lnSpc>
              <a:spcBef>
                <a:spcPct val="0"/>
              </a:spcBef>
            </a:pPr>
            <a:r>
              <a:rPr lang="en-US" sz="1341" spc="-13" strike="noStrike" u="none">
                <a:solidFill>
                  <a:srgbClr val="000000"/>
                </a:solidFill>
                <a:latin typeface="DM Sans Italic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248147" y="5886819"/>
            <a:ext cx="1499545" cy="272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09"/>
              </a:lnSpc>
              <a:spcBef>
                <a:spcPct val="0"/>
              </a:spcBef>
            </a:pPr>
            <a:r>
              <a:rPr lang="en-US" sz="1649">
                <a:solidFill>
                  <a:srgbClr val="000000"/>
                </a:solidFill>
                <a:latin typeface="DM Sans Bold"/>
              </a:rPr>
              <a:t>Claudia Alves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169522" y="2866281"/>
            <a:ext cx="2707990" cy="117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78"/>
              </a:lnSpc>
              <a:spcBef>
                <a:spcPct val="0"/>
              </a:spcBef>
            </a:pPr>
            <a:r>
              <a:rPr lang="en-US" sz="1341" spc="-13" strike="noStrike" u="none">
                <a:solidFill>
                  <a:srgbClr val="000000"/>
                </a:solidFill>
                <a:latin typeface="DM Sans Italic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169522" y="2538152"/>
            <a:ext cx="1499545" cy="272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09"/>
              </a:lnSpc>
              <a:spcBef>
                <a:spcPct val="0"/>
              </a:spcBef>
            </a:pPr>
            <a:r>
              <a:rPr lang="en-US" sz="1649">
                <a:solidFill>
                  <a:srgbClr val="000000"/>
                </a:solidFill>
                <a:latin typeface="DM Sans Bold"/>
              </a:rPr>
              <a:t>Olivia Wilson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169522" y="6214948"/>
            <a:ext cx="2707990" cy="117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78"/>
              </a:lnSpc>
              <a:spcBef>
                <a:spcPct val="0"/>
              </a:spcBef>
            </a:pPr>
            <a:r>
              <a:rPr lang="en-US" sz="1341" spc="-13" strike="noStrike" u="none">
                <a:solidFill>
                  <a:srgbClr val="000000"/>
                </a:solidFill>
                <a:latin typeface="DM Sans Italic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169522" y="5886819"/>
            <a:ext cx="1499545" cy="272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09"/>
              </a:lnSpc>
              <a:spcBef>
                <a:spcPct val="0"/>
              </a:spcBef>
            </a:pPr>
            <a:r>
              <a:rPr lang="en-US" sz="1649">
                <a:solidFill>
                  <a:srgbClr val="000000"/>
                </a:solidFill>
                <a:latin typeface="DM Sans Bold"/>
              </a:rPr>
              <a:t>Juliana Silva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-2533475">
            <a:off x="14640608" y="8018200"/>
            <a:ext cx="3896408" cy="2146567"/>
          </a:xfrm>
          <a:custGeom>
            <a:avLst/>
            <a:gdLst/>
            <a:ahLst/>
            <a:cxnLst/>
            <a:rect r="r" b="b" t="t" l="l"/>
            <a:pathLst>
              <a:path h="2146567" w="3896408">
                <a:moveTo>
                  <a:pt x="0" y="0"/>
                </a:moveTo>
                <a:lnTo>
                  <a:pt x="3896408" y="0"/>
                </a:lnTo>
                <a:lnTo>
                  <a:pt x="3896408" y="2146567"/>
                </a:lnTo>
                <a:lnTo>
                  <a:pt x="0" y="214656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196925" y="469453"/>
            <a:ext cx="10585104" cy="9447154"/>
            <a:chOff x="0" y="0"/>
            <a:chExt cx="4819745" cy="43015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9745" cy="4301599"/>
            </a:xfrm>
            <a:custGeom>
              <a:avLst/>
              <a:gdLst/>
              <a:ahLst/>
              <a:cxnLst/>
              <a:rect r="r" b="b" t="t" l="l"/>
              <a:pathLst>
                <a:path h="4301599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4276732"/>
                  </a:lnTo>
                  <a:cubicBezTo>
                    <a:pt x="4819745" y="4290466"/>
                    <a:pt x="4808612" y="4301599"/>
                    <a:pt x="4794878" y="4301599"/>
                  </a:cubicBezTo>
                  <a:lnTo>
                    <a:pt x="24868" y="4301599"/>
                  </a:lnTo>
                  <a:cubicBezTo>
                    <a:pt x="11134" y="4301599"/>
                    <a:pt x="0" y="4290466"/>
                    <a:pt x="0" y="427673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9745" cy="43111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185953"/>
            <a:ext cx="5872315" cy="7819203"/>
            <a:chOff x="0" y="0"/>
            <a:chExt cx="2327098" cy="30986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7098" cy="3098616"/>
            </a:xfrm>
            <a:custGeom>
              <a:avLst/>
              <a:gdLst/>
              <a:ahLst/>
              <a:cxnLst/>
              <a:rect r="r" b="b" t="t" l="l"/>
              <a:pathLst>
                <a:path h="3098616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327098" cy="31081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892327" y="1413923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37218" y="5594543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3" y="0"/>
                </a:lnTo>
                <a:lnTo>
                  <a:pt x="2732893" y="2732894"/>
                </a:lnTo>
                <a:lnTo>
                  <a:pt x="0" y="27328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537218" y="1812899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3" y="0"/>
                </a:lnTo>
                <a:lnTo>
                  <a:pt x="2732893" y="2732893"/>
                </a:lnTo>
                <a:lnTo>
                  <a:pt x="0" y="27328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06313" y="5594543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4" y="0"/>
                </a:lnTo>
                <a:lnTo>
                  <a:pt x="2732894" y="2732894"/>
                </a:lnTo>
                <a:lnTo>
                  <a:pt x="0" y="27328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06313" y="1812899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4" y="0"/>
                </a:lnTo>
                <a:lnTo>
                  <a:pt x="2732894" y="2732893"/>
                </a:lnTo>
                <a:lnTo>
                  <a:pt x="0" y="27328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87333" y="347309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87333" y="5095555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87333" y="696099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421221" y="808950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6324846" y="4391520"/>
            <a:ext cx="1348159" cy="134815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87333" y="1708124"/>
            <a:ext cx="5155050" cy="8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Brainstorming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33684" y="347686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33684" y="5099321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33684" y="6964756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342714" y="3454044"/>
            <a:ext cx="3753531" cy="93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78"/>
              </a:lnSpc>
              <a:spcBef>
                <a:spcPct val="0"/>
              </a:spcBef>
            </a:pPr>
            <a:r>
              <a:rPr lang="en-US" sz="1341" spc="-13" strike="noStrike" u="none">
                <a:solidFill>
                  <a:srgbClr val="000000"/>
                </a:solidFill>
                <a:latin typeface="DM San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342714" y="5124450"/>
            <a:ext cx="3753531" cy="93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78"/>
              </a:lnSpc>
              <a:spcBef>
                <a:spcPct val="0"/>
              </a:spcBef>
            </a:pPr>
            <a:r>
              <a:rPr lang="en-US" sz="1341" spc="-13" strike="noStrike" u="none">
                <a:solidFill>
                  <a:srgbClr val="000000"/>
                </a:solidFill>
                <a:latin typeface="DM San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42714" y="6941940"/>
            <a:ext cx="3753531" cy="93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78"/>
              </a:lnSpc>
              <a:spcBef>
                <a:spcPct val="0"/>
              </a:spcBef>
            </a:pPr>
            <a:r>
              <a:rPr lang="en-US" sz="1341" spc="-13" strike="noStrike" u="none">
                <a:solidFill>
                  <a:srgbClr val="000000"/>
                </a:solidFill>
                <a:latin typeface="DM San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87333" y="2588761"/>
            <a:ext cx="3508707" cy="38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96"/>
              </a:lnSpc>
              <a:spcBef>
                <a:spcPct val="0"/>
              </a:spcBef>
            </a:pPr>
            <a:r>
              <a:rPr lang="en-US" sz="2211">
                <a:solidFill>
                  <a:srgbClr val="000000"/>
                </a:solidFill>
                <a:latin typeface="Repo Bold Bold"/>
              </a:rPr>
              <a:t>Fundamental regulations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6495086" y="4602653"/>
            <a:ext cx="1007677" cy="925892"/>
            <a:chOff x="0" y="0"/>
            <a:chExt cx="884596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9234804" y="2769286"/>
            <a:ext cx="1337720" cy="772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96"/>
              </a:lnSpc>
              <a:spcBef>
                <a:spcPct val="0"/>
              </a:spcBef>
            </a:pPr>
            <a:r>
              <a:rPr lang="en-US" sz="2211" strike="noStrike" u="none">
                <a:solidFill>
                  <a:srgbClr val="000000"/>
                </a:solidFill>
                <a:latin typeface="Repo Bold"/>
              </a:rPr>
              <a:t>Fantastic idea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603736" y="2780567"/>
            <a:ext cx="1337720" cy="772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211">
                <a:solidFill>
                  <a:srgbClr val="000000"/>
                </a:solidFill>
                <a:latin typeface="Repo Bold"/>
              </a:rPr>
              <a:t>Ge</a:t>
            </a:r>
            <a:r>
              <a:rPr lang="en-US" sz="2211" strike="noStrike" u="none">
                <a:solidFill>
                  <a:srgbClr val="000000"/>
                </a:solidFill>
                <a:latin typeface="Repo Bold"/>
              </a:rPr>
              <a:t>nius idea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234804" y="6545290"/>
            <a:ext cx="1337720" cy="772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96"/>
              </a:lnSpc>
              <a:spcBef>
                <a:spcPct val="0"/>
              </a:spcBef>
            </a:pPr>
            <a:r>
              <a:rPr lang="en-US" sz="2211">
                <a:solidFill>
                  <a:srgbClr val="000000"/>
                </a:solidFill>
                <a:latin typeface="Repo Bold"/>
              </a:rPr>
              <a:t>Excellent idea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406178" y="6550931"/>
            <a:ext cx="1733164" cy="772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211">
                <a:solidFill>
                  <a:srgbClr val="000000"/>
                </a:solidFill>
                <a:latin typeface="Repo Bold"/>
              </a:rPr>
              <a:t>O</a:t>
            </a:r>
            <a:r>
              <a:rPr lang="en-US" sz="2211" strike="noStrike" u="none">
                <a:solidFill>
                  <a:srgbClr val="000000"/>
                </a:solidFill>
                <a:latin typeface="Repo Bold"/>
              </a:rPr>
              <a:t>utstanding idea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80600">
            <a:off x="-1976190" y="6717110"/>
            <a:ext cx="8062123" cy="4441497"/>
          </a:xfrm>
          <a:custGeom>
            <a:avLst/>
            <a:gdLst/>
            <a:ahLst/>
            <a:cxnLst/>
            <a:rect r="r" b="b" t="t" l="l"/>
            <a:pathLst>
              <a:path h="4441497" w="8062123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525344" y="1223221"/>
            <a:ext cx="10585104" cy="3076595"/>
            <a:chOff x="0" y="0"/>
            <a:chExt cx="4819745" cy="14008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9745" cy="1400875"/>
            </a:xfrm>
            <a:custGeom>
              <a:avLst/>
              <a:gdLst/>
              <a:ahLst/>
              <a:cxnLst/>
              <a:rect r="r" b="b" t="t" l="l"/>
              <a:pathLst>
                <a:path h="1400875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1376007"/>
                  </a:lnTo>
                  <a:cubicBezTo>
                    <a:pt x="4819745" y="1389741"/>
                    <a:pt x="4808612" y="1400875"/>
                    <a:pt x="4794878" y="1400875"/>
                  </a:cubicBezTo>
                  <a:lnTo>
                    <a:pt x="24868" y="1400875"/>
                  </a:lnTo>
                  <a:cubicBezTo>
                    <a:pt x="11134" y="1400875"/>
                    <a:pt x="0" y="1389741"/>
                    <a:pt x="0" y="1376007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819745" cy="14104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545421" y="1562718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27184" y="4972710"/>
            <a:ext cx="6940226" cy="4285590"/>
          </a:xfrm>
          <a:custGeom>
            <a:avLst/>
            <a:gdLst/>
            <a:ahLst/>
            <a:cxnLst/>
            <a:rect r="r" b="b" t="t" l="l"/>
            <a:pathLst>
              <a:path h="4285590" w="6940226">
                <a:moveTo>
                  <a:pt x="0" y="0"/>
                </a:moveTo>
                <a:lnTo>
                  <a:pt x="6940226" y="0"/>
                </a:lnTo>
                <a:lnTo>
                  <a:pt x="6940226" y="4285590"/>
                </a:lnTo>
                <a:lnTo>
                  <a:pt x="0" y="42855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20590" y="4972710"/>
            <a:ext cx="6940226" cy="4285590"/>
          </a:xfrm>
          <a:custGeom>
            <a:avLst/>
            <a:gdLst/>
            <a:ahLst/>
            <a:cxnLst/>
            <a:rect r="r" b="b" t="t" l="l"/>
            <a:pathLst>
              <a:path h="4285590" w="6940226">
                <a:moveTo>
                  <a:pt x="0" y="0"/>
                </a:moveTo>
                <a:lnTo>
                  <a:pt x="6940226" y="0"/>
                </a:lnTo>
                <a:lnTo>
                  <a:pt x="6940226" y="4285590"/>
                </a:lnTo>
                <a:lnTo>
                  <a:pt x="0" y="42855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5400000">
            <a:off x="4823217" y="3960072"/>
            <a:ext cx="1348159" cy="134815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5400000">
            <a:off x="4993458" y="4171205"/>
            <a:ext cx="1007677" cy="925892"/>
            <a:chOff x="0" y="0"/>
            <a:chExt cx="884596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469921" y="6441426"/>
            <a:ext cx="1348159" cy="134815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640161" y="6652559"/>
            <a:ext cx="1007677" cy="925892"/>
            <a:chOff x="0" y="0"/>
            <a:chExt cx="884596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2386591" y="6020828"/>
            <a:ext cx="2477472" cy="2477472"/>
            <a:chOff x="0" y="0"/>
            <a:chExt cx="14840029" cy="1484002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1"/>
              <a:stretch>
                <a:fillRect l="223" t="-1597" r="223" b="-48401"/>
              </a:stretch>
            </a:blip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0065729" y="6020828"/>
            <a:ext cx="2477472" cy="2477472"/>
            <a:chOff x="0" y="0"/>
            <a:chExt cx="14840029" cy="1484002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2"/>
              <a:stretch>
                <a:fillRect l="223" t="-24999" r="223" b="-24999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7843483" y="8017426"/>
            <a:ext cx="796679" cy="824506"/>
          </a:xfrm>
          <a:custGeom>
            <a:avLst/>
            <a:gdLst/>
            <a:ahLst/>
            <a:cxnLst/>
            <a:rect r="r" b="b" t="t" l="l"/>
            <a:pathLst>
              <a:path h="824506" w="796679">
                <a:moveTo>
                  <a:pt x="0" y="0"/>
                </a:moveTo>
                <a:lnTo>
                  <a:pt x="796678" y="0"/>
                </a:lnTo>
                <a:lnTo>
                  <a:pt x="796678" y="824505"/>
                </a:lnTo>
                <a:lnTo>
                  <a:pt x="0" y="8245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4092404" y="2577390"/>
            <a:ext cx="7896557" cy="1176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15"/>
              </a:lnSpc>
              <a:spcBef>
                <a:spcPct val="0"/>
              </a:spcBef>
            </a:pPr>
            <a:r>
              <a:rPr lang="en-US" sz="2225" spc="-22" strike="noStrike" u="none">
                <a:solidFill>
                  <a:srgbClr val="000000"/>
                </a:solidFill>
                <a:latin typeface="DM San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092404" y="1686089"/>
            <a:ext cx="6278382" cy="8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T</a:t>
            </a:r>
            <a:r>
              <a:rPr lang="en-US" sz="4762" strike="noStrike" u="none">
                <a:solidFill>
                  <a:srgbClr val="000000"/>
                </a:solidFill>
                <a:latin typeface="Repo Bold Bold"/>
              </a:rPr>
              <a:t>he best ideas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010493" y="6430682"/>
            <a:ext cx="3214458" cy="1998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640"/>
              </a:lnSpc>
              <a:spcBef>
                <a:spcPct val="0"/>
              </a:spcBef>
            </a:pPr>
            <a:r>
              <a:rPr lang="en-US" sz="1886" spc="-18" strike="noStrike" u="none">
                <a:solidFill>
                  <a:srgbClr val="000000"/>
                </a:solidFill>
                <a:latin typeface="DM Sans Italic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010493" y="5982728"/>
            <a:ext cx="2108342" cy="38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7"/>
              </a:lnSpc>
              <a:spcBef>
                <a:spcPct val="0"/>
              </a:spcBef>
            </a:pPr>
            <a:r>
              <a:rPr lang="en-US" sz="2319">
                <a:solidFill>
                  <a:srgbClr val="000000"/>
                </a:solidFill>
                <a:latin typeface="DM Sans Bold"/>
              </a:rPr>
              <a:t>Claudia Alves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690514" y="6297592"/>
            <a:ext cx="2907762" cy="2333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640"/>
              </a:lnSpc>
              <a:spcBef>
                <a:spcPct val="0"/>
              </a:spcBef>
            </a:pPr>
            <a:r>
              <a:rPr lang="en-US" sz="1886" spc="-18" strike="noStrike" u="none">
                <a:solidFill>
                  <a:srgbClr val="000000"/>
                </a:solidFill>
                <a:latin typeface="DM Sans Italic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690514" y="5849639"/>
            <a:ext cx="2108342" cy="38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47"/>
              </a:lnSpc>
              <a:spcBef>
                <a:spcPct val="0"/>
              </a:spcBef>
            </a:pPr>
            <a:r>
              <a:rPr lang="en-US" sz="2319">
                <a:solidFill>
                  <a:srgbClr val="000000"/>
                </a:solidFill>
                <a:latin typeface="DM Sans Bold"/>
              </a:rPr>
              <a:t>Olivia Wilson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5183619" y="8086048"/>
            <a:ext cx="796679" cy="824506"/>
          </a:xfrm>
          <a:custGeom>
            <a:avLst/>
            <a:gdLst/>
            <a:ahLst/>
            <a:cxnLst/>
            <a:rect r="r" b="b" t="t" l="l"/>
            <a:pathLst>
              <a:path h="824506" w="796679">
                <a:moveTo>
                  <a:pt x="0" y="0"/>
                </a:moveTo>
                <a:lnTo>
                  <a:pt x="796679" y="0"/>
                </a:lnTo>
                <a:lnTo>
                  <a:pt x="796679" y="824506"/>
                </a:lnTo>
                <a:lnTo>
                  <a:pt x="0" y="82450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83888">
            <a:off x="15804645" y="5661472"/>
            <a:ext cx="2909310" cy="6226150"/>
          </a:xfrm>
          <a:custGeom>
            <a:avLst/>
            <a:gdLst/>
            <a:ahLst/>
            <a:cxnLst/>
            <a:rect r="r" b="b" t="t" l="l"/>
            <a:pathLst>
              <a:path h="6226150" w="2909310">
                <a:moveTo>
                  <a:pt x="0" y="0"/>
                </a:moveTo>
                <a:lnTo>
                  <a:pt x="2909310" y="0"/>
                </a:lnTo>
                <a:lnTo>
                  <a:pt x="2909310" y="6226149"/>
                </a:lnTo>
                <a:lnTo>
                  <a:pt x="0" y="62261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33345" y="1096701"/>
            <a:ext cx="7965635" cy="2475186"/>
            <a:chOff x="0" y="0"/>
            <a:chExt cx="3627015" cy="11270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27015" cy="1127034"/>
            </a:xfrm>
            <a:custGeom>
              <a:avLst/>
              <a:gdLst/>
              <a:ahLst/>
              <a:cxnLst/>
              <a:rect r="r" b="b" t="t" l="l"/>
              <a:pathLst>
                <a:path h="1127034" w="3627015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560709" y="1408338"/>
            <a:ext cx="1295184" cy="1807998"/>
          </a:xfrm>
          <a:custGeom>
            <a:avLst/>
            <a:gdLst/>
            <a:ahLst/>
            <a:cxnLst/>
            <a:rect r="r" b="b" t="t" l="l"/>
            <a:pathLst>
              <a:path h="1807998" w="1295184">
                <a:moveTo>
                  <a:pt x="0" y="0"/>
                </a:moveTo>
                <a:lnTo>
                  <a:pt x="1295184" y="0"/>
                </a:lnTo>
                <a:lnTo>
                  <a:pt x="1295184" y="1807998"/>
                </a:lnTo>
                <a:lnTo>
                  <a:pt x="0" y="1807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170424"/>
            <a:ext cx="5493957" cy="4345448"/>
            <a:chOff x="0" y="0"/>
            <a:chExt cx="2501579" cy="1978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1579" cy="1978625"/>
            </a:xfrm>
            <a:custGeom>
              <a:avLst/>
              <a:gdLst/>
              <a:ahLst/>
              <a:cxnLst/>
              <a:rect r="r" b="b" t="t" l="l"/>
              <a:pathLst>
                <a:path h="1978625" w="2501579">
                  <a:moveTo>
                    <a:pt x="47912" y="0"/>
                  </a:moveTo>
                  <a:lnTo>
                    <a:pt x="2453667" y="0"/>
                  </a:lnTo>
                  <a:cubicBezTo>
                    <a:pt x="2480128" y="0"/>
                    <a:pt x="2501579" y="21451"/>
                    <a:pt x="2501579" y="47912"/>
                  </a:cubicBezTo>
                  <a:lnTo>
                    <a:pt x="2501579" y="1930714"/>
                  </a:lnTo>
                  <a:cubicBezTo>
                    <a:pt x="2501579" y="1957175"/>
                    <a:pt x="2480128" y="1978625"/>
                    <a:pt x="2453667" y="1978625"/>
                  </a:cubicBezTo>
                  <a:lnTo>
                    <a:pt x="47912" y="1978625"/>
                  </a:lnTo>
                  <a:cubicBezTo>
                    <a:pt x="21451" y="1978625"/>
                    <a:pt x="0" y="1957175"/>
                    <a:pt x="0" y="1930714"/>
                  </a:cubicBezTo>
                  <a:lnTo>
                    <a:pt x="0" y="47912"/>
                  </a:lnTo>
                  <a:cubicBezTo>
                    <a:pt x="0" y="21451"/>
                    <a:pt x="21451" y="0"/>
                    <a:pt x="47912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2501579" cy="19881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165191" y="3571887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1166017" y="4077627"/>
            <a:ext cx="516411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382760" y="1603609"/>
            <a:ext cx="2899314" cy="1309640"/>
          </a:xfrm>
          <a:custGeom>
            <a:avLst/>
            <a:gdLst/>
            <a:ahLst/>
            <a:cxnLst/>
            <a:rect r="r" b="b" t="t" l="l"/>
            <a:pathLst>
              <a:path h="1309640" w="2899314">
                <a:moveTo>
                  <a:pt x="0" y="0"/>
                </a:moveTo>
                <a:lnTo>
                  <a:pt x="2899314" y="0"/>
                </a:lnTo>
                <a:lnTo>
                  <a:pt x="2899314" y="1309640"/>
                </a:lnTo>
                <a:lnTo>
                  <a:pt x="0" y="13096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0">
            <a:off x="4171825" y="7658747"/>
            <a:ext cx="2899314" cy="1309640"/>
          </a:xfrm>
          <a:custGeom>
            <a:avLst/>
            <a:gdLst/>
            <a:ahLst/>
            <a:cxnLst/>
            <a:rect r="r" b="b" t="t" l="l"/>
            <a:pathLst>
              <a:path h="1309640" w="2899314">
                <a:moveTo>
                  <a:pt x="0" y="1309640"/>
                </a:moveTo>
                <a:lnTo>
                  <a:pt x="2899314" y="1309640"/>
                </a:lnTo>
                <a:lnTo>
                  <a:pt x="2899314" y="0"/>
                </a:lnTo>
                <a:lnTo>
                  <a:pt x="0" y="0"/>
                </a:lnTo>
                <a:lnTo>
                  <a:pt x="0" y="130964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617740" y="1408338"/>
            <a:ext cx="1928551" cy="1928551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1"/>
              <a:stretch>
                <a:fillRect l="223" t="-16656" r="223" b="-33435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333345" y="4058577"/>
            <a:ext cx="7965635" cy="2475186"/>
            <a:chOff x="0" y="0"/>
            <a:chExt cx="3627015" cy="112703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627015" cy="1127034"/>
            </a:xfrm>
            <a:custGeom>
              <a:avLst/>
              <a:gdLst/>
              <a:ahLst/>
              <a:cxnLst/>
              <a:rect r="r" b="b" t="t" l="l"/>
              <a:pathLst>
                <a:path h="1127034" w="3627015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3560709" y="4370213"/>
            <a:ext cx="1295184" cy="1807998"/>
          </a:xfrm>
          <a:custGeom>
            <a:avLst/>
            <a:gdLst/>
            <a:ahLst/>
            <a:cxnLst/>
            <a:rect r="r" b="b" t="t" l="l"/>
            <a:pathLst>
              <a:path h="1807998" w="1295184">
                <a:moveTo>
                  <a:pt x="0" y="0"/>
                </a:moveTo>
                <a:lnTo>
                  <a:pt x="1295184" y="0"/>
                </a:lnTo>
                <a:lnTo>
                  <a:pt x="1295184" y="1807999"/>
                </a:lnTo>
                <a:lnTo>
                  <a:pt x="0" y="180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7617740" y="4370213"/>
            <a:ext cx="1928551" cy="1928551"/>
            <a:chOff x="0" y="0"/>
            <a:chExt cx="14840029" cy="1484002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2"/>
              <a:stretch>
                <a:fillRect l="223" t="-24999" r="223" b="-24999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7333345" y="7019538"/>
            <a:ext cx="7965635" cy="2475186"/>
            <a:chOff x="0" y="0"/>
            <a:chExt cx="3627015" cy="112703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27015" cy="1127034"/>
            </a:xfrm>
            <a:custGeom>
              <a:avLst/>
              <a:gdLst/>
              <a:ahLst/>
              <a:cxnLst/>
              <a:rect r="r" b="b" t="t" l="l"/>
              <a:pathLst>
                <a:path h="1127034" w="3627015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3560709" y="7331174"/>
            <a:ext cx="1295184" cy="1807998"/>
          </a:xfrm>
          <a:custGeom>
            <a:avLst/>
            <a:gdLst/>
            <a:ahLst/>
            <a:cxnLst/>
            <a:rect r="r" b="b" t="t" l="l"/>
            <a:pathLst>
              <a:path h="1807998" w="1295184">
                <a:moveTo>
                  <a:pt x="0" y="0"/>
                </a:moveTo>
                <a:lnTo>
                  <a:pt x="1295184" y="0"/>
                </a:lnTo>
                <a:lnTo>
                  <a:pt x="1295184" y="1807999"/>
                </a:lnTo>
                <a:lnTo>
                  <a:pt x="0" y="180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7617740" y="7331174"/>
            <a:ext cx="1928551" cy="1928551"/>
            <a:chOff x="0" y="0"/>
            <a:chExt cx="14840029" cy="1484002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3"/>
              <a:stretch>
                <a:fillRect l="223" t="-24999" r="223" b="-24999"/>
              </a:stretch>
            </a:blipFill>
          </p:spPr>
        </p:sp>
      </p:grpSp>
      <p:sp>
        <p:nvSpPr>
          <p:cNvPr name="Freeform 35" id="35"/>
          <p:cNvSpPr/>
          <p:nvPr/>
        </p:nvSpPr>
        <p:spPr>
          <a:xfrm flipH="false" flipV="false" rot="0">
            <a:off x="6077773" y="4987988"/>
            <a:ext cx="1556866" cy="710320"/>
          </a:xfrm>
          <a:custGeom>
            <a:avLst/>
            <a:gdLst/>
            <a:ahLst/>
            <a:cxnLst/>
            <a:rect r="r" b="b" t="t" l="l"/>
            <a:pathLst>
              <a:path h="710320" w="1556866">
                <a:moveTo>
                  <a:pt x="0" y="0"/>
                </a:moveTo>
                <a:lnTo>
                  <a:pt x="1556866" y="0"/>
                </a:lnTo>
                <a:lnTo>
                  <a:pt x="1556866" y="710320"/>
                </a:lnTo>
                <a:lnTo>
                  <a:pt x="0" y="7103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6343506" y="-685341"/>
            <a:ext cx="3664013" cy="3564086"/>
          </a:xfrm>
          <a:custGeom>
            <a:avLst/>
            <a:gdLst/>
            <a:ahLst/>
            <a:cxnLst/>
            <a:rect r="r" b="b" t="t" l="l"/>
            <a:pathLst>
              <a:path h="3564086" w="3664013">
                <a:moveTo>
                  <a:pt x="0" y="0"/>
                </a:moveTo>
                <a:lnTo>
                  <a:pt x="3664013" y="0"/>
                </a:lnTo>
                <a:lnTo>
                  <a:pt x="3664013" y="3564085"/>
                </a:lnTo>
                <a:lnTo>
                  <a:pt x="0" y="356408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595760" y="5056398"/>
            <a:ext cx="4482013" cy="196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15"/>
              </a:lnSpc>
              <a:spcBef>
                <a:spcPct val="0"/>
              </a:spcBef>
            </a:pPr>
            <a:r>
              <a:rPr lang="en-US" sz="2225" spc="-22" strike="noStrike" u="none">
                <a:solidFill>
                  <a:srgbClr val="000000"/>
                </a:solidFill>
                <a:latin typeface="DM San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13925" y="4136964"/>
            <a:ext cx="4418492" cy="8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Wrong ideas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714124" y="1923736"/>
            <a:ext cx="3513210" cy="1033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055"/>
              </a:lnSpc>
              <a:spcBef>
                <a:spcPct val="0"/>
              </a:spcBef>
            </a:pPr>
            <a:r>
              <a:rPr lang="en-US" sz="1468" spc="-14" strike="noStrike" u="none">
                <a:solidFill>
                  <a:srgbClr val="000000"/>
                </a:solidFill>
                <a:latin typeface="DM Sans Italic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714124" y="1565509"/>
            <a:ext cx="1641207" cy="30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8"/>
              </a:lnSpc>
              <a:spcBef>
                <a:spcPct val="0"/>
              </a:spcBef>
            </a:pPr>
            <a:r>
              <a:rPr lang="en-US" sz="1805">
                <a:solidFill>
                  <a:srgbClr val="000000"/>
                </a:solidFill>
                <a:latin typeface="DM Sans Bold"/>
              </a:rPr>
              <a:t>Aaron Loeb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714124" y="4885612"/>
            <a:ext cx="3513210" cy="1033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055"/>
              </a:lnSpc>
              <a:spcBef>
                <a:spcPct val="0"/>
              </a:spcBef>
            </a:pPr>
            <a:r>
              <a:rPr lang="en-US" sz="1468" spc="-14" strike="noStrike" u="none">
                <a:solidFill>
                  <a:srgbClr val="000000"/>
                </a:solidFill>
                <a:latin typeface="DM Sans Italic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714124" y="4527384"/>
            <a:ext cx="1641207" cy="30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8"/>
              </a:lnSpc>
              <a:spcBef>
                <a:spcPct val="0"/>
              </a:spcBef>
            </a:pPr>
            <a:r>
              <a:rPr lang="en-US" sz="1805">
                <a:solidFill>
                  <a:srgbClr val="000000"/>
                </a:solidFill>
                <a:latin typeface="DM Sans Bold"/>
              </a:rPr>
              <a:t>Olivia Wilson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714124" y="7846573"/>
            <a:ext cx="3513210" cy="1033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055"/>
              </a:lnSpc>
              <a:spcBef>
                <a:spcPct val="0"/>
              </a:spcBef>
            </a:pPr>
            <a:r>
              <a:rPr lang="en-US" sz="1468" spc="-14" strike="noStrike" u="none">
                <a:solidFill>
                  <a:srgbClr val="000000"/>
                </a:solidFill>
                <a:latin typeface="DM Sans Italic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714124" y="7488345"/>
            <a:ext cx="1641207" cy="30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8"/>
              </a:lnSpc>
              <a:spcBef>
                <a:spcPct val="0"/>
              </a:spcBef>
            </a:pPr>
            <a:r>
              <a:rPr lang="en-US" sz="1805">
                <a:solidFill>
                  <a:srgbClr val="000000"/>
                </a:solidFill>
                <a:latin typeface="DM Sans Bold"/>
              </a:rPr>
              <a:t>Claudia Alves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35561" y="575776"/>
            <a:ext cx="10585104" cy="6370995"/>
            <a:chOff x="0" y="0"/>
            <a:chExt cx="4819745" cy="29009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9745" cy="2900923"/>
            </a:xfrm>
            <a:custGeom>
              <a:avLst/>
              <a:gdLst/>
              <a:ahLst/>
              <a:cxnLst/>
              <a:rect r="r" b="b" t="t" l="l"/>
              <a:pathLst>
                <a:path h="2900923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2876056"/>
                  </a:lnTo>
                  <a:cubicBezTo>
                    <a:pt x="4819745" y="2889790"/>
                    <a:pt x="4808612" y="2900923"/>
                    <a:pt x="4794878" y="2900923"/>
                  </a:cubicBezTo>
                  <a:lnTo>
                    <a:pt x="24868" y="2900923"/>
                  </a:lnTo>
                  <a:cubicBezTo>
                    <a:pt x="11134" y="2900923"/>
                    <a:pt x="0" y="2889790"/>
                    <a:pt x="0" y="2876056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9745" cy="29104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757656">
            <a:off x="13036810" y="8162289"/>
            <a:ext cx="8967709" cy="2903296"/>
          </a:xfrm>
          <a:custGeom>
            <a:avLst/>
            <a:gdLst/>
            <a:ahLst/>
            <a:cxnLst/>
            <a:rect r="r" b="b" t="t" l="l"/>
            <a:pathLst>
              <a:path h="2903296" w="8967709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935561" y="7163354"/>
            <a:ext cx="10585104" cy="2711053"/>
            <a:chOff x="0" y="0"/>
            <a:chExt cx="4819745" cy="12344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9745" cy="1234431"/>
            </a:xfrm>
            <a:custGeom>
              <a:avLst/>
              <a:gdLst/>
              <a:ahLst/>
              <a:cxnLst/>
              <a:rect r="r" b="b" t="t" l="l"/>
              <a:pathLst>
                <a:path h="1234431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1209564"/>
                  </a:lnTo>
                  <a:cubicBezTo>
                    <a:pt x="4819745" y="1223298"/>
                    <a:pt x="4808612" y="1234431"/>
                    <a:pt x="4794878" y="1234431"/>
                  </a:cubicBezTo>
                  <a:lnTo>
                    <a:pt x="24868" y="1234431"/>
                  </a:lnTo>
                  <a:cubicBezTo>
                    <a:pt x="11134" y="1234431"/>
                    <a:pt x="0" y="1223298"/>
                    <a:pt x="0" y="1209564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4819745" cy="124395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803307" y="-985123"/>
            <a:ext cx="3664013" cy="3564086"/>
          </a:xfrm>
          <a:custGeom>
            <a:avLst/>
            <a:gdLst/>
            <a:ahLst/>
            <a:cxnLst/>
            <a:rect r="r" b="b" t="t" l="l"/>
            <a:pathLst>
              <a:path h="3564086" w="3664013">
                <a:moveTo>
                  <a:pt x="0" y="0"/>
                </a:moveTo>
                <a:lnTo>
                  <a:pt x="3664014" y="0"/>
                </a:lnTo>
                <a:lnTo>
                  <a:pt x="3664014" y="3564086"/>
                </a:lnTo>
                <a:lnTo>
                  <a:pt x="0" y="3564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28700" y="1474274"/>
            <a:ext cx="5494145" cy="3891449"/>
            <a:chOff x="0" y="0"/>
            <a:chExt cx="2327098" cy="16482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27098" cy="1648260"/>
            </a:xfrm>
            <a:custGeom>
              <a:avLst/>
              <a:gdLst/>
              <a:ahLst/>
              <a:cxnLst/>
              <a:rect r="r" b="b" t="t" l="l"/>
              <a:pathLst>
                <a:path h="1648260" w="2327098">
                  <a:moveTo>
                    <a:pt x="47910" y="0"/>
                  </a:moveTo>
                  <a:lnTo>
                    <a:pt x="2279188" y="0"/>
                  </a:lnTo>
                  <a:cubicBezTo>
                    <a:pt x="2305648" y="0"/>
                    <a:pt x="2327098" y="21450"/>
                    <a:pt x="2327098" y="47910"/>
                  </a:cubicBezTo>
                  <a:lnTo>
                    <a:pt x="2327098" y="1600350"/>
                  </a:lnTo>
                  <a:cubicBezTo>
                    <a:pt x="2327098" y="1626810"/>
                    <a:pt x="2305648" y="1648260"/>
                    <a:pt x="2279188" y="1648260"/>
                  </a:cubicBezTo>
                  <a:lnTo>
                    <a:pt x="47910" y="1648260"/>
                  </a:lnTo>
                  <a:cubicBezTo>
                    <a:pt x="21450" y="1648260"/>
                    <a:pt x="0" y="1626810"/>
                    <a:pt x="0" y="1600350"/>
                  </a:cubicBezTo>
                  <a:lnTo>
                    <a:pt x="0" y="47910"/>
                  </a:lnTo>
                  <a:cubicBezTo>
                    <a:pt x="0" y="21450"/>
                    <a:pt x="21450" y="0"/>
                    <a:pt x="47910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2327098" cy="165778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579115" y="1687563"/>
            <a:ext cx="687047" cy="171762"/>
          </a:xfrm>
          <a:custGeom>
            <a:avLst/>
            <a:gdLst/>
            <a:ahLst/>
            <a:cxnLst/>
            <a:rect r="r" b="b" t="t" l="l"/>
            <a:pathLst>
              <a:path h="171762" w="687047">
                <a:moveTo>
                  <a:pt x="0" y="0"/>
                </a:moveTo>
                <a:lnTo>
                  <a:pt x="687047" y="0"/>
                </a:lnTo>
                <a:lnTo>
                  <a:pt x="687047" y="171761"/>
                </a:lnTo>
                <a:lnTo>
                  <a:pt x="0" y="171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64237" y="1956070"/>
            <a:ext cx="4823071" cy="775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238"/>
              </a:lnSpc>
              <a:spcBef>
                <a:spcPct val="0"/>
              </a:spcBef>
            </a:pPr>
            <a:r>
              <a:rPr lang="en-US" sz="4456">
                <a:solidFill>
                  <a:srgbClr val="000000"/>
                </a:solidFill>
                <a:latin typeface="Repo Bold Bold"/>
              </a:rPr>
              <a:t>Take action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4979613" y="7517813"/>
            <a:ext cx="2096124" cy="2096124"/>
          </a:xfrm>
          <a:custGeom>
            <a:avLst/>
            <a:gdLst/>
            <a:ahLst/>
            <a:cxnLst/>
            <a:rect r="r" b="b" t="t" l="l"/>
            <a:pathLst>
              <a:path h="2096124" w="2096124">
                <a:moveTo>
                  <a:pt x="0" y="0"/>
                </a:moveTo>
                <a:lnTo>
                  <a:pt x="2096124" y="0"/>
                </a:lnTo>
                <a:lnTo>
                  <a:pt x="2096124" y="2096124"/>
                </a:lnTo>
                <a:lnTo>
                  <a:pt x="0" y="20961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066840" y="7543479"/>
            <a:ext cx="2096124" cy="2096124"/>
          </a:xfrm>
          <a:custGeom>
            <a:avLst/>
            <a:gdLst/>
            <a:ahLst/>
            <a:cxnLst/>
            <a:rect r="r" b="b" t="t" l="l"/>
            <a:pathLst>
              <a:path h="2096124" w="2096124">
                <a:moveTo>
                  <a:pt x="0" y="0"/>
                </a:moveTo>
                <a:lnTo>
                  <a:pt x="2096124" y="0"/>
                </a:lnTo>
                <a:lnTo>
                  <a:pt x="2096124" y="2096125"/>
                </a:lnTo>
                <a:lnTo>
                  <a:pt x="0" y="20961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673939" y="7543479"/>
            <a:ext cx="2096124" cy="2096124"/>
          </a:xfrm>
          <a:custGeom>
            <a:avLst/>
            <a:gdLst/>
            <a:ahLst/>
            <a:cxnLst/>
            <a:rect r="r" b="b" t="t" l="l"/>
            <a:pathLst>
              <a:path h="2096124" w="2096124">
                <a:moveTo>
                  <a:pt x="0" y="0"/>
                </a:moveTo>
                <a:lnTo>
                  <a:pt x="2096124" y="0"/>
                </a:lnTo>
                <a:lnTo>
                  <a:pt x="2096124" y="2096125"/>
                </a:lnTo>
                <a:lnTo>
                  <a:pt x="0" y="209612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369866" y="7543479"/>
            <a:ext cx="2096124" cy="2096124"/>
          </a:xfrm>
          <a:custGeom>
            <a:avLst/>
            <a:gdLst/>
            <a:ahLst/>
            <a:cxnLst/>
            <a:rect r="r" b="b" t="t" l="l"/>
            <a:pathLst>
              <a:path h="2096124" w="2096124">
                <a:moveTo>
                  <a:pt x="0" y="0"/>
                </a:moveTo>
                <a:lnTo>
                  <a:pt x="2096124" y="0"/>
                </a:lnTo>
                <a:lnTo>
                  <a:pt x="2096124" y="2096125"/>
                </a:lnTo>
                <a:lnTo>
                  <a:pt x="0" y="209612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85738" y="3017113"/>
            <a:ext cx="4193377" cy="184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14"/>
              </a:lnSpc>
              <a:spcBef>
                <a:spcPct val="0"/>
              </a:spcBef>
            </a:pPr>
            <a:r>
              <a:rPr lang="en-US" sz="2082" spc="-20" strike="noStrike" u="none">
                <a:solidFill>
                  <a:srgbClr val="000000"/>
                </a:solidFill>
                <a:latin typeface="DM Sans"/>
              </a:rPr>
              <a:t>Lorem ipsum dolor sit amet, consectetur adipiscing elit. Quisque facilisis tincidunt risus sit amet sagittis. Praesent tempus vitae felis maximus pretium.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28700" y="5695452"/>
            <a:ext cx="5494145" cy="3117274"/>
            <a:chOff x="0" y="0"/>
            <a:chExt cx="2327098" cy="132035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327098" cy="1320351"/>
            </a:xfrm>
            <a:custGeom>
              <a:avLst/>
              <a:gdLst/>
              <a:ahLst/>
              <a:cxnLst/>
              <a:rect r="r" b="b" t="t" l="l"/>
              <a:pathLst>
                <a:path h="1320351" w="2327098">
                  <a:moveTo>
                    <a:pt x="47910" y="0"/>
                  </a:moveTo>
                  <a:lnTo>
                    <a:pt x="2279188" y="0"/>
                  </a:lnTo>
                  <a:cubicBezTo>
                    <a:pt x="2305648" y="0"/>
                    <a:pt x="2327098" y="21450"/>
                    <a:pt x="2327098" y="47910"/>
                  </a:cubicBezTo>
                  <a:lnTo>
                    <a:pt x="2327098" y="1272441"/>
                  </a:lnTo>
                  <a:cubicBezTo>
                    <a:pt x="2327098" y="1298901"/>
                    <a:pt x="2305648" y="1320351"/>
                    <a:pt x="2279188" y="1320351"/>
                  </a:cubicBezTo>
                  <a:lnTo>
                    <a:pt x="47910" y="1320351"/>
                  </a:lnTo>
                  <a:cubicBezTo>
                    <a:pt x="21450" y="1320351"/>
                    <a:pt x="0" y="1298901"/>
                    <a:pt x="0" y="1272441"/>
                  </a:cubicBezTo>
                  <a:lnTo>
                    <a:pt x="0" y="47910"/>
                  </a:lnTo>
                  <a:cubicBezTo>
                    <a:pt x="0" y="21450"/>
                    <a:pt x="21450" y="0"/>
                    <a:pt x="47910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2327098" cy="132987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5400000">
            <a:off x="1710989" y="4941016"/>
            <a:ext cx="1261339" cy="126133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5400000">
            <a:off x="1870266" y="5138552"/>
            <a:ext cx="942784" cy="866265"/>
            <a:chOff x="0" y="0"/>
            <a:chExt cx="884596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27257"/>
              <a:ext cx="864187" cy="758287"/>
            </a:xfrm>
            <a:custGeom>
              <a:avLst/>
              <a:gdLst/>
              <a:ahLst/>
              <a:cxnLst/>
              <a:rect r="r" b="b" t="t" l="l"/>
              <a:pathLst>
                <a:path h="758287" w="864187">
                  <a:moveTo>
                    <a:pt x="849756" y="344303"/>
                  </a:moveTo>
                  <a:lnTo>
                    <a:pt x="513035" y="7583"/>
                  </a:lnTo>
                  <a:cubicBezTo>
                    <a:pt x="507199" y="1746"/>
                    <a:pt x="498421" y="0"/>
                    <a:pt x="490794" y="3159"/>
                  </a:cubicBezTo>
                  <a:cubicBezTo>
                    <a:pt x="483168" y="6317"/>
                    <a:pt x="478196" y="13759"/>
                    <a:pt x="478196" y="22014"/>
                  </a:cubicBezTo>
                  <a:lnTo>
                    <a:pt x="478196" y="126672"/>
                  </a:lnTo>
                  <a:cubicBezTo>
                    <a:pt x="478196" y="139740"/>
                    <a:pt x="473005" y="152272"/>
                    <a:pt x="463765" y="161512"/>
                  </a:cubicBezTo>
                  <a:cubicBezTo>
                    <a:pt x="454525" y="170752"/>
                    <a:pt x="441993" y="175943"/>
                    <a:pt x="428925" y="175943"/>
                  </a:cubicBezTo>
                  <a:lnTo>
                    <a:pt x="49271" y="175943"/>
                  </a:lnTo>
                  <a:cubicBezTo>
                    <a:pt x="36203" y="175943"/>
                    <a:pt x="23671" y="181134"/>
                    <a:pt x="14431" y="190374"/>
                  </a:cubicBezTo>
                  <a:cubicBezTo>
                    <a:pt x="5191" y="199614"/>
                    <a:pt x="0" y="212146"/>
                    <a:pt x="0" y="225214"/>
                  </a:cubicBezTo>
                  <a:lnTo>
                    <a:pt x="0" y="533072"/>
                  </a:lnTo>
                  <a:cubicBezTo>
                    <a:pt x="0" y="546140"/>
                    <a:pt x="5191" y="558672"/>
                    <a:pt x="14431" y="567912"/>
                  </a:cubicBezTo>
                  <a:cubicBezTo>
                    <a:pt x="23671" y="577152"/>
                    <a:pt x="36203" y="582343"/>
                    <a:pt x="49271" y="582343"/>
                  </a:cubicBezTo>
                  <a:lnTo>
                    <a:pt x="428925" y="582343"/>
                  </a:lnTo>
                  <a:cubicBezTo>
                    <a:pt x="456137" y="582343"/>
                    <a:pt x="478196" y="604402"/>
                    <a:pt x="478196" y="631614"/>
                  </a:cubicBezTo>
                  <a:lnTo>
                    <a:pt x="478196" y="736272"/>
                  </a:lnTo>
                  <a:cubicBezTo>
                    <a:pt x="478196" y="744527"/>
                    <a:pt x="483168" y="751969"/>
                    <a:pt x="490794" y="755127"/>
                  </a:cubicBezTo>
                  <a:cubicBezTo>
                    <a:pt x="498421" y="758286"/>
                    <a:pt x="507199" y="756540"/>
                    <a:pt x="513035" y="750703"/>
                  </a:cubicBezTo>
                  <a:lnTo>
                    <a:pt x="849756" y="413983"/>
                  </a:lnTo>
                  <a:cubicBezTo>
                    <a:pt x="858996" y="404743"/>
                    <a:pt x="864187" y="392210"/>
                    <a:pt x="864187" y="379143"/>
                  </a:cubicBezTo>
                  <a:cubicBezTo>
                    <a:pt x="864187" y="366076"/>
                    <a:pt x="858996" y="353543"/>
                    <a:pt x="849756" y="344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261481" y="7543479"/>
            <a:ext cx="1111359" cy="1111359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401820" y="7717528"/>
            <a:ext cx="830682" cy="763262"/>
            <a:chOff x="0" y="0"/>
            <a:chExt cx="884596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30935"/>
              <a:ext cx="861433" cy="750930"/>
            </a:xfrm>
            <a:custGeom>
              <a:avLst/>
              <a:gdLst/>
              <a:ahLst/>
              <a:cxnLst/>
              <a:rect r="r" b="b" t="t" l="l"/>
              <a:pathLst>
                <a:path h="750930" w="861433">
                  <a:moveTo>
                    <a:pt x="845055" y="335924"/>
                  </a:moveTo>
                  <a:lnTo>
                    <a:pt x="517737" y="8606"/>
                  </a:lnTo>
                  <a:cubicBezTo>
                    <a:pt x="511113" y="1982"/>
                    <a:pt x="501150" y="0"/>
                    <a:pt x="492495" y="3585"/>
                  </a:cubicBezTo>
                  <a:cubicBezTo>
                    <a:pt x="483839" y="7170"/>
                    <a:pt x="478196" y="15616"/>
                    <a:pt x="478196" y="24985"/>
                  </a:cubicBezTo>
                  <a:lnTo>
                    <a:pt x="478196" y="116345"/>
                  </a:lnTo>
                  <a:cubicBezTo>
                    <a:pt x="478196" y="131176"/>
                    <a:pt x="472304" y="145399"/>
                    <a:pt x="461817" y="155886"/>
                  </a:cubicBezTo>
                  <a:cubicBezTo>
                    <a:pt x="451330" y="166373"/>
                    <a:pt x="437107" y="172265"/>
                    <a:pt x="422276" y="172265"/>
                  </a:cubicBezTo>
                  <a:lnTo>
                    <a:pt x="55920" y="172265"/>
                  </a:lnTo>
                  <a:cubicBezTo>
                    <a:pt x="41089" y="172265"/>
                    <a:pt x="26866" y="178157"/>
                    <a:pt x="16379" y="188644"/>
                  </a:cubicBezTo>
                  <a:cubicBezTo>
                    <a:pt x="5892" y="199131"/>
                    <a:pt x="0" y="213354"/>
                    <a:pt x="0" y="228185"/>
                  </a:cubicBezTo>
                  <a:lnTo>
                    <a:pt x="0" y="522745"/>
                  </a:lnTo>
                  <a:cubicBezTo>
                    <a:pt x="0" y="537576"/>
                    <a:pt x="5892" y="551799"/>
                    <a:pt x="16379" y="562286"/>
                  </a:cubicBezTo>
                  <a:cubicBezTo>
                    <a:pt x="26866" y="572773"/>
                    <a:pt x="41089" y="578665"/>
                    <a:pt x="55920" y="578665"/>
                  </a:cubicBezTo>
                  <a:lnTo>
                    <a:pt x="422276" y="578665"/>
                  </a:lnTo>
                  <a:cubicBezTo>
                    <a:pt x="437107" y="578665"/>
                    <a:pt x="451330" y="584557"/>
                    <a:pt x="461817" y="595044"/>
                  </a:cubicBezTo>
                  <a:cubicBezTo>
                    <a:pt x="472304" y="605531"/>
                    <a:pt x="478196" y="619754"/>
                    <a:pt x="478196" y="634585"/>
                  </a:cubicBezTo>
                  <a:lnTo>
                    <a:pt x="478196" y="725945"/>
                  </a:lnTo>
                  <a:cubicBezTo>
                    <a:pt x="478196" y="735314"/>
                    <a:pt x="483839" y="743760"/>
                    <a:pt x="492495" y="747345"/>
                  </a:cubicBezTo>
                  <a:cubicBezTo>
                    <a:pt x="501150" y="750930"/>
                    <a:pt x="511113" y="748948"/>
                    <a:pt x="517737" y="742324"/>
                  </a:cubicBezTo>
                  <a:lnTo>
                    <a:pt x="845055" y="415006"/>
                  </a:lnTo>
                  <a:cubicBezTo>
                    <a:pt x="855542" y="404519"/>
                    <a:pt x="861433" y="390296"/>
                    <a:pt x="861433" y="375465"/>
                  </a:cubicBezTo>
                  <a:cubicBezTo>
                    <a:pt x="861433" y="360634"/>
                    <a:pt x="855542" y="346411"/>
                    <a:pt x="845055" y="33592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4890146" y="7163354"/>
            <a:ext cx="1082828" cy="1082828"/>
            <a:chOff x="0" y="0"/>
            <a:chExt cx="14840029" cy="1484002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7"/>
              <a:stretch>
                <a:fillRect l="223" t="-16656" r="223" b="-33435"/>
              </a:stretch>
            </a:blipFill>
          </p:spPr>
        </p:sp>
      </p:grpSp>
      <p:grpSp>
        <p:nvGrpSpPr>
          <p:cNvPr name="Group 40" id="40"/>
          <p:cNvGrpSpPr>
            <a:grpSpLocks noChangeAspect="true"/>
          </p:cNvGrpSpPr>
          <p:nvPr/>
        </p:nvGrpSpPr>
        <p:grpSpPr>
          <a:xfrm rot="0">
            <a:off x="1385738" y="7163354"/>
            <a:ext cx="1082828" cy="1082828"/>
            <a:chOff x="0" y="0"/>
            <a:chExt cx="14840029" cy="1484002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8"/>
              <a:stretch>
                <a:fillRect l="223" t="-1597" r="223" b="-48401"/>
              </a:stretch>
            </a:blipFill>
          </p:spPr>
        </p:sp>
      </p:grp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3721449" y="7163354"/>
            <a:ext cx="1082828" cy="1082828"/>
            <a:chOff x="0" y="0"/>
            <a:chExt cx="14840029" cy="1484002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9"/>
              <a:stretch>
                <a:fillRect l="223" t="-24999" r="223" b="-24999"/>
              </a:stretch>
            </a:blipFill>
          </p:spPr>
        </p:sp>
      </p:grpSp>
      <p:grpSp>
        <p:nvGrpSpPr>
          <p:cNvPr name="Group 48" id="48"/>
          <p:cNvGrpSpPr>
            <a:grpSpLocks noChangeAspect="true"/>
          </p:cNvGrpSpPr>
          <p:nvPr/>
        </p:nvGrpSpPr>
        <p:grpSpPr>
          <a:xfrm rot="0">
            <a:off x="2552753" y="7163354"/>
            <a:ext cx="1082828" cy="1082828"/>
            <a:chOff x="0" y="0"/>
            <a:chExt cx="14840029" cy="1484002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0"/>
              <a:stretch>
                <a:fillRect l="223" t="-25046" r="223" b="-25046"/>
              </a:stretch>
            </a:blip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1443668" y="6484459"/>
            <a:ext cx="4884639" cy="31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97"/>
              </a:lnSpc>
              <a:spcBef>
                <a:spcPct val="0"/>
              </a:spcBef>
            </a:pPr>
            <a:r>
              <a:rPr lang="en-US" sz="1783" strike="noStrike" u="none">
                <a:solidFill>
                  <a:srgbClr val="000000"/>
                </a:solidFill>
                <a:latin typeface="Repo Bold Bold"/>
              </a:rPr>
              <a:t>Drag your photo to claim the action item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0">
            <a:off x="16163156" y="914627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1" y="0"/>
                </a:lnTo>
                <a:lnTo>
                  <a:pt x="912581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-2533475">
            <a:off x="15547773" y="5749441"/>
            <a:ext cx="3055929" cy="1683539"/>
          </a:xfrm>
          <a:custGeom>
            <a:avLst/>
            <a:gdLst/>
            <a:ahLst/>
            <a:cxnLst/>
            <a:rect r="r" b="b" t="t" l="l"/>
            <a:pathLst>
              <a:path h="1683539" w="3055929">
                <a:moveTo>
                  <a:pt x="0" y="0"/>
                </a:moveTo>
                <a:lnTo>
                  <a:pt x="3055929" y="0"/>
                </a:lnTo>
                <a:lnTo>
                  <a:pt x="3055929" y="1683539"/>
                </a:lnTo>
                <a:lnTo>
                  <a:pt x="0" y="168353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DAFz7kbjbHY</dc:identifier>
  <dcterms:modified xsi:type="dcterms:W3CDTF">2011-08-01T06:04:30Z</dcterms:modified>
  <cp:revision>1</cp:revision>
  <dc:title>White Creative Doodle Brainstorming Presentation</dc:title>
</cp:coreProperties>
</file>