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61" r:id="rId4"/>
    <p:sldId id="281" r:id="rId5"/>
    <p:sldId id="257" r:id="rId6"/>
    <p:sldId id="259" r:id="rId7"/>
    <p:sldId id="262" r:id="rId8"/>
    <p:sldId id="280" r:id="rId9"/>
    <p:sldId id="266" r:id="rId10"/>
    <p:sldId id="267" r:id="rId11"/>
    <p:sldId id="265" r:id="rId12"/>
    <p:sldId id="268" r:id="rId13"/>
    <p:sldId id="264" r:id="rId14"/>
    <p:sldId id="269" r:id="rId15"/>
    <p:sldId id="270" r:id="rId16"/>
    <p:sldId id="271" r:id="rId17"/>
    <p:sldId id="282" r:id="rId18"/>
    <p:sldId id="279" r:id="rId19"/>
    <p:sldId id="278" r:id="rId20"/>
    <p:sldId id="277" r:id="rId21"/>
    <p:sldId id="273" r:id="rId22"/>
    <p:sldId id="272" r:id="rId23"/>
    <p:sldId id="258" r:id="rId24"/>
    <p:sldId id="274" r:id="rId25"/>
    <p:sldId id="276" r:id="rId26"/>
    <p:sldId id="275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27805E-8CF4-4336-ADC8-FE4605D0C5A4}">
          <p14:sldIdLst>
            <p14:sldId id="256"/>
          </p14:sldIdLst>
        </p14:section>
        <p14:section name="UseCase Name 1" id="{D59EE0CA-0B2D-460E-AB4E-BD0537812BE6}">
          <p14:sldIdLst>
            <p14:sldId id="260"/>
          </p14:sldIdLst>
        </p14:section>
        <p14:section name="3A" id="{D514692D-C4FE-4398-9975-45B0AEBDF21B}">
          <p14:sldIdLst>
            <p14:sldId id="261"/>
          </p14:sldIdLst>
        </p14:section>
        <p14:section name="3A.1" id="{92F4FECE-D7A9-43BE-9678-A92B5C5CB284}">
          <p14:sldIdLst>
            <p14:sldId id="281"/>
            <p14:sldId id="257"/>
            <p14:sldId id="259"/>
            <p14:sldId id="262"/>
          </p14:sldIdLst>
        </p14:section>
        <p14:section name="3A.2" id="{531C53C9-2870-4C53-B26F-DAD2DDE3FB10}">
          <p14:sldIdLst>
            <p14:sldId id="280"/>
            <p14:sldId id="266"/>
            <p14:sldId id="267"/>
            <p14:sldId id="265"/>
            <p14:sldId id="268"/>
            <p14:sldId id="264"/>
          </p14:sldIdLst>
        </p14:section>
        <p14:section name="UseCase Name 2" id="{93424F12-EFFF-43A8-AF37-0B84204650C0}">
          <p14:sldIdLst>
            <p14:sldId id="269"/>
            <p14:sldId id="270"/>
            <p14:sldId id="271"/>
            <p14:sldId id="282"/>
          </p14:sldIdLst>
        </p14:section>
        <p14:section name="2A" id="{62B71413-13D1-4D81-8F2B-F578A6AE8459}">
          <p14:sldIdLst>
            <p14:sldId id="279"/>
          </p14:sldIdLst>
        </p14:section>
        <p14:section name="3A" id="{598B461D-77E9-45B6-B2C0-E9F7B128BF7E}">
          <p14:sldIdLst>
            <p14:sldId id="278"/>
            <p14:sldId id="277"/>
          </p14:sldIdLst>
        </p14:section>
        <p14:section name="UseCase Name 3" id="{9FDB09D3-68F5-4459-A7E5-A422837BA104}">
          <p14:sldIdLst>
            <p14:sldId id="273"/>
            <p14:sldId id="272"/>
            <p14:sldId id="258"/>
            <p14:sldId id="274"/>
          </p14:sldIdLst>
        </p14:section>
        <p14:section name="3A" id="{6DF54D93-B65F-477D-A477-85825C1E2CFA}">
          <p14:sldIdLst>
            <p14:sldId id="276"/>
            <p14:sldId id="275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03016-C1F2-47C9-8589-51906D3A6D26}" v="141" dt="2023-06-19T00:17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49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õ Chí Trường" userId="dc595594-0c45-48e8-8c49-0fa32ebdf287" providerId="ADAL" clId="{83203016-C1F2-47C9-8589-51906D3A6D26}"/>
    <pc:docChg chg="undo redo custSel addSld delSld modSld sldOrd addSection modSection">
      <pc:chgData name="Võ Chí Trường" userId="dc595594-0c45-48e8-8c49-0fa32ebdf287" providerId="ADAL" clId="{83203016-C1F2-47C9-8589-51906D3A6D26}" dt="2023-06-19T00:20:07.268" v="1378" actId="20577"/>
      <pc:docMkLst>
        <pc:docMk/>
      </pc:docMkLst>
      <pc:sldChg chg="delSp modSp mod">
        <pc:chgData name="Võ Chí Trường" userId="dc595594-0c45-48e8-8c49-0fa32ebdf287" providerId="ADAL" clId="{83203016-C1F2-47C9-8589-51906D3A6D26}" dt="2023-06-17T16:47:49.107" v="223" actId="478"/>
        <pc:sldMkLst>
          <pc:docMk/>
          <pc:sldMk cId="3352244185" sldId="256"/>
        </pc:sldMkLst>
        <pc:spChg chg="mod">
          <ac:chgData name="Võ Chí Trường" userId="dc595594-0c45-48e8-8c49-0fa32ebdf287" providerId="ADAL" clId="{83203016-C1F2-47C9-8589-51906D3A6D26}" dt="2023-06-17T16:26:11.078" v="17" actId="14100"/>
          <ac:spMkLst>
            <pc:docMk/>
            <pc:sldMk cId="3352244185" sldId="256"/>
            <ac:spMk id="5" creationId="{69C1658F-66F9-413C-994B-862530E3ABBD}"/>
          </ac:spMkLst>
        </pc:spChg>
        <pc:grpChg chg="del">
          <ac:chgData name="Võ Chí Trường" userId="dc595594-0c45-48e8-8c49-0fa32ebdf287" providerId="ADAL" clId="{83203016-C1F2-47C9-8589-51906D3A6D26}" dt="2023-06-17T16:47:49.107" v="223" actId="478"/>
          <ac:grpSpMkLst>
            <pc:docMk/>
            <pc:sldMk cId="3352244185" sldId="256"/>
            <ac:grpSpMk id="38" creationId="{EA09A6C7-EC53-9A78-67DB-296BF8981DED}"/>
          </ac:grpSpMkLst>
        </pc:grpChg>
        <pc:picChg chg="mod">
          <ac:chgData name="Võ Chí Trường" userId="dc595594-0c45-48e8-8c49-0fa32ebdf287" providerId="ADAL" clId="{83203016-C1F2-47C9-8589-51906D3A6D26}" dt="2023-06-17T16:27:05.040" v="27" actId="1076"/>
          <ac:picMkLst>
            <pc:docMk/>
            <pc:sldMk cId="3352244185" sldId="256"/>
            <ac:picMk id="12" creationId="{C2742F52-C020-D166-0201-295638FED0E7}"/>
          </ac:picMkLst>
        </pc:picChg>
      </pc:sldChg>
      <pc:sldChg chg="addSp delSp modSp mod">
        <pc:chgData name="Võ Chí Trường" userId="dc595594-0c45-48e8-8c49-0fa32ebdf287" providerId="ADAL" clId="{83203016-C1F2-47C9-8589-51906D3A6D26}" dt="2023-06-17T16:32:07.531" v="58" actId="20577"/>
        <pc:sldMkLst>
          <pc:docMk/>
          <pc:sldMk cId="2251957564" sldId="257"/>
        </pc:sldMkLst>
        <pc:spChg chg="add mod">
          <ac:chgData name="Võ Chí Trường" userId="dc595594-0c45-48e8-8c49-0fa32ebdf287" providerId="ADAL" clId="{83203016-C1F2-47C9-8589-51906D3A6D26}" dt="2023-06-17T16:26:24.471" v="20"/>
          <ac:spMkLst>
            <pc:docMk/>
            <pc:sldMk cId="2251957564" sldId="257"/>
            <ac:spMk id="3" creationId="{9A7B8FE9-5D51-EB1E-DF63-AEBBAB7EA12C}"/>
          </ac:spMkLst>
        </pc:spChg>
        <pc:spChg chg="del">
          <ac:chgData name="Võ Chí Trường" userId="dc595594-0c45-48e8-8c49-0fa32ebdf287" providerId="ADAL" clId="{83203016-C1F2-47C9-8589-51906D3A6D26}" dt="2023-06-17T16:26:45.466" v="25" actId="478"/>
          <ac:spMkLst>
            <pc:docMk/>
            <pc:sldMk cId="2251957564" sldId="257"/>
            <ac:spMk id="5" creationId="{69C1658F-66F9-413C-994B-862530E3ABBD}"/>
          </ac:spMkLst>
        </pc:spChg>
        <pc:spChg chg="mod">
          <ac:chgData name="Võ Chí Trường" userId="dc595594-0c45-48e8-8c49-0fa32ebdf287" providerId="ADAL" clId="{83203016-C1F2-47C9-8589-51906D3A6D26}" dt="2023-06-17T16:32:07.531" v="58" actId="20577"/>
          <ac:spMkLst>
            <pc:docMk/>
            <pc:sldMk cId="2251957564" sldId="257"/>
            <ac:spMk id="27" creationId="{C2C94B72-1EC8-7A10-6E0A-7F658A1A1603}"/>
          </ac:spMkLst>
        </pc:spChg>
      </pc:sldChg>
      <pc:sldChg chg="addSp delSp modSp mod">
        <pc:chgData name="Võ Chí Trường" userId="dc595594-0c45-48e8-8c49-0fa32ebdf287" providerId="ADAL" clId="{83203016-C1F2-47C9-8589-51906D3A6D26}" dt="2023-06-19T00:18:38.411" v="1364" actId="20577"/>
        <pc:sldMkLst>
          <pc:docMk/>
          <pc:sldMk cId="545816110" sldId="258"/>
        </pc:sldMkLst>
        <pc:spChg chg="add mod">
          <ac:chgData name="Võ Chí Trường" userId="dc595594-0c45-48e8-8c49-0fa32ebdf287" providerId="ADAL" clId="{83203016-C1F2-47C9-8589-51906D3A6D26}" dt="2023-06-18T23:50:25.915" v="1108"/>
          <ac:spMkLst>
            <pc:docMk/>
            <pc:sldMk cId="545816110" sldId="258"/>
            <ac:spMk id="5" creationId="{04E0A0B3-5A2D-992C-8196-42D949182CDC}"/>
          </ac:spMkLst>
        </pc:spChg>
        <pc:spChg chg="del">
          <ac:chgData name="Võ Chí Trường" userId="dc595594-0c45-48e8-8c49-0fa32ebdf287" providerId="ADAL" clId="{83203016-C1F2-47C9-8589-51906D3A6D26}" dt="2023-06-17T16:26:52.635" v="26" actId="478"/>
          <ac:spMkLst>
            <pc:docMk/>
            <pc:sldMk cId="545816110" sldId="258"/>
            <ac:spMk id="5" creationId="{69C1658F-66F9-413C-994B-862530E3ABBD}"/>
          </ac:spMkLst>
        </pc:spChg>
        <pc:spChg chg="add mod">
          <ac:chgData name="Võ Chí Trường" userId="dc595594-0c45-48e8-8c49-0fa32ebdf287" providerId="ADAL" clId="{83203016-C1F2-47C9-8589-51906D3A6D26}" dt="2023-06-17T16:26:26.705" v="22"/>
          <ac:spMkLst>
            <pc:docMk/>
            <pc:sldMk cId="545816110" sldId="258"/>
            <ac:spMk id="17" creationId="{2F51E32C-B526-C7E3-AAB3-76620148ABCF}"/>
          </ac:spMkLst>
        </pc:spChg>
        <pc:spChg chg="add mod">
          <ac:chgData name="Võ Chí Trường" userId="dc595594-0c45-48e8-8c49-0fa32ebdf287" providerId="ADAL" clId="{83203016-C1F2-47C9-8589-51906D3A6D26}" dt="2023-06-18T23:50:25.915" v="1108"/>
          <ac:spMkLst>
            <pc:docMk/>
            <pc:sldMk cId="545816110" sldId="258"/>
            <ac:spMk id="18" creationId="{54A08D8B-9012-D58F-EB95-829ED0EC8DB0}"/>
          </ac:spMkLst>
        </pc:spChg>
        <pc:spChg chg="add mod">
          <ac:chgData name="Võ Chí Trường" userId="dc595594-0c45-48e8-8c49-0fa32ebdf287" providerId="ADAL" clId="{83203016-C1F2-47C9-8589-51906D3A6D26}" dt="2023-06-19T00:18:38.411" v="1364" actId="20577"/>
          <ac:spMkLst>
            <pc:docMk/>
            <pc:sldMk cId="545816110" sldId="258"/>
            <ac:spMk id="19" creationId="{A9BF8828-7B75-2F78-2B0B-82D3C8909D08}"/>
          </ac:spMkLst>
        </pc:spChg>
        <pc:spChg chg="mod">
          <ac:chgData name="Võ Chí Trường" userId="dc595594-0c45-48e8-8c49-0fa32ebdf287" providerId="ADAL" clId="{83203016-C1F2-47C9-8589-51906D3A6D26}" dt="2023-06-17T17:26:31.642" v="565" actId="20577"/>
          <ac:spMkLst>
            <pc:docMk/>
            <pc:sldMk cId="545816110" sldId="258"/>
            <ac:spMk id="22" creationId="{36E06680-BFB3-9C70-1E3D-A25525812ADD}"/>
          </ac:spMkLst>
        </pc:spChg>
        <pc:spChg chg="mod">
          <ac:chgData name="Võ Chí Trường" userId="dc595594-0c45-48e8-8c49-0fa32ebdf287" providerId="ADAL" clId="{83203016-C1F2-47C9-8589-51906D3A6D26}" dt="2023-06-17T17:16:46.513" v="507" actId="20577"/>
          <ac:spMkLst>
            <pc:docMk/>
            <pc:sldMk cId="545816110" sldId="258"/>
            <ac:spMk id="27" creationId="{C2C94B72-1EC8-7A10-6E0A-7F658A1A1603}"/>
          </ac:spMkLst>
        </pc:spChg>
      </pc:sldChg>
      <pc:sldChg chg="addSp delSp modSp mod">
        <pc:chgData name="Võ Chí Trường" userId="dc595594-0c45-48e8-8c49-0fa32ebdf287" providerId="ADAL" clId="{83203016-C1F2-47C9-8589-51906D3A6D26}" dt="2023-06-18T23:54:12.187" v="1175" actId="122"/>
        <pc:sldMkLst>
          <pc:docMk/>
          <pc:sldMk cId="3374679304" sldId="259"/>
        </pc:sldMkLst>
        <pc:spChg chg="add mod">
          <ac:chgData name="Võ Chí Trường" userId="dc595594-0c45-48e8-8c49-0fa32ebdf287" providerId="ADAL" clId="{83203016-C1F2-47C9-8589-51906D3A6D26}" dt="2023-06-17T16:26:25.192" v="21"/>
          <ac:spMkLst>
            <pc:docMk/>
            <pc:sldMk cId="3374679304" sldId="259"/>
            <ac:spMk id="3" creationId="{1027EC34-D026-0455-B9E6-AFD7D07F2BD7}"/>
          </ac:spMkLst>
        </pc:spChg>
        <pc:spChg chg="add mod">
          <ac:chgData name="Võ Chí Trường" userId="dc595594-0c45-48e8-8c49-0fa32ebdf287" providerId="ADAL" clId="{83203016-C1F2-47C9-8589-51906D3A6D26}" dt="2023-06-17T17:13:27.621" v="477"/>
          <ac:spMkLst>
            <pc:docMk/>
            <pc:sldMk cId="3374679304" sldId="259"/>
            <ac:spMk id="9" creationId="{D35111EE-64DA-C1D8-C4AC-8EA2C5EBD2BF}"/>
          </ac:spMkLst>
        </pc:spChg>
        <pc:spChg chg="add mod">
          <ac:chgData name="Võ Chí Trường" userId="dc595594-0c45-48e8-8c49-0fa32ebdf287" providerId="ADAL" clId="{83203016-C1F2-47C9-8589-51906D3A6D26}" dt="2023-06-18T23:35:11.550" v="869" actId="1076"/>
          <ac:spMkLst>
            <pc:docMk/>
            <pc:sldMk cId="3374679304" sldId="259"/>
            <ac:spMk id="10" creationId="{81AFF7D2-DE59-E76A-6150-08F5000C7AFD}"/>
          </ac:spMkLst>
        </pc:spChg>
        <pc:spChg chg="add mod">
          <ac:chgData name="Võ Chí Trường" userId="dc595594-0c45-48e8-8c49-0fa32ebdf287" providerId="ADAL" clId="{83203016-C1F2-47C9-8589-51906D3A6D26}" dt="2023-06-18T23:35:27.165" v="875" actId="1076"/>
          <ac:spMkLst>
            <pc:docMk/>
            <pc:sldMk cId="3374679304" sldId="259"/>
            <ac:spMk id="11" creationId="{51DA06F5-A100-E7B4-F79F-B93F201E1A3E}"/>
          </ac:spMkLst>
        </pc:spChg>
        <pc:spChg chg="add mod">
          <ac:chgData name="Võ Chí Trường" userId="dc595594-0c45-48e8-8c49-0fa32ebdf287" providerId="ADAL" clId="{83203016-C1F2-47C9-8589-51906D3A6D26}" dt="2023-06-18T23:54:12.187" v="1175" actId="122"/>
          <ac:spMkLst>
            <pc:docMk/>
            <pc:sldMk cId="3374679304" sldId="259"/>
            <ac:spMk id="12" creationId="{561EB3A1-0C86-6E54-BF29-3BAE0419DDC9}"/>
          </ac:spMkLst>
        </pc:spChg>
        <pc:spChg chg="add del">
          <ac:chgData name="Võ Chí Trường" userId="dc595594-0c45-48e8-8c49-0fa32ebdf287" providerId="ADAL" clId="{83203016-C1F2-47C9-8589-51906D3A6D26}" dt="2023-06-17T17:13:26.642" v="476" actId="478"/>
          <ac:spMkLst>
            <pc:docMk/>
            <pc:sldMk cId="3374679304" sldId="259"/>
            <ac:spMk id="25" creationId="{704F1896-77EC-4F7C-B991-BE2A7B29282B}"/>
          </ac:spMkLst>
        </pc:spChg>
        <pc:spChg chg="mod">
          <ac:chgData name="Võ Chí Trường" userId="dc595594-0c45-48e8-8c49-0fa32ebdf287" providerId="ADAL" clId="{83203016-C1F2-47C9-8589-51906D3A6D26}" dt="2023-06-18T23:36:48.093" v="882" actId="20577"/>
          <ac:spMkLst>
            <pc:docMk/>
            <pc:sldMk cId="3374679304" sldId="259"/>
            <ac:spMk id="27" creationId="{C2C94B72-1EC8-7A10-6E0A-7F658A1A1603}"/>
          </ac:spMkLst>
        </pc:spChg>
        <pc:picChg chg="add mod">
          <ac:chgData name="Võ Chí Trường" userId="dc595594-0c45-48e8-8c49-0fa32ebdf287" providerId="ADAL" clId="{83203016-C1F2-47C9-8589-51906D3A6D26}" dt="2023-06-18T23:34:55.992" v="865" actId="1076"/>
          <ac:picMkLst>
            <pc:docMk/>
            <pc:sldMk cId="3374679304" sldId="259"/>
            <ac:picMk id="7" creationId="{CEE0D8EE-E5C6-F468-2282-69629B204D67}"/>
          </ac:picMkLst>
        </pc:picChg>
        <pc:picChg chg="add del">
          <ac:chgData name="Võ Chí Trường" userId="dc595594-0c45-48e8-8c49-0fa32ebdf287" providerId="ADAL" clId="{83203016-C1F2-47C9-8589-51906D3A6D26}" dt="2023-06-17T17:13:25.066" v="475" actId="478"/>
          <ac:picMkLst>
            <pc:docMk/>
            <pc:sldMk cId="3374679304" sldId="259"/>
            <ac:picMk id="10" creationId="{A184E0C2-6F7E-75E6-D9D4-475BE8B2FA94}"/>
          </ac:picMkLst>
        </pc:picChg>
      </pc:sldChg>
      <pc:sldChg chg="addSp delSp modSp mod">
        <pc:chgData name="Võ Chí Trường" userId="dc595594-0c45-48e8-8c49-0fa32ebdf287" providerId="ADAL" clId="{83203016-C1F2-47C9-8589-51906D3A6D26}" dt="2023-06-18T23:51:14.808" v="1138" actId="14100"/>
        <pc:sldMkLst>
          <pc:docMk/>
          <pc:sldMk cId="1854514884" sldId="260"/>
        </pc:sldMkLst>
        <pc:spChg chg="mod">
          <ac:chgData name="Võ Chí Trường" userId="dc595594-0c45-48e8-8c49-0fa32ebdf287" providerId="ADAL" clId="{83203016-C1F2-47C9-8589-51906D3A6D26}" dt="2023-06-17T16:37:16.288" v="92" actId="207"/>
          <ac:spMkLst>
            <pc:docMk/>
            <pc:sldMk cId="1854514884" sldId="260"/>
            <ac:spMk id="3" creationId="{9F03D043-BF1E-4362-E6EE-68D8C18FC920}"/>
          </ac:spMkLst>
        </pc:spChg>
        <pc:spChg chg="del">
          <ac:chgData name="Võ Chí Trường" userId="dc595594-0c45-48e8-8c49-0fa32ebdf287" providerId="ADAL" clId="{83203016-C1F2-47C9-8589-51906D3A6D26}" dt="2023-06-17T16:26:30.838" v="23" actId="478"/>
          <ac:spMkLst>
            <pc:docMk/>
            <pc:sldMk cId="1854514884" sldId="260"/>
            <ac:spMk id="5" creationId="{69C1658F-66F9-413C-994B-862530E3ABBD}"/>
          </ac:spMkLst>
        </pc:spChg>
        <pc:spChg chg="add mod">
          <ac:chgData name="Võ Chí Trường" userId="dc595594-0c45-48e8-8c49-0fa32ebdf287" providerId="ADAL" clId="{83203016-C1F2-47C9-8589-51906D3A6D26}" dt="2023-06-18T23:13:56.746" v="756" actId="1076"/>
          <ac:spMkLst>
            <pc:docMk/>
            <pc:sldMk cId="1854514884" sldId="260"/>
            <ac:spMk id="5" creationId="{D4F71E0D-9AB5-F76A-5571-791A014935CB}"/>
          </ac:spMkLst>
        </pc:spChg>
        <pc:spChg chg="mod">
          <ac:chgData name="Võ Chí Trường" userId="dc595594-0c45-48e8-8c49-0fa32ebdf287" providerId="ADAL" clId="{83203016-C1F2-47C9-8589-51906D3A6D26}" dt="2023-06-17T16:48:13.114" v="231" actId="20577"/>
          <ac:spMkLst>
            <pc:docMk/>
            <pc:sldMk cId="1854514884" sldId="260"/>
            <ac:spMk id="6" creationId="{D008B921-5CE0-C0D3-28C4-963227DB1259}"/>
          </ac:spMkLst>
        </pc:spChg>
        <pc:spChg chg="add mod">
          <ac:chgData name="Võ Chí Trường" userId="dc595594-0c45-48e8-8c49-0fa32ebdf287" providerId="ADAL" clId="{83203016-C1F2-47C9-8589-51906D3A6D26}" dt="2023-06-17T16:26:22.343" v="18"/>
          <ac:spMkLst>
            <pc:docMk/>
            <pc:sldMk cId="1854514884" sldId="260"/>
            <ac:spMk id="7" creationId="{EDAF9B9C-16A8-D3A9-0539-AFCECCEF613C}"/>
          </ac:spMkLst>
        </pc:spChg>
        <pc:spChg chg="add mod">
          <ac:chgData name="Võ Chí Trường" userId="dc595594-0c45-48e8-8c49-0fa32ebdf287" providerId="ADAL" clId="{83203016-C1F2-47C9-8589-51906D3A6D26}" dt="2023-06-17T16:57:49.848" v="365"/>
          <ac:spMkLst>
            <pc:docMk/>
            <pc:sldMk cId="1854514884" sldId="260"/>
            <ac:spMk id="11" creationId="{233818CC-5B5A-D07B-52A9-91D5FABA761A}"/>
          </ac:spMkLst>
        </pc:spChg>
        <pc:spChg chg="add mod">
          <ac:chgData name="Võ Chí Trường" userId="dc595594-0c45-48e8-8c49-0fa32ebdf287" providerId="ADAL" clId="{83203016-C1F2-47C9-8589-51906D3A6D26}" dt="2023-06-18T23:51:14.808" v="1138" actId="14100"/>
          <ac:spMkLst>
            <pc:docMk/>
            <pc:sldMk cId="1854514884" sldId="260"/>
            <ac:spMk id="12" creationId="{B14D1206-6DC5-0A43-0632-3FA9305D365D}"/>
          </ac:spMkLst>
        </pc:spChg>
        <pc:spChg chg="add del mod">
          <ac:chgData name="Võ Chí Trường" userId="dc595594-0c45-48e8-8c49-0fa32ebdf287" providerId="ADAL" clId="{83203016-C1F2-47C9-8589-51906D3A6D26}" dt="2023-06-18T23:15:44.961" v="768" actId="767"/>
          <ac:spMkLst>
            <pc:docMk/>
            <pc:sldMk cId="1854514884" sldId="260"/>
            <ac:spMk id="13" creationId="{3310D5C3-B9F5-8F3D-05E1-686338824E4E}"/>
          </ac:spMkLst>
        </pc:spChg>
        <pc:spChg chg="add mod">
          <ac:chgData name="Võ Chí Trường" userId="dc595594-0c45-48e8-8c49-0fa32ebdf287" providerId="ADAL" clId="{83203016-C1F2-47C9-8589-51906D3A6D26}" dt="2023-06-18T23:19:54.308" v="815" actId="20577"/>
          <ac:spMkLst>
            <pc:docMk/>
            <pc:sldMk cId="1854514884" sldId="260"/>
            <ac:spMk id="14" creationId="{E51DA658-3FBD-47AD-4C04-115B12C4F630}"/>
          </ac:spMkLst>
        </pc:spChg>
        <pc:spChg chg="add mod">
          <ac:chgData name="Võ Chí Trường" userId="dc595594-0c45-48e8-8c49-0fa32ebdf287" providerId="ADAL" clId="{83203016-C1F2-47C9-8589-51906D3A6D26}" dt="2023-06-18T23:20:05.222" v="818" actId="1036"/>
          <ac:spMkLst>
            <pc:docMk/>
            <pc:sldMk cId="1854514884" sldId="260"/>
            <ac:spMk id="21" creationId="{E3018790-D78E-BBCA-32DD-7A2985759BE9}"/>
          </ac:spMkLst>
        </pc:spChg>
        <pc:grpChg chg="del">
          <ac:chgData name="Võ Chí Trường" userId="dc595594-0c45-48e8-8c49-0fa32ebdf287" providerId="ADAL" clId="{83203016-C1F2-47C9-8589-51906D3A6D26}" dt="2023-06-17T16:47:53.516" v="224" actId="478"/>
          <ac:grpSpMkLst>
            <pc:docMk/>
            <pc:sldMk cId="1854514884" sldId="260"/>
            <ac:grpSpMk id="38" creationId="{EA09A6C7-EC53-9A78-67DB-296BF8981DED}"/>
          </ac:grpSpMkLst>
        </pc:grpChg>
        <pc:picChg chg="mod">
          <ac:chgData name="Võ Chí Trường" userId="dc595594-0c45-48e8-8c49-0fa32ebdf287" providerId="ADAL" clId="{83203016-C1F2-47C9-8589-51906D3A6D26}" dt="2023-06-18T23:19:29.402" v="798" actId="1076"/>
          <ac:picMkLst>
            <pc:docMk/>
            <pc:sldMk cId="1854514884" sldId="260"/>
            <ac:picMk id="4" creationId="{5F423AEB-E19C-E137-F36B-A387E9F52BB3}"/>
          </ac:picMkLst>
        </pc:picChg>
        <pc:picChg chg="add mod">
          <ac:chgData name="Võ Chí Trường" userId="dc595594-0c45-48e8-8c49-0fa32ebdf287" providerId="ADAL" clId="{83203016-C1F2-47C9-8589-51906D3A6D26}" dt="2023-06-17T16:27:12.796" v="28"/>
          <ac:picMkLst>
            <pc:docMk/>
            <pc:sldMk cId="1854514884" sldId="260"/>
            <ac:picMk id="8" creationId="{E9556808-9E31-58A4-AF24-4DABC4358A76}"/>
          </ac:picMkLst>
        </pc:picChg>
        <pc:picChg chg="del">
          <ac:chgData name="Võ Chí Trường" userId="dc595594-0c45-48e8-8c49-0fa32ebdf287" providerId="ADAL" clId="{83203016-C1F2-47C9-8589-51906D3A6D26}" dt="2023-06-17T16:27:18.476" v="30" actId="478"/>
          <ac:picMkLst>
            <pc:docMk/>
            <pc:sldMk cId="1854514884" sldId="260"/>
            <ac:picMk id="12" creationId="{C2742F52-C020-D166-0201-295638FED0E7}"/>
          </ac:picMkLst>
        </pc:picChg>
      </pc:sldChg>
      <pc:sldChg chg="addSp delSp modSp mod">
        <pc:chgData name="Võ Chí Trường" userId="dc595594-0c45-48e8-8c49-0fa32ebdf287" providerId="ADAL" clId="{83203016-C1F2-47C9-8589-51906D3A6D26}" dt="2023-06-18T23:52:51.157" v="1161" actId="20577"/>
        <pc:sldMkLst>
          <pc:docMk/>
          <pc:sldMk cId="3047671331" sldId="261"/>
        </pc:sldMkLst>
        <pc:spChg chg="mod">
          <ac:chgData name="Võ Chí Trường" userId="dc595594-0c45-48e8-8c49-0fa32ebdf287" providerId="ADAL" clId="{83203016-C1F2-47C9-8589-51906D3A6D26}" dt="2023-06-17T17:28:22.438" v="578" actId="164"/>
          <ac:spMkLst>
            <pc:docMk/>
            <pc:sldMk cId="3047671331" sldId="261"/>
            <ac:spMk id="2" creationId="{2DB00B60-6F9F-AC79-5A39-DC7B76BB09E5}"/>
          </ac:spMkLst>
        </pc:spChg>
        <pc:spChg chg="mod">
          <ac:chgData name="Võ Chí Trường" userId="dc595594-0c45-48e8-8c49-0fa32ebdf287" providerId="ADAL" clId="{83203016-C1F2-47C9-8589-51906D3A6D26}" dt="2023-06-17T17:28:22.438" v="578" actId="164"/>
          <ac:spMkLst>
            <pc:docMk/>
            <pc:sldMk cId="3047671331" sldId="261"/>
            <ac:spMk id="3" creationId="{9F03D043-BF1E-4362-E6EE-68D8C18FC920}"/>
          </ac:spMkLst>
        </pc:spChg>
        <pc:spChg chg="del">
          <ac:chgData name="Võ Chí Trường" userId="dc595594-0c45-48e8-8c49-0fa32ebdf287" providerId="ADAL" clId="{83203016-C1F2-47C9-8589-51906D3A6D26}" dt="2023-06-17T16:26:33.906" v="24" actId="478"/>
          <ac:spMkLst>
            <pc:docMk/>
            <pc:sldMk cId="3047671331" sldId="261"/>
            <ac:spMk id="5" creationId="{69C1658F-66F9-413C-994B-862530E3ABBD}"/>
          </ac:spMkLst>
        </pc:spChg>
        <pc:spChg chg="add del">
          <ac:chgData name="Võ Chí Trường" userId="dc595594-0c45-48e8-8c49-0fa32ebdf287" providerId="ADAL" clId="{83203016-C1F2-47C9-8589-51906D3A6D26}" dt="2023-06-18T23:20:24.423" v="820" actId="11529"/>
          <ac:spMkLst>
            <pc:docMk/>
            <pc:sldMk cId="3047671331" sldId="261"/>
            <ac:spMk id="5" creationId="{A7545143-9B1B-3082-6E55-3EE7BC64B187}"/>
          </ac:spMkLst>
        </pc:spChg>
        <pc:spChg chg="mod">
          <ac:chgData name="Võ Chí Trường" userId="dc595594-0c45-48e8-8c49-0fa32ebdf287" providerId="ADAL" clId="{83203016-C1F2-47C9-8589-51906D3A6D26}" dt="2023-06-17T17:28:22.438" v="578" actId="164"/>
          <ac:spMkLst>
            <pc:docMk/>
            <pc:sldMk cId="3047671331" sldId="261"/>
            <ac:spMk id="6" creationId="{D008B921-5CE0-C0D3-28C4-963227DB1259}"/>
          </ac:spMkLst>
        </pc:spChg>
        <pc:spChg chg="add mod">
          <ac:chgData name="Võ Chí Trường" userId="dc595594-0c45-48e8-8c49-0fa32ebdf287" providerId="ADAL" clId="{83203016-C1F2-47C9-8589-51906D3A6D26}" dt="2023-06-17T16:26:23.801" v="19"/>
          <ac:spMkLst>
            <pc:docMk/>
            <pc:sldMk cId="3047671331" sldId="261"/>
            <ac:spMk id="7" creationId="{EC63BD5D-E06E-9B80-A16E-103BBBE075B3}"/>
          </ac:spMkLst>
        </pc:spChg>
        <pc:spChg chg="mod">
          <ac:chgData name="Võ Chí Trường" userId="dc595594-0c45-48e8-8c49-0fa32ebdf287" providerId="ADAL" clId="{83203016-C1F2-47C9-8589-51906D3A6D26}" dt="2023-06-17T17:28:22.438" v="578" actId="164"/>
          <ac:spMkLst>
            <pc:docMk/>
            <pc:sldMk cId="3047671331" sldId="261"/>
            <ac:spMk id="9" creationId="{044B5BE5-ED89-0F6A-78B5-3ED2995F2360}"/>
          </ac:spMkLst>
        </pc:spChg>
        <pc:spChg chg="mod">
          <ac:chgData name="Võ Chí Trường" userId="dc595594-0c45-48e8-8c49-0fa32ebdf287" providerId="ADAL" clId="{83203016-C1F2-47C9-8589-51906D3A6D26}" dt="2023-06-17T17:28:22.438" v="578" actId="164"/>
          <ac:spMkLst>
            <pc:docMk/>
            <pc:sldMk cId="3047671331" sldId="261"/>
            <ac:spMk id="10" creationId="{8BF80005-0583-2826-E5F7-5E045D41AF38}"/>
          </ac:spMkLst>
        </pc:spChg>
        <pc:spChg chg="add del mod">
          <ac:chgData name="Võ Chí Trường" userId="dc595594-0c45-48e8-8c49-0fa32ebdf287" providerId="ADAL" clId="{83203016-C1F2-47C9-8589-51906D3A6D26}" dt="2023-06-18T23:33:55.884" v="860" actId="478"/>
          <ac:spMkLst>
            <pc:docMk/>
            <pc:sldMk cId="3047671331" sldId="261"/>
            <ac:spMk id="21" creationId="{A5484DAA-6561-F19E-4673-BC964645A812}"/>
          </ac:spMkLst>
        </pc:spChg>
        <pc:spChg chg="add del mod">
          <ac:chgData name="Võ Chí Trường" userId="dc595594-0c45-48e8-8c49-0fa32ebdf287" providerId="ADAL" clId="{83203016-C1F2-47C9-8589-51906D3A6D26}" dt="2023-06-18T23:33:54.644" v="859" actId="478"/>
          <ac:spMkLst>
            <pc:docMk/>
            <pc:sldMk cId="3047671331" sldId="261"/>
            <ac:spMk id="25" creationId="{80764072-63C0-05AD-3A04-3BC8EA2D51E8}"/>
          </ac:spMkLst>
        </pc:spChg>
        <pc:spChg chg="add mod">
          <ac:chgData name="Võ Chí Trường" userId="dc595594-0c45-48e8-8c49-0fa32ebdf287" providerId="ADAL" clId="{83203016-C1F2-47C9-8589-51906D3A6D26}" dt="2023-06-18T23:51:26.460" v="1139"/>
          <ac:spMkLst>
            <pc:docMk/>
            <pc:sldMk cId="3047671331" sldId="261"/>
            <ac:spMk id="26" creationId="{ECD65522-C939-CF54-B65C-B3B7E242A3CF}"/>
          </ac:spMkLst>
        </pc:spChg>
        <pc:spChg chg="add mod">
          <ac:chgData name="Võ Chí Trường" userId="dc595594-0c45-48e8-8c49-0fa32ebdf287" providerId="ADAL" clId="{83203016-C1F2-47C9-8589-51906D3A6D26}" dt="2023-06-18T23:52:51.157" v="1161" actId="20577"/>
          <ac:spMkLst>
            <pc:docMk/>
            <pc:sldMk cId="3047671331" sldId="261"/>
            <ac:spMk id="27" creationId="{2A1B7881-813A-3EC4-53B2-BEE7E7A91A2A}"/>
          </ac:spMkLst>
        </pc:spChg>
        <pc:grpChg chg="add mod">
          <ac:chgData name="Võ Chí Trường" userId="dc595594-0c45-48e8-8c49-0fa32ebdf287" providerId="ADAL" clId="{83203016-C1F2-47C9-8589-51906D3A6D26}" dt="2023-06-17T17:28:22.438" v="578" actId="164"/>
          <ac:grpSpMkLst>
            <pc:docMk/>
            <pc:sldMk cId="3047671331" sldId="261"/>
            <ac:grpSpMk id="11" creationId="{9CF0D5ED-FB8D-8148-83B5-97AEFBDF6DA6}"/>
          </ac:grpSpMkLst>
        </pc:grpChg>
        <pc:grpChg chg="mod">
          <ac:chgData name="Võ Chí Trường" userId="dc595594-0c45-48e8-8c49-0fa32ebdf287" providerId="ADAL" clId="{83203016-C1F2-47C9-8589-51906D3A6D26}" dt="2023-06-18T23:20:38.007" v="825"/>
          <ac:grpSpMkLst>
            <pc:docMk/>
            <pc:sldMk cId="3047671331" sldId="261"/>
            <ac:grpSpMk id="14" creationId="{61D7CEC8-B3D6-4509-4C07-C14A2228668F}"/>
          </ac:grpSpMkLst>
        </pc:grpChg>
        <pc:grpChg chg="del">
          <ac:chgData name="Võ Chí Trường" userId="dc595594-0c45-48e8-8c49-0fa32ebdf287" providerId="ADAL" clId="{83203016-C1F2-47C9-8589-51906D3A6D26}" dt="2023-06-17T16:50:16.700" v="252" actId="478"/>
          <ac:grpSpMkLst>
            <pc:docMk/>
            <pc:sldMk cId="3047671331" sldId="261"/>
            <ac:grpSpMk id="38" creationId="{EA09A6C7-EC53-9A78-67DB-296BF8981DED}"/>
          </ac:grpSpMkLst>
        </pc:grpChg>
        <pc:picChg chg="add mod">
          <ac:chgData name="Võ Chí Trường" userId="dc595594-0c45-48e8-8c49-0fa32ebdf287" providerId="ADAL" clId="{83203016-C1F2-47C9-8589-51906D3A6D26}" dt="2023-06-17T16:27:13.313" v="29"/>
          <ac:picMkLst>
            <pc:docMk/>
            <pc:sldMk cId="3047671331" sldId="261"/>
            <ac:picMk id="8" creationId="{6C768FE9-EE18-DA60-74B4-9A93F7DF6C9D}"/>
          </ac:picMkLst>
        </pc:picChg>
        <pc:picChg chg="del">
          <ac:chgData name="Võ Chí Trường" userId="dc595594-0c45-48e8-8c49-0fa32ebdf287" providerId="ADAL" clId="{83203016-C1F2-47C9-8589-51906D3A6D26}" dt="2023-06-17T16:27:20.029" v="31" actId="478"/>
          <ac:picMkLst>
            <pc:docMk/>
            <pc:sldMk cId="3047671331" sldId="261"/>
            <ac:picMk id="12" creationId="{C2742F52-C020-D166-0201-295638FED0E7}"/>
          </ac:picMkLst>
        </pc:picChg>
        <pc:inkChg chg="add del mod">
          <ac:chgData name="Võ Chí Trường" userId="dc595594-0c45-48e8-8c49-0fa32ebdf287" providerId="ADAL" clId="{83203016-C1F2-47C9-8589-51906D3A6D26}" dt="2023-06-18T23:20:38.573" v="826" actId="9405"/>
          <ac:inkMkLst>
            <pc:docMk/>
            <pc:sldMk cId="3047671331" sldId="261"/>
            <ac:inkMk id="12" creationId="{95F5F1C1-8B42-69EB-E1D9-1ABED4B5CFA5}"/>
          </ac:inkMkLst>
        </pc:inkChg>
        <pc:inkChg chg="add del mod">
          <ac:chgData name="Võ Chí Trường" userId="dc595594-0c45-48e8-8c49-0fa32ebdf287" providerId="ADAL" clId="{83203016-C1F2-47C9-8589-51906D3A6D26}" dt="2023-06-18T23:20:38.007" v="825"/>
          <ac:inkMkLst>
            <pc:docMk/>
            <pc:sldMk cId="3047671331" sldId="261"/>
            <ac:inkMk id="13" creationId="{024A94B9-3306-3FD8-B974-7DD36F053804}"/>
          </ac:inkMkLst>
        </pc:inkChg>
      </pc:sldChg>
      <pc:sldChg chg="addSp delSp add del setBg delDesignElem">
        <pc:chgData name="Võ Chí Trường" userId="dc595594-0c45-48e8-8c49-0fa32ebdf287" providerId="ADAL" clId="{83203016-C1F2-47C9-8589-51906D3A6D26}" dt="2023-06-17T16:49:03.125" v="234"/>
        <pc:sldMkLst>
          <pc:docMk/>
          <pc:sldMk cId="18606591" sldId="262"/>
        </pc:sldMkLst>
        <pc:spChg chg="add del">
          <ac:chgData name="Võ Chí Trường" userId="dc595594-0c45-48e8-8c49-0fa32ebdf287" providerId="ADAL" clId="{83203016-C1F2-47C9-8589-51906D3A6D26}" dt="2023-06-17T16:49:03.125" v="234"/>
          <ac:spMkLst>
            <pc:docMk/>
            <pc:sldMk cId="18606591" sldId="262"/>
            <ac:spMk id="7" creationId="{D9F6AA32-13C2-415E-B4CB-5A6D2336AC4C}"/>
          </ac:spMkLst>
        </pc:spChg>
      </pc:sldChg>
      <pc:sldChg chg="modSp add mod ord">
        <pc:chgData name="Võ Chí Trường" userId="dc595594-0c45-48e8-8c49-0fa32ebdf287" providerId="ADAL" clId="{83203016-C1F2-47C9-8589-51906D3A6D26}" dt="2023-06-17T17:02:23.164" v="423"/>
        <pc:sldMkLst>
          <pc:docMk/>
          <pc:sldMk cId="3785659622" sldId="262"/>
        </pc:sldMkLst>
        <pc:spChg chg="mod">
          <ac:chgData name="Võ Chí Trường" userId="dc595594-0c45-48e8-8c49-0fa32ebdf287" providerId="ADAL" clId="{83203016-C1F2-47C9-8589-51906D3A6D26}" dt="2023-06-17T16:49:16.660" v="237" actId="20577"/>
          <ac:spMkLst>
            <pc:docMk/>
            <pc:sldMk cId="3785659622" sldId="262"/>
            <ac:spMk id="31" creationId="{6E07D64C-325E-FA3A-924D-D85ADDA1FDBC}"/>
          </ac:spMkLst>
        </pc:spChg>
      </pc:sldChg>
      <pc:sldChg chg="add del">
        <pc:chgData name="Võ Chí Trường" userId="dc595594-0c45-48e8-8c49-0fa32ebdf287" providerId="ADAL" clId="{83203016-C1F2-47C9-8589-51906D3A6D26}" dt="2023-06-17T16:49:40.977" v="239"/>
        <pc:sldMkLst>
          <pc:docMk/>
          <pc:sldMk cId="1280677056" sldId="263"/>
        </pc:sldMkLst>
      </pc:sldChg>
      <pc:sldChg chg="modSp add del mod">
        <pc:chgData name="Võ Chí Trường" userId="dc595594-0c45-48e8-8c49-0fa32ebdf287" providerId="ADAL" clId="{83203016-C1F2-47C9-8589-51906D3A6D26}" dt="2023-06-17T17:22:39.282" v="558" actId="47"/>
        <pc:sldMkLst>
          <pc:docMk/>
          <pc:sldMk cId="4134919696" sldId="263"/>
        </pc:sldMkLst>
        <pc:spChg chg="mod">
          <ac:chgData name="Võ Chí Trường" userId="dc595594-0c45-48e8-8c49-0fa32ebdf287" providerId="ADAL" clId="{83203016-C1F2-47C9-8589-51906D3A6D26}" dt="2023-06-17T16:49:44.939" v="242" actId="20577"/>
          <ac:spMkLst>
            <pc:docMk/>
            <pc:sldMk cId="4134919696" sldId="263"/>
            <ac:spMk id="6" creationId="{D008B921-5CE0-C0D3-28C4-963227DB1259}"/>
          </ac:spMkLst>
        </pc:spChg>
      </pc:sldChg>
      <pc:sldChg chg="addSp delSp modSp add mod">
        <pc:chgData name="Võ Chí Trường" userId="dc595594-0c45-48e8-8c49-0fa32ebdf287" providerId="ADAL" clId="{83203016-C1F2-47C9-8589-51906D3A6D26}" dt="2023-06-19T00:01:30.483" v="1265" actId="20577"/>
        <pc:sldMkLst>
          <pc:docMk/>
          <pc:sldMk cId="3678020886" sldId="264"/>
        </pc:sldMkLst>
        <pc:spChg chg="del">
          <ac:chgData name="Võ Chí Trường" userId="dc595594-0c45-48e8-8c49-0fa32ebdf287" providerId="ADAL" clId="{83203016-C1F2-47C9-8589-51906D3A6D26}" dt="2023-06-17T16:50:07.583" v="246" actId="478"/>
          <ac:spMkLst>
            <pc:docMk/>
            <pc:sldMk cId="3678020886" sldId="264"/>
            <ac:spMk id="2" creationId="{2DB00B60-6F9F-AC79-5A39-DC7B76BB09E5}"/>
          </ac:spMkLst>
        </pc:spChg>
        <pc:spChg chg="add mod">
          <ac:chgData name="Võ Chí Trường" userId="dc595594-0c45-48e8-8c49-0fa32ebdf287" providerId="ADAL" clId="{83203016-C1F2-47C9-8589-51906D3A6D26}" dt="2023-06-18T23:38:06.746" v="892" actId="1582"/>
          <ac:spMkLst>
            <pc:docMk/>
            <pc:sldMk cId="3678020886" sldId="264"/>
            <ac:spMk id="2" creationId="{4AD4665E-B7D5-F197-E985-F265DC9E9C02}"/>
          </ac:spMkLst>
        </pc:spChg>
        <pc:spChg chg="del">
          <ac:chgData name="Võ Chí Trường" userId="dc595594-0c45-48e8-8c49-0fa32ebdf287" providerId="ADAL" clId="{83203016-C1F2-47C9-8589-51906D3A6D26}" dt="2023-06-17T16:50:13.315" v="251" actId="478"/>
          <ac:spMkLst>
            <pc:docMk/>
            <pc:sldMk cId="3678020886" sldId="264"/>
            <ac:spMk id="3" creationId="{9F03D043-BF1E-4362-E6EE-68D8C18FC920}"/>
          </ac:spMkLst>
        </pc:spChg>
        <pc:spChg chg="add mod">
          <ac:chgData name="Võ Chí Trường" userId="dc595594-0c45-48e8-8c49-0fa32ebdf287" providerId="ADAL" clId="{83203016-C1F2-47C9-8589-51906D3A6D26}" dt="2023-06-18T23:38:30.505" v="900" actId="1076"/>
          <ac:spMkLst>
            <pc:docMk/>
            <pc:sldMk cId="3678020886" sldId="264"/>
            <ac:spMk id="3" creationId="{FAC8DBF6-339C-4353-E7AD-87817A355890}"/>
          </ac:spMkLst>
        </pc:spChg>
        <pc:spChg chg="add mod">
          <ac:chgData name="Võ Chí Trường" userId="dc595594-0c45-48e8-8c49-0fa32ebdf287" providerId="ADAL" clId="{83203016-C1F2-47C9-8589-51906D3A6D26}" dt="2023-06-19T00:01:30.483" v="1265" actId="20577"/>
          <ac:spMkLst>
            <pc:docMk/>
            <pc:sldMk cId="3678020886" sldId="264"/>
            <ac:spMk id="5" creationId="{7A58D767-8707-3283-27D1-5A54B6343662}"/>
          </ac:spMkLst>
        </pc:spChg>
        <pc:spChg chg="del">
          <ac:chgData name="Võ Chí Trường" userId="dc595594-0c45-48e8-8c49-0fa32ebdf287" providerId="ADAL" clId="{83203016-C1F2-47C9-8589-51906D3A6D26}" dt="2023-06-17T16:50:11.531" v="250" actId="478"/>
          <ac:spMkLst>
            <pc:docMk/>
            <pc:sldMk cId="3678020886" sldId="264"/>
            <ac:spMk id="6" creationId="{D008B921-5CE0-C0D3-28C4-963227DB1259}"/>
          </ac:spMkLst>
        </pc:spChg>
        <pc:spChg chg="del mod">
          <ac:chgData name="Võ Chí Trường" userId="dc595594-0c45-48e8-8c49-0fa32ebdf287" providerId="ADAL" clId="{83203016-C1F2-47C9-8589-51906D3A6D26}" dt="2023-06-17T16:50:09.426" v="248" actId="478"/>
          <ac:spMkLst>
            <pc:docMk/>
            <pc:sldMk cId="3678020886" sldId="264"/>
            <ac:spMk id="9" creationId="{044B5BE5-ED89-0F6A-78B5-3ED2995F2360}"/>
          </ac:spMkLst>
        </pc:spChg>
        <pc:spChg chg="del">
          <ac:chgData name="Võ Chí Trường" userId="dc595594-0c45-48e8-8c49-0fa32ebdf287" providerId="ADAL" clId="{83203016-C1F2-47C9-8589-51906D3A6D26}" dt="2023-06-17T16:50:10.627" v="249" actId="478"/>
          <ac:spMkLst>
            <pc:docMk/>
            <pc:sldMk cId="3678020886" sldId="264"/>
            <ac:spMk id="10" creationId="{8BF80005-0583-2826-E5F7-5E045D41AF38}"/>
          </ac:spMkLst>
        </pc:spChg>
        <pc:spChg chg="mod">
          <ac:chgData name="Võ Chí Trường" userId="dc595594-0c45-48e8-8c49-0fa32ebdf287" providerId="ADAL" clId="{83203016-C1F2-47C9-8589-51906D3A6D26}" dt="2023-06-17T17:03:18.122" v="432" actId="20577"/>
          <ac:spMkLst>
            <pc:docMk/>
            <pc:sldMk cId="3678020886" sldId="264"/>
            <ac:spMk id="36" creationId="{003709BF-2A1C-69D1-42A1-832B38F4DD0A}"/>
          </ac:spMkLst>
        </pc:spChg>
      </pc:sldChg>
      <pc:sldChg chg="add del">
        <pc:chgData name="Võ Chí Trường" userId="dc595594-0c45-48e8-8c49-0fa32ebdf287" providerId="ADAL" clId="{83203016-C1F2-47C9-8589-51906D3A6D26}" dt="2023-06-17T16:50:05.123" v="244"/>
        <pc:sldMkLst>
          <pc:docMk/>
          <pc:sldMk cId="3993893219" sldId="264"/>
        </pc:sldMkLst>
      </pc:sldChg>
      <pc:sldChg chg="add del">
        <pc:chgData name="Võ Chí Trường" userId="dc595594-0c45-48e8-8c49-0fa32ebdf287" providerId="ADAL" clId="{83203016-C1F2-47C9-8589-51906D3A6D26}" dt="2023-06-17T16:52:21.494" v="254"/>
        <pc:sldMkLst>
          <pc:docMk/>
          <pc:sldMk cId="3833122703" sldId="265"/>
        </pc:sldMkLst>
      </pc:sldChg>
      <pc:sldChg chg="modSp add mod">
        <pc:chgData name="Võ Chí Trường" userId="dc595594-0c45-48e8-8c49-0fa32ebdf287" providerId="ADAL" clId="{83203016-C1F2-47C9-8589-51906D3A6D26}" dt="2023-06-17T17:02:57.138" v="425" actId="20577"/>
        <pc:sldMkLst>
          <pc:docMk/>
          <pc:sldMk cId="3935344781" sldId="265"/>
        </pc:sldMkLst>
        <pc:spChg chg="mod">
          <ac:chgData name="Võ Chí Trường" userId="dc595594-0c45-48e8-8c49-0fa32ebdf287" providerId="ADAL" clId="{83203016-C1F2-47C9-8589-51906D3A6D26}" dt="2023-06-17T17:02:57.138" v="425" actId="20577"/>
          <ac:spMkLst>
            <pc:docMk/>
            <pc:sldMk cId="3935344781" sldId="265"/>
            <ac:spMk id="22" creationId="{36E06680-BFB3-9C70-1E3D-A25525812ADD}"/>
          </ac:spMkLst>
        </pc:spChg>
      </pc:sldChg>
      <pc:sldChg chg="add del">
        <pc:chgData name="Võ Chí Trường" userId="dc595594-0c45-48e8-8c49-0fa32ebdf287" providerId="ADAL" clId="{83203016-C1F2-47C9-8589-51906D3A6D26}" dt="2023-06-17T16:54:32.898" v="263"/>
        <pc:sldMkLst>
          <pc:docMk/>
          <pc:sldMk cId="1033673332" sldId="266"/>
        </pc:sldMkLst>
      </pc:sldChg>
      <pc:sldChg chg="addSp modSp add mod">
        <pc:chgData name="Võ Chí Trường" userId="dc595594-0c45-48e8-8c49-0fa32ebdf287" providerId="ADAL" clId="{83203016-C1F2-47C9-8589-51906D3A6D26}" dt="2023-06-17T16:56:31.053" v="358" actId="1037"/>
        <pc:sldMkLst>
          <pc:docMk/>
          <pc:sldMk cId="1335070658" sldId="266"/>
        </pc:sldMkLst>
        <pc:spChg chg="add mod">
          <ac:chgData name="Võ Chí Trường" userId="dc595594-0c45-48e8-8c49-0fa32ebdf287" providerId="ADAL" clId="{83203016-C1F2-47C9-8589-51906D3A6D26}" dt="2023-06-17T16:56:31.053" v="358" actId="1037"/>
          <ac:spMkLst>
            <pc:docMk/>
            <pc:sldMk cId="1335070658" sldId="266"/>
            <ac:spMk id="11" creationId="{67FE7821-32F7-7945-1FE7-AD6D83E125D1}"/>
          </ac:spMkLst>
        </pc:spChg>
      </pc:sldChg>
      <pc:sldChg chg="addSp delSp modSp add mod">
        <pc:chgData name="Võ Chí Trường" userId="dc595594-0c45-48e8-8c49-0fa32ebdf287" providerId="ADAL" clId="{83203016-C1F2-47C9-8589-51906D3A6D26}" dt="2023-06-18T23:56:08.748" v="1209" actId="20577"/>
        <pc:sldMkLst>
          <pc:docMk/>
          <pc:sldMk cId="4240840741" sldId="267"/>
        </pc:sldMkLst>
        <pc:spChg chg="add mod">
          <ac:chgData name="Võ Chí Trường" userId="dc595594-0c45-48e8-8c49-0fa32ebdf287" providerId="ADAL" clId="{83203016-C1F2-47C9-8589-51906D3A6D26}" dt="2023-06-17T16:59:37.306" v="421" actId="1037"/>
          <ac:spMkLst>
            <pc:docMk/>
            <pc:sldMk cId="4240840741" sldId="267"/>
            <ac:spMk id="5" creationId="{A50B4B78-0C8F-E9AB-694B-9F26CDA261E0}"/>
          </ac:spMkLst>
        </pc:spChg>
        <pc:spChg chg="mod">
          <ac:chgData name="Võ Chí Trường" userId="dc595594-0c45-48e8-8c49-0fa32ebdf287" providerId="ADAL" clId="{83203016-C1F2-47C9-8589-51906D3A6D26}" dt="2023-06-17T16:57:05.442" v="361" actId="20577"/>
          <ac:spMkLst>
            <pc:docMk/>
            <pc:sldMk cId="4240840741" sldId="267"/>
            <ac:spMk id="6" creationId="{D008B921-5CE0-C0D3-28C4-963227DB1259}"/>
          </ac:spMkLst>
        </pc:spChg>
        <pc:spChg chg="add mod">
          <ac:chgData name="Võ Chí Trường" userId="dc595594-0c45-48e8-8c49-0fa32ebdf287" providerId="ADAL" clId="{83203016-C1F2-47C9-8589-51906D3A6D26}" dt="2023-06-18T23:30:58.391" v="846" actId="1076"/>
          <ac:spMkLst>
            <pc:docMk/>
            <pc:sldMk cId="4240840741" sldId="267"/>
            <ac:spMk id="11" creationId="{204E44C7-393A-433D-5C91-86140BCF5E9D}"/>
          </ac:spMkLst>
        </pc:spChg>
        <pc:spChg chg="del mod">
          <ac:chgData name="Võ Chí Trường" userId="dc595594-0c45-48e8-8c49-0fa32ebdf287" providerId="ADAL" clId="{83203016-C1F2-47C9-8589-51906D3A6D26}" dt="2023-06-17T16:57:22.810" v="364"/>
          <ac:spMkLst>
            <pc:docMk/>
            <pc:sldMk cId="4240840741" sldId="267"/>
            <ac:spMk id="11" creationId="{67FE7821-32F7-7945-1FE7-AD6D83E125D1}"/>
          </ac:spMkLst>
        </pc:spChg>
        <pc:spChg chg="add mod">
          <ac:chgData name="Võ Chí Trường" userId="dc595594-0c45-48e8-8c49-0fa32ebdf287" providerId="ADAL" clId="{83203016-C1F2-47C9-8589-51906D3A6D26}" dt="2023-06-18T23:31:19.097" v="852" actId="1076"/>
          <ac:spMkLst>
            <pc:docMk/>
            <pc:sldMk cId="4240840741" sldId="267"/>
            <ac:spMk id="12" creationId="{3E403B41-DAA1-4AD0-6EA7-D56955755CF0}"/>
          </ac:spMkLst>
        </pc:spChg>
        <pc:spChg chg="add del mod">
          <ac:chgData name="Võ Chí Trường" userId="dc595594-0c45-48e8-8c49-0fa32ebdf287" providerId="ADAL" clId="{83203016-C1F2-47C9-8589-51906D3A6D26}" dt="2023-06-17T16:58:36.146" v="368"/>
          <ac:spMkLst>
            <pc:docMk/>
            <pc:sldMk cId="4240840741" sldId="267"/>
            <ac:spMk id="12" creationId="{B486B3BE-A0D2-05E6-EF3A-75A2DA45166B}"/>
          </ac:spMkLst>
        </pc:spChg>
        <pc:spChg chg="add mod">
          <ac:chgData name="Võ Chí Trường" userId="dc595594-0c45-48e8-8c49-0fa32ebdf287" providerId="ADAL" clId="{83203016-C1F2-47C9-8589-51906D3A6D26}" dt="2023-06-18T23:56:08.748" v="1209" actId="20577"/>
          <ac:spMkLst>
            <pc:docMk/>
            <pc:sldMk cId="4240840741" sldId="267"/>
            <ac:spMk id="13" creationId="{17FF1A7A-FDA1-92C9-59BB-DB5A51216A38}"/>
          </ac:spMkLst>
        </pc:spChg>
      </pc:sldChg>
      <pc:sldChg chg="add del">
        <pc:chgData name="Võ Chí Trường" userId="dc595594-0c45-48e8-8c49-0fa32ebdf287" providerId="ADAL" clId="{83203016-C1F2-47C9-8589-51906D3A6D26}" dt="2023-06-17T17:03:06.382" v="427"/>
        <pc:sldMkLst>
          <pc:docMk/>
          <pc:sldMk cId="1055793685" sldId="268"/>
        </pc:sldMkLst>
      </pc:sldChg>
      <pc:sldChg chg="addSp delSp modSp add mod">
        <pc:chgData name="Võ Chí Trường" userId="dc595594-0c45-48e8-8c49-0fa32ebdf287" providerId="ADAL" clId="{83203016-C1F2-47C9-8589-51906D3A6D26}" dt="2023-06-18T23:57:47.477" v="1213" actId="478"/>
        <pc:sldMkLst>
          <pc:docMk/>
          <pc:sldMk cId="1313740989" sldId="268"/>
        </pc:sldMkLst>
        <pc:spChg chg="mod">
          <ac:chgData name="Võ Chí Trường" userId="dc595594-0c45-48e8-8c49-0fa32ebdf287" providerId="ADAL" clId="{83203016-C1F2-47C9-8589-51906D3A6D26}" dt="2023-06-17T17:28:28.847" v="579"/>
          <ac:spMkLst>
            <pc:docMk/>
            <pc:sldMk cId="1313740989" sldId="268"/>
            <ac:spMk id="9" creationId="{145708CC-528E-E729-A391-42558871D002}"/>
          </ac:spMkLst>
        </pc:spChg>
        <pc:spChg chg="mod">
          <ac:chgData name="Võ Chí Trường" userId="dc595594-0c45-48e8-8c49-0fa32ebdf287" providerId="ADAL" clId="{83203016-C1F2-47C9-8589-51906D3A6D26}" dt="2023-06-17T17:28:28.847" v="579"/>
          <ac:spMkLst>
            <pc:docMk/>
            <pc:sldMk cId="1313740989" sldId="268"/>
            <ac:spMk id="11" creationId="{9B6FD29C-442A-D7D3-3722-2F56FF6B6861}"/>
          </ac:spMkLst>
        </pc:spChg>
        <pc:spChg chg="mod">
          <ac:chgData name="Võ Chí Trường" userId="dc595594-0c45-48e8-8c49-0fa32ebdf287" providerId="ADAL" clId="{83203016-C1F2-47C9-8589-51906D3A6D26}" dt="2023-06-17T17:28:28.847" v="579"/>
          <ac:spMkLst>
            <pc:docMk/>
            <pc:sldMk cId="1313740989" sldId="268"/>
            <ac:spMk id="12" creationId="{0DD9C789-6349-F868-0A46-06D0F869E27E}"/>
          </ac:spMkLst>
        </pc:spChg>
        <pc:spChg chg="mod">
          <ac:chgData name="Võ Chí Trường" userId="dc595594-0c45-48e8-8c49-0fa32ebdf287" providerId="ADAL" clId="{83203016-C1F2-47C9-8589-51906D3A6D26}" dt="2023-06-17T17:28:28.847" v="579"/>
          <ac:spMkLst>
            <pc:docMk/>
            <pc:sldMk cId="1313740989" sldId="268"/>
            <ac:spMk id="14" creationId="{59D4ABE9-44AA-E3AB-7807-E74B07F441AA}"/>
          </ac:spMkLst>
        </pc:spChg>
        <pc:spChg chg="mod">
          <ac:chgData name="Võ Chí Trường" userId="dc595594-0c45-48e8-8c49-0fa32ebdf287" providerId="ADAL" clId="{83203016-C1F2-47C9-8589-51906D3A6D26}" dt="2023-06-17T17:28:28.847" v="579"/>
          <ac:spMkLst>
            <pc:docMk/>
            <pc:sldMk cId="1313740989" sldId="268"/>
            <ac:spMk id="17" creationId="{66A910C0-D78D-92F5-7C98-C056D96C03E8}"/>
          </ac:spMkLst>
        </pc:spChg>
        <pc:spChg chg="add mod">
          <ac:chgData name="Võ Chí Trường" userId="dc595594-0c45-48e8-8c49-0fa32ebdf287" providerId="ADAL" clId="{83203016-C1F2-47C9-8589-51906D3A6D26}" dt="2023-06-18T23:35:38.893" v="876"/>
          <ac:spMkLst>
            <pc:docMk/>
            <pc:sldMk cId="1313740989" sldId="268"/>
            <ac:spMk id="18" creationId="{D00E1BEE-7021-8B99-5A19-93B5D61D245B}"/>
          </ac:spMkLst>
        </pc:spChg>
        <pc:spChg chg="add mod">
          <ac:chgData name="Võ Chí Trường" userId="dc595594-0c45-48e8-8c49-0fa32ebdf287" providerId="ADAL" clId="{83203016-C1F2-47C9-8589-51906D3A6D26}" dt="2023-06-18T23:35:38.893" v="876"/>
          <ac:spMkLst>
            <pc:docMk/>
            <pc:sldMk cId="1313740989" sldId="268"/>
            <ac:spMk id="19" creationId="{7E3F24EB-BACD-A7B0-8668-F20EB811F7A6}"/>
          </ac:spMkLst>
        </pc:spChg>
        <pc:spChg chg="add del mod">
          <ac:chgData name="Võ Chí Trường" userId="dc595594-0c45-48e8-8c49-0fa32ebdf287" providerId="ADAL" clId="{83203016-C1F2-47C9-8589-51906D3A6D26}" dt="2023-06-18T23:57:47.477" v="1213" actId="478"/>
          <ac:spMkLst>
            <pc:docMk/>
            <pc:sldMk cId="1313740989" sldId="268"/>
            <ac:spMk id="20" creationId="{96802480-09FC-D866-A9F0-65E225F065FE}"/>
          </ac:spMkLst>
        </pc:spChg>
        <pc:spChg chg="add mod">
          <ac:chgData name="Võ Chí Trường" userId="dc595594-0c45-48e8-8c49-0fa32ebdf287" providerId="ADAL" clId="{83203016-C1F2-47C9-8589-51906D3A6D26}" dt="2023-06-18T23:57:38.444" v="1210"/>
          <ac:spMkLst>
            <pc:docMk/>
            <pc:sldMk cId="1313740989" sldId="268"/>
            <ac:spMk id="21" creationId="{21B3DC79-A8EB-1AA9-611F-61ED950BA9C7}"/>
          </ac:spMkLst>
        </pc:spChg>
        <pc:spChg chg="mod">
          <ac:chgData name="Võ Chí Trường" userId="dc595594-0c45-48e8-8c49-0fa32ebdf287" providerId="ADAL" clId="{83203016-C1F2-47C9-8589-51906D3A6D26}" dt="2023-06-17T17:03:08.562" v="430" actId="20577"/>
          <ac:spMkLst>
            <pc:docMk/>
            <pc:sldMk cId="1313740989" sldId="268"/>
            <ac:spMk id="22" creationId="{36E06680-BFB3-9C70-1E3D-A25525812ADD}"/>
          </ac:spMkLst>
        </pc:spChg>
        <pc:spChg chg="add del mod">
          <ac:chgData name="Võ Chí Trường" userId="dc595594-0c45-48e8-8c49-0fa32ebdf287" providerId="ADAL" clId="{83203016-C1F2-47C9-8589-51906D3A6D26}" dt="2023-06-17T17:13:15.001" v="474" actId="20577"/>
          <ac:spMkLst>
            <pc:docMk/>
            <pc:sldMk cId="1313740989" sldId="268"/>
            <ac:spMk id="25" creationId="{704F1896-77EC-4F7C-B991-BE2A7B29282B}"/>
          </ac:spMkLst>
        </pc:spChg>
        <pc:spChg chg="add del mod">
          <ac:chgData name="Võ Chí Trường" userId="dc595594-0c45-48e8-8c49-0fa32ebdf287" providerId="ADAL" clId="{83203016-C1F2-47C9-8589-51906D3A6D26}" dt="2023-06-18T23:57:44.730" v="1212" actId="478"/>
          <ac:spMkLst>
            <pc:docMk/>
            <pc:sldMk cId="1313740989" sldId="268"/>
            <ac:spMk id="27" creationId="{C2C94B72-1EC8-7A10-6E0A-7F658A1A1603}"/>
          </ac:spMkLst>
        </pc:spChg>
        <pc:grpChg chg="add del mod">
          <ac:chgData name="Võ Chí Trường" userId="dc595594-0c45-48e8-8c49-0fa32ebdf287" providerId="ADAL" clId="{83203016-C1F2-47C9-8589-51906D3A6D26}" dt="2023-06-18T23:33:15.710" v="853" actId="478"/>
          <ac:grpSpMkLst>
            <pc:docMk/>
            <pc:sldMk cId="1313740989" sldId="268"/>
            <ac:grpSpMk id="7" creationId="{A34BEEAC-4F27-0FDF-FE55-D3C38CCE2D06}"/>
          </ac:grpSpMkLst>
        </pc:grpChg>
        <pc:picChg chg="add del mod">
          <ac:chgData name="Võ Chí Trường" userId="dc595594-0c45-48e8-8c49-0fa32ebdf287" providerId="ADAL" clId="{83203016-C1F2-47C9-8589-51906D3A6D26}" dt="2023-06-17T17:13:07.998" v="468" actId="14826"/>
          <ac:picMkLst>
            <pc:docMk/>
            <pc:sldMk cId="1313740989" sldId="268"/>
            <ac:picMk id="10" creationId="{A184E0C2-6F7E-75E6-D9D4-475BE8B2FA94}"/>
          </ac:picMkLst>
        </pc:picChg>
      </pc:sldChg>
      <pc:sldChg chg="add del">
        <pc:chgData name="Võ Chí Trường" userId="dc595594-0c45-48e8-8c49-0fa32ebdf287" providerId="ADAL" clId="{83203016-C1F2-47C9-8589-51906D3A6D26}" dt="2023-06-17T17:04:32.066" v="441"/>
        <pc:sldMkLst>
          <pc:docMk/>
          <pc:sldMk cId="2333927574" sldId="269"/>
        </pc:sldMkLst>
      </pc:sldChg>
      <pc:sldChg chg="add del ord">
        <pc:chgData name="Võ Chí Trường" userId="dc595594-0c45-48e8-8c49-0fa32ebdf287" providerId="ADAL" clId="{83203016-C1F2-47C9-8589-51906D3A6D26}" dt="2023-06-17T17:04:29.186" v="439"/>
        <pc:sldMkLst>
          <pc:docMk/>
          <pc:sldMk cId="3551474203" sldId="269"/>
        </pc:sldMkLst>
      </pc:sldChg>
      <pc:sldChg chg="addSp modSp add mod ord">
        <pc:chgData name="Võ Chí Trường" userId="dc595594-0c45-48e8-8c49-0fa32ebdf287" providerId="ADAL" clId="{83203016-C1F2-47C9-8589-51906D3A6D26}" dt="2023-06-19T00:01:16.499" v="1246" actId="20577"/>
        <pc:sldMkLst>
          <pc:docMk/>
          <pc:sldMk cId="3900969779" sldId="269"/>
        </pc:sldMkLst>
        <pc:spChg chg="add mod">
          <ac:chgData name="Võ Chí Trường" userId="dc595594-0c45-48e8-8c49-0fa32ebdf287" providerId="ADAL" clId="{83203016-C1F2-47C9-8589-51906D3A6D26}" dt="2023-06-18T23:43:37.948" v="902" actId="1076"/>
          <ac:spMkLst>
            <pc:docMk/>
            <pc:sldMk cId="3900969779" sldId="269"/>
            <ac:spMk id="2" creationId="{B6FBF0EC-C59F-001F-FC75-AD98AABCE352}"/>
          </ac:spMkLst>
        </pc:spChg>
        <pc:spChg chg="add mod">
          <ac:chgData name="Võ Chí Trường" userId="dc595594-0c45-48e8-8c49-0fa32ebdf287" providerId="ADAL" clId="{83203016-C1F2-47C9-8589-51906D3A6D26}" dt="2023-06-18T23:59:42.300" v="1232" actId="1076"/>
          <ac:spMkLst>
            <pc:docMk/>
            <pc:sldMk cId="3900969779" sldId="269"/>
            <ac:spMk id="3" creationId="{4369A73D-FDC2-2BDC-BA87-A27E56183C11}"/>
          </ac:spMkLst>
        </pc:spChg>
        <pc:spChg chg="add mod">
          <ac:chgData name="Võ Chí Trường" userId="dc595594-0c45-48e8-8c49-0fa32ebdf287" providerId="ADAL" clId="{83203016-C1F2-47C9-8589-51906D3A6D26}" dt="2023-06-19T00:01:16.499" v="1246" actId="20577"/>
          <ac:spMkLst>
            <pc:docMk/>
            <pc:sldMk cId="3900969779" sldId="269"/>
            <ac:spMk id="5" creationId="{A2FE4C92-9865-CAE1-7D82-6602C0F09857}"/>
          </ac:spMkLst>
        </pc:spChg>
        <pc:grpChg chg="mod">
          <ac:chgData name="Võ Chí Trường" userId="dc595594-0c45-48e8-8c49-0fa32ebdf287" providerId="ADAL" clId="{83203016-C1F2-47C9-8589-51906D3A6D26}" dt="2023-06-18T23:59:26.321" v="1226" actId="1076"/>
          <ac:grpSpMkLst>
            <pc:docMk/>
            <pc:sldMk cId="3900969779" sldId="269"/>
            <ac:grpSpMk id="39" creationId="{0953D5FC-2A41-B5F6-6132-2D64410A3704}"/>
          </ac:grpSpMkLst>
        </pc:grpChg>
      </pc:sldChg>
      <pc:sldChg chg="add del">
        <pc:chgData name="Võ Chí Trường" userId="dc595594-0c45-48e8-8c49-0fa32ebdf287" providerId="ADAL" clId="{83203016-C1F2-47C9-8589-51906D3A6D26}" dt="2023-06-17T17:09:37.852" v="446"/>
        <pc:sldMkLst>
          <pc:docMk/>
          <pc:sldMk cId="1073071819" sldId="270"/>
        </pc:sldMkLst>
      </pc:sldChg>
      <pc:sldChg chg="modSp add del mod">
        <pc:chgData name="Võ Chí Trường" userId="dc595594-0c45-48e8-8c49-0fa32ebdf287" providerId="ADAL" clId="{83203016-C1F2-47C9-8589-51906D3A6D26}" dt="2023-06-17T17:12:20.200" v="467" actId="20577"/>
        <pc:sldMkLst>
          <pc:docMk/>
          <pc:sldMk cId="2092079596" sldId="270"/>
        </pc:sldMkLst>
        <pc:spChg chg="mod">
          <ac:chgData name="Võ Chí Trường" userId="dc595594-0c45-48e8-8c49-0fa32ebdf287" providerId="ADAL" clId="{83203016-C1F2-47C9-8589-51906D3A6D26}" dt="2023-06-17T17:12:20.200" v="467" actId="20577"/>
          <ac:spMkLst>
            <pc:docMk/>
            <pc:sldMk cId="2092079596" sldId="270"/>
            <ac:spMk id="22" creationId="{36E06680-BFB3-9C70-1E3D-A25525812ADD}"/>
          </ac:spMkLst>
        </pc:spChg>
      </pc:sldChg>
      <pc:sldChg chg="modSp add del mod">
        <pc:chgData name="Võ Chí Trường" userId="dc595594-0c45-48e8-8c49-0fa32ebdf287" providerId="ADAL" clId="{83203016-C1F2-47C9-8589-51906D3A6D26}" dt="2023-06-17T17:12:05.845" v="459"/>
        <pc:sldMkLst>
          <pc:docMk/>
          <pc:sldMk cId="54753497" sldId="271"/>
        </pc:sldMkLst>
        <pc:spChg chg="mod">
          <ac:chgData name="Võ Chí Trường" userId="dc595594-0c45-48e8-8c49-0fa32ebdf287" providerId="ADAL" clId="{83203016-C1F2-47C9-8589-51906D3A6D26}" dt="2023-06-17T17:12:05.351" v="458" actId="20577"/>
          <ac:spMkLst>
            <pc:docMk/>
            <pc:sldMk cId="54753497" sldId="271"/>
            <ac:spMk id="22" creationId="{36E06680-BFB3-9C70-1E3D-A25525812ADD}"/>
          </ac:spMkLst>
        </pc:spChg>
      </pc:sldChg>
      <pc:sldChg chg="add del">
        <pc:chgData name="Võ Chí Trường" userId="dc595594-0c45-48e8-8c49-0fa32ebdf287" providerId="ADAL" clId="{83203016-C1F2-47C9-8589-51906D3A6D26}" dt="2023-06-17T17:10:48.353" v="453"/>
        <pc:sldMkLst>
          <pc:docMk/>
          <pc:sldMk cId="277584029" sldId="271"/>
        </pc:sldMkLst>
      </pc:sldChg>
      <pc:sldChg chg="addSp delSp modSp add mod">
        <pc:chgData name="Võ Chí Trường" userId="dc595594-0c45-48e8-8c49-0fa32ebdf287" providerId="ADAL" clId="{83203016-C1F2-47C9-8589-51906D3A6D26}" dt="2023-06-19T00:04:35.627" v="1294" actId="20577"/>
        <pc:sldMkLst>
          <pc:docMk/>
          <pc:sldMk cId="456525655" sldId="271"/>
        </pc:sldMkLst>
        <pc:spChg chg="add mod">
          <ac:chgData name="Võ Chí Trường" userId="dc595594-0c45-48e8-8c49-0fa32ebdf287" providerId="ADAL" clId="{83203016-C1F2-47C9-8589-51906D3A6D26}" dt="2023-06-18T23:45:02.628" v="958" actId="1038"/>
          <ac:spMkLst>
            <pc:docMk/>
            <pc:sldMk cId="456525655" sldId="271"/>
            <ac:spMk id="7" creationId="{86B208F1-1ACC-B999-DA63-40F19EF7A204}"/>
          </ac:spMkLst>
        </pc:spChg>
        <pc:spChg chg="add mod">
          <ac:chgData name="Võ Chí Trường" userId="dc595594-0c45-48e8-8c49-0fa32ebdf287" providerId="ADAL" clId="{83203016-C1F2-47C9-8589-51906D3A6D26}" dt="2023-06-18T23:45:02.628" v="958" actId="1038"/>
          <ac:spMkLst>
            <pc:docMk/>
            <pc:sldMk cId="456525655" sldId="271"/>
            <ac:spMk id="9" creationId="{E3684E65-996B-C594-D318-ECCF357B36DB}"/>
          </ac:spMkLst>
        </pc:spChg>
        <pc:spChg chg="add mod">
          <ac:chgData name="Võ Chí Trường" userId="dc595594-0c45-48e8-8c49-0fa32ebdf287" providerId="ADAL" clId="{83203016-C1F2-47C9-8589-51906D3A6D26}" dt="2023-06-19T00:04:35.627" v="1294" actId="20577"/>
          <ac:spMkLst>
            <pc:docMk/>
            <pc:sldMk cId="456525655" sldId="271"/>
            <ac:spMk id="11" creationId="{7E736A61-450C-B2B7-CFF4-EE89E6469A72}"/>
          </ac:spMkLst>
        </pc:spChg>
        <pc:spChg chg="mod">
          <ac:chgData name="Võ Chí Trường" userId="dc595594-0c45-48e8-8c49-0fa32ebdf287" providerId="ADAL" clId="{83203016-C1F2-47C9-8589-51906D3A6D26}" dt="2023-06-17T17:35:05.779" v="582"/>
          <ac:spMkLst>
            <pc:docMk/>
            <pc:sldMk cId="456525655" sldId="271"/>
            <ac:spMk id="12" creationId="{463F803A-CB8F-81AE-EDE1-B81A2F315128}"/>
          </ac:spMkLst>
        </pc:spChg>
        <pc:spChg chg="mod">
          <ac:chgData name="Võ Chí Trường" userId="dc595594-0c45-48e8-8c49-0fa32ebdf287" providerId="ADAL" clId="{83203016-C1F2-47C9-8589-51906D3A6D26}" dt="2023-06-17T17:35:10.289" v="594" actId="20577"/>
          <ac:spMkLst>
            <pc:docMk/>
            <pc:sldMk cId="456525655" sldId="271"/>
            <ac:spMk id="14" creationId="{9F3AE497-D6E3-DEF2-6124-6EE666CDB348}"/>
          </ac:spMkLst>
        </pc:spChg>
        <pc:spChg chg="mod">
          <ac:chgData name="Võ Chí Trường" userId="dc595594-0c45-48e8-8c49-0fa32ebdf287" providerId="ADAL" clId="{83203016-C1F2-47C9-8589-51906D3A6D26}" dt="2023-06-17T17:35:31.282" v="595"/>
          <ac:spMkLst>
            <pc:docMk/>
            <pc:sldMk cId="456525655" sldId="271"/>
            <ac:spMk id="17" creationId="{66FBA886-3796-D57E-2751-CAB5669E161A}"/>
          </ac:spMkLst>
        </pc:spChg>
        <pc:spChg chg="mod">
          <ac:chgData name="Võ Chí Trường" userId="dc595594-0c45-48e8-8c49-0fa32ebdf287" providerId="ADAL" clId="{83203016-C1F2-47C9-8589-51906D3A6D26}" dt="2023-06-17T17:35:52.396" v="619" actId="14100"/>
          <ac:spMkLst>
            <pc:docMk/>
            <pc:sldMk cId="456525655" sldId="271"/>
            <ac:spMk id="18" creationId="{8EE08B04-1BEE-238C-6A56-534BFCECE0D7}"/>
          </ac:spMkLst>
        </pc:spChg>
        <pc:spChg chg="mod">
          <ac:chgData name="Võ Chí Trường" userId="dc595594-0c45-48e8-8c49-0fa32ebdf287" providerId="ADAL" clId="{83203016-C1F2-47C9-8589-51906D3A6D26}" dt="2023-06-17T17:35:42.937" v="607" actId="20577"/>
          <ac:spMkLst>
            <pc:docMk/>
            <pc:sldMk cId="456525655" sldId="271"/>
            <ac:spMk id="19" creationId="{E21755A7-5FBB-A80B-91C3-8467D704EF80}"/>
          </ac:spMkLst>
        </pc:spChg>
        <pc:spChg chg="mod">
          <ac:chgData name="Võ Chí Trường" userId="dc595594-0c45-48e8-8c49-0fa32ebdf287" providerId="ADAL" clId="{83203016-C1F2-47C9-8589-51906D3A6D26}" dt="2023-06-17T17:13:49.323" v="482" actId="20577"/>
          <ac:spMkLst>
            <pc:docMk/>
            <pc:sldMk cId="456525655" sldId="271"/>
            <ac:spMk id="22" creationId="{36E06680-BFB3-9C70-1E3D-A25525812ADD}"/>
          </ac:spMkLst>
        </pc:spChg>
        <pc:grpChg chg="add del mod">
          <ac:chgData name="Võ Chí Trường" userId="dc595594-0c45-48e8-8c49-0fa32ebdf287" providerId="ADAL" clId="{83203016-C1F2-47C9-8589-51906D3A6D26}" dt="2023-06-17T17:36:31.756" v="626" actId="478"/>
          <ac:grpSpMkLst>
            <pc:docMk/>
            <pc:sldMk cId="456525655" sldId="271"/>
            <ac:grpSpMk id="11" creationId="{62F92A34-5925-1CAA-5B11-224B49996380}"/>
          </ac:grpSpMkLst>
        </pc:grpChg>
        <pc:picChg chg="add del">
          <ac:chgData name="Võ Chí Trường" userId="dc595594-0c45-48e8-8c49-0fa32ebdf287" providerId="ADAL" clId="{83203016-C1F2-47C9-8589-51906D3A6D26}" dt="2023-06-17T17:34:46.874" v="581" actId="22"/>
          <ac:picMkLst>
            <pc:docMk/>
            <pc:sldMk cId="456525655" sldId="271"/>
            <ac:picMk id="9" creationId="{1B956F67-0FF9-1BDB-C26B-9387D517BDD1}"/>
          </ac:picMkLst>
        </pc:picChg>
      </pc:sldChg>
      <pc:sldChg chg="add del">
        <pc:chgData name="Võ Chí Trường" userId="dc595594-0c45-48e8-8c49-0fa32ebdf287" providerId="ADAL" clId="{83203016-C1F2-47C9-8589-51906D3A6D26}" dt="2023-06-17T17:13:47.718" v="479"/>
        <pc:sldMkLst>
          <pc:docMk/>
          <pc:sldMk cId="2886184400" sldId="271"/>
        </pc:sldMkLst>
      </pc:sldChg>
      <pc:sldChg chg="add del">
        <pc:chgData name="Võ Chí Trường" userId="dc595594-0c45-48e8-8c49-0fa32ebdf287" providerId="ADAL" clId="{83203016-C1F2-47C9-8589-51906D3A6D26}" dt="2023-06-17T17:15:29.395" v="486"/>
        <pc:sldMkLst>
          <pc:docMk/>
          <pc:sldMk cId="19699730" sldId="272"/>
        </pc:sldMkLst>
      </pc:sldChg>
      <pc:sldChg chg="modSp add mod ord">
        <pc:chgData name="Võ Chí Trường" userId="dc595594-0c45-48e8-8c49-0fa32ebdf287" providerId="ADAL" clId="{83203016-C1F2-47C9-8589-51906D3A6D26}" dt="2023-06-17T17:26:35.348" v="567" actId="20577"/>
        <pc:sldMkLst>
          <pc:docMk/>
          <pc:sldMk cId="3573941365" sldId="272"/>
        </pc:sldMkLst>
        <pc:spChg chg="mod">
          <ac:chgData name="Võ Chí Trường" userId="dc595594-0c45-48e8-8c49-0fa32ebdf287" providerId="ADAL" clId="{83203016-C1F2-47C9-8589-51906D3A6D26}" dt="2023-06-17T17:26:35.348" v="567" actId="20577"/>
          <ac:spMkLst>
            <pc:docMk/>
            <pc:sldMk cId="3573941365" sldId="272"/>
            <ac:spMk id="22" creationId="{36E06680-BFB3-9C70-1E3D-A25525812ADD}"/>
          </ac:spMkLst>
        </pc:spChg>
      </pc:sldChg>
      <pc:sldChg chg="addSp delSp modSp add mod ord">
        <pc:chgData name="Võ Chí Trường" userId="dc595594-0c45-48e8-8c49-0fa32ebdf287" providerId="ADAL" clId="{83203016-C1F2-47C9-8589-51906D3A6D26}" dt="2023-06-19T00:17:49.922" v="1359" actId="20577"/>
        <pc:sldMkLst>
          <pc:docMk/>
          <pc:sldMk cId="2741247566" sldId="273"/>
        </pc:sldMkLst>
        <pc:spChg chg="add mod">
          <ac:chgData name="Võ Chí Trường" userId="dc595594-0c45-48e8-8c49-0fa32ebdf287" providerId="ADAL" clId="{83203016-C1F2-47C9-8589-51906D3A6D26}" dt="2023-06-18T23:49:04.278" v="996"/>
          <ac:spMkLst>
            <pc:docMk/>
            <pc:sldMk cId="2741247566" sldId="273"/>
            <ac:spMk id="2" creationId="{900EBFFA-5452-3AAF-B487-2D9DBE8238BA}"/>
          </ac:spMkLst>
        </pc:spChg>
        <pc:spChg chg="add del mod">
          <ac:chgData name="Võ Chí Trường" userId="dc595594-0c45-48e8-8c49-0fa32ebdf287" providerId="ADAL" clId="{83203016-C1F2-47C9-8589-51906D3A6D26}" dt="2023-06-19T00:17:13.180" v="1341" actId="478"/>
          <ac:spMkLst>
            <pc:docMk/>
            <pc:sldMk cId="2741247566" sldId="273"/>
            <ac:spMk id="3" creationId="{A147A384-AC97-CF38-DD4B-9FFB4E907583}"/>
          </ac:spMkLst>
        </pc:spChg>
        <pc:spChg chg="add mod">
          <ac:chgData name="Võ Chí Trường" userId="dc595594-0c45-48e8-8c49-0fa32ebdf287" providerId="ADAL" clId="{83203016-C1F2-47C9-8589-51906D3A6D26}" dt="2023-06-19T00:17:49.922" v="1359" actId="20577"/>
          <ac:spMkLst>
            <pc:docMk/>
            <pc:sldMk cId="2741247566" sldId="273"/>
            <ac:spMk id="5" creationId="{0AF52147-1BD6-5090-F840-FCC50BBC55B6}"/>
          </ac:spMkLst>
        </pc:spChg>
        <pc:spChg chg="add mod">
          <ac:chgData name="Võ Chí Trường" userId="dc595594-0c45-48e8-8c49-0fa32ebdf287" providerId="ADAL" clId="{83203016-C1F2-47C9-8589-51906D3A6D26}" dt="2023-06-19T00:17:10.344" v="1340"/>
          <ac:spMkLst>
            <pc:docMk/>
            <pc:sldMk cId="2741247566" sldId="273"/>
            <ac:spMk id="6" creationId="{89427556-ECE6-7AC5-B9E3-34A0A0CD64F7}"/>
          </ac:spMkLst>
        </pc:spChg>
      </pc:sldChg>
      <pc:sldChg chg="add del">
        <pc:chgData name="Võ Chí Trường" userId="dc595594-0c45-48e8-8c49-0fa32ebdf287" providerId="ADAL" clId="{83203016-C1F2-47C9-8589-51906D3A6D26}" dt="2023-06-17T17:15:37.986" v="491"/>
        <pc:sldMkLst>
          <pc:docMk/>
          <pc:sldMk cId="2877388938" sldId="273"/>
        </pc:sldMkLst>
      </pc:sldChg>
      <pc:sldChg chg="add del">
        <pc:chgData name="Võ Chí Trường" userId="dc595594-0c45-48e8-8c49-0fa32ebdf287" providerId="ADAL" clId="{83203016-C1F2-47C9-8589-51906D3A6D26}" dt="2023-06-17T17:17:26.066" v="509"/>
        <pc:sldMkLst>
          <pc:docMk/>
          <pc:sldMk cId="64227066" sldId="274"/>
        </pc:sldMkLst>
      </pc:sldChg>
      <pc:sldChg chg="addSp delSp modSp add del mod">
        <pc:chgData name="Võ Chí Trường" userId="dc595594-0c45-48e8-8c49-0fa32ebdf287" providerId="ADAL" clId="{83203016-C1F2-47C9-8589-51906D3A6D26}" dt="2023-06-17T17:19:51.260" v="554" actId="167"/>
        <pc:sldMkLst>
          <pc:docMk/>
          <pc:sldMk cId="2845349494" sldId="274"/>
        </pc:sldMkLst>
        <pc:spChg chg="mod">
          <ac:chgData name="Võ Chí Trường" userId="dc595594-0c45-48e8-8c49-0fa32ebdf287" providerId="ADAL" clId="{83203016-C1F2-47C9-8589-51906D3A6D26}" dt="2023-06-17T17:17:50.948" v="517"/>
          <ac:spMkLst>
            <pc:docMk/>
            <pc:sldMk cId="2845349494" sldId="274"/>
            <ac:spMk id="3" creationId="{373F4FBC-A0CE-29D7-FC0F-F135AA46E5E8}"/>
          </ac:spMkLst>
        </pc:spChg>
        <pc:spChg chg="mod">
          <ac:chgData name="Võ Chí Trường" userId="dc595594-0c45-48e8-8c49-0fa32ebdf287" providerId="ADAL" clId="{83203016-C1F2-47C9-8589-51906D3A6D26}" dt="2023-06-17T17:17:50.948" v="517"/>
          <ac:spMkLst>
            <pc:docMk/>
            <pc:sldMk cId="2845349494" sldId="274"/>
            <ac:spMk id="5" creationId="{A63726A5-7217-2A47-AF8A-C309FA9D6C32}"/>
          </ac:spMkLst>
        </pc:spChg>
        <pc:spChg chg="mod">
          <ac:chgData name="Võ Chí Trường" userId="dc595594-0c45-48e8-8c49-0fa32ebdf287" providerId="ADAL" clId="{83203016-C1F2-47C9-8589-51906D3A6D26}" dt="2023-06-17T17:17:50.948" v="517"/>
          <ac:spMkLst>
            <pc:docMk/>
            <pc:sldMk cId="2845349494" sldId="274"/>
            <ac:spMk id="6" creationId="{2F6EEC94-7714-95FE-CCEA-4D551336FE5D}"/>
          </ac:spMkLst>
        </pc:spChg>
        <pc:spChg chg="mod ord">
          <ac:chgData name="Võ Chí Trường" userId="dc595594-0c45-48e8-8c49-0fa32ebdf287" providerId="ADAL" clId="{83203016-C1F2-47C9-8589-51906D3A6D26}" dt="2023-06-17T17:19:00.695" v="539" actId="167"/>
          <ac:spMkLst>
            <pc:docMk/>
            <pc:sldMk cId="2845349494" sldId="274"/>
            <ac:spMk id="10" creationId="{B7A90CC0-F9F4-E1B1-D282-86DB8BB77769}"/>
          </ac:spMkLst>
        </pc:spChg>
        <pc:spChg chg="mod">
          <ac:chgData name="Võ Chí Trường" userId="dc595594-0c45-48e8-8c49-0fa32ebdf287" providerId="ADAL" clId="{83203016-C1F2-47C9-8589-51906D3A6D26}" dt="2023-06-17T17:17:56.332" v="519"/>
          <ac:spMkLst>
            <pc:docMk/>
            <pc:sldMk cId="2845349494" sldId="274"/>
            <ac:spMk id="11" creationId="{462F0661-FB4B-5AD9-3C77-B80B9DB3D4B5}"/>
          </ac:spMkLst>
        </pc:spChg>
        <pc:spChg chg="mod">
          <ac:chgData name="Võ Chí Trường" userId="dc595594-0c45-48e8-8c49-0fa32ebdf287" providerId="ADAL" clId="{83203016-C1F2-47C9-8589-51906D3A6D26}" dt="2023-06-17T17:17:56.332" v="519"/>
          <ac:spMkLst>
            <pc:docMk/>
            <pc:sldMk cId="2845349494" sldId="274"/>
            <ac:spMk id="12" creationId="{78B0C060-B465-1C3E-6BDA-F687A17DB47E}"/>
          </ac:spMkLst>
        </pc:spChg>
        <pc:spChg chg="mod">
          <ac:chgData name="Võ Chí Trường" userId="dc595594-0c45-48e8-8c49-0fa32ebdf287" providerId="ADAL" clId="{83203016-C1F2-47C9-8589-51906D3A6D26}" dt="2023-06-17T17:18:07.261" v="521"/>
          <ac:spMkLst>
            <pc:docMk/>
            <pc:sldMk cId="2845349494" sldId="274"/>
            <ac:spMk id="14" creationId="{A20C40DC-DDB8-D911-6A90-08753D683B62}"/>
          </ac:spMkLst>
        </pc:spChg>
        <pc:spChg chg="mod">
          <ac:chgData name="Võ Chí Trường" userId="dc595594-0c45-48e8-8c49-0fa32ebdf287" providerId="ADAL" clId="{83203016-C1F2-47C9-8589-51906D3A6D26}" dt="2023-06-17T17:18:07.261" v="521"/>
          <ac:spMkLst>
            <pc:docMk/>
            <pc:sldMk cId="2845349494" sldId="274"/>
            <ac:spMk id="25" creationId="{7312E003-61D0-6B83-5BA8-1A0490A34F77}"/>
          </ac:spMkLst>
        </pc:spChg>
        <pc:spChg chg="mod">
          <ac:chgData name="Võ Chí Trường" userId="dc595594-0c45-48e8-8c49-0fa32ebdf287" providerId="ADAL" clId="{83203016-C1F2-47C9-8589-51906D3A6D26}" dt="2023-06-17T17:18:07.261" v="521"/>
          <ac:spMkLst>
            <pc:docMk/>
            <pc:sldMk cId="2845349494" sldId="274"/>
            <ac:spMk id="26" creationId="{2A90A519-596F-025E-6AED-ED5A74445F28}"/>
          </ac:spMkLst>
        </pc:spChg>
        <pc:spChg chg="add del mod">
          <ac:chgData name="Võ Chí Trường" userId="dc595594-0c45-48e8-8c49-0fa32ebdf287" providerId="ADAL" clId="{83203016-C1F2-47C9-8589-51906D3A6D26}" dt="2023-06-17T17:18:16.299" v="526"/>
          <ac:spMkLst>
            <pc:docMk/>
            <pc:sldMk cId="2845349494" sldId="274"/>
            <ac:spMk id="27" creationId="{F8B49EA5-3510-461F-15AB-B74873110E21}"/>
          </ac:spMkLst>
        </pc:spChg>
        <pc:spChg chg="mod">
          <ac:chgData name="Võ Chí Trường" userId="dc595594-0c45-48e8-8c49-0fa32ebdf287" providerId="ADAL" clId="{83203016-C1F2-47C9-8589-51906D3A6D26}" dt="2023-06-17T17:18:25.172" v="527"/>
          <ac:spMkLst>
            <pc:docMk/>
            <pc:sldMk cId="2845349494" sldId="274"/>
            <ac:spMk id="44" creationId="{3138C66D-D59F-7DF0-8ACE-5460CA8B8C77}"/>
          </ac:spMkLst>
        </pc:spChg>
        <pc:spChg chg="mod">
          <ac:chgData name="Võ Chí Trường" userId="dc595594-0c45-48e8-8c49-0fa32ebdf287" providerId="ADAL" clId="{83203016-C1F2-47C9-8589-51906D3A6D26}" dt="2023-06-17T17:18:25.172" v="527"/>
          <ac:spMkLst>
            <pc:docMk/>
            <pc:sldMk cId="2845349494" sldId="274"/>
            <ac:spMk id="45" creationId="{CF377261-1151-C308-7EB6-A37DD6D54B33}"/>
          </ac:spMkLst>
        </pc:spChg>
        <pc:spChg chg="mod">
          <ac:chgData name="Võ Chí Trường" userId="dc595594-0c45-48e8-8c49-0fa32ebdf287" providerId="ADAL" clId="{83203016-C1F2-47C9-8589-51906D3A6D26}" dt="2023-06-17T17:18:25.172" v="527"/>
          <ac:spMkLst>
            <pc:docMk/>
            <pc:sldMk cId="2845349494" sldId="274"/>
            <ac:spMk id="46" creationId="{3A79ABBB-6A07-16A3-6AF2-77106FE3729D}"/>
          </ac:spMkLst>
        </pc:spChg>
        <pc:grpChg chg="add mod">
          <ac:chgData name="Võ Chí Trường" userId="dc595594-0c45-48e8-8c49-0fa32ebdf287" providerId="ADAL" clId="{83203016-C1F2-47C9-8589-51906D3A6D26}" dt="2023-06-17T17:17:54.398" v="518" actId="1076"/>
          <ac:grpSpMkLst>
            <pc:docMk/>
            <pc:sldMk cId="2845349494" sldId="274"/>
            <ac:grpSpMk id="2" creationId="{9DF7D652-B953-0A3D-6DE6-6DA23CACA166}"/>
          </ac:grpSpMkLst>
        </pc:grpChg>
        <pc:grpChg chg="add mod ord">
          <ac:chgData name="Võ Chí Trường" userId="dc595594-0c45-48e8-8c49-0fa32ebdf287" providerId="ADAL" clId="{83203016-C1F2-47C9-8589-51906D3A6D26}" dt="2023-06-17T17:19:37.932" v="549" actId="167"/>
          <ac:grpSpMkLst>
            <pc:docMk/>
            <pc:sldMk cId="2845349494" sldId="274"/>
            <ac:grpSpMk id="9" creationId="{984E3AFD-40BA-9F77-8899-5587F227852F}"/>
          </ac:grpSpMkLst>
        </pc:grpChg>
        <pc:grpChg chg="add mod ord">
          <ac:chgData name="Võ Chí Trường" userId="dc595594-0c45-48e8-8c49-0fa32ebdf287" providerId="ADAL" clId="{83203016-C1F2-47C9-8589-51906D3A6D26}" dt="2023-06-17T17:19:47.490" v="552" actId="167"/>
          <ac:grpSpMkLst>
            <pc:docMk/>
            <pc:sldMk cId="2845349494" sldId="274"/>
            <ac:grpSpMk id="13" creationId="{5C856A85-2CBD-6AC6-3907-0C9216BA14A4}"/>
          </ac:grpSpMkLst>
        </pc:grpChg>
        <pc:grpChg chg="add del mod">
          <ac:chgData name="Võ Chí Trường" userId="dc595594-0c45-48e8-8c49-0fa32ebdf287" providerId="ADAL" clId="{83203016-C1F2-47C9-8589-51906D3A6D26}" dt="2023-06-17T17:19:39.705" v="550" actId="478"/>
          <ac:grpSpMkLst>
            <pc:docMk/>
            <pc:sldMk cId="2845349494" sldId="274"/>
            <ac:grpSpMk id="37" creationId="{15A1B0CF-1390-8F25-3BAA-FA3D2B432FB4}"/>
          </ac:grpSpMkLst>
        </pc:grpChg>
        <pc:grpChg chg="add del">
          <ac:chgData name="Võ Chí Trường" userId="dc595594-0c45-48e8-8c49-0fa32ebdf287" providerId="ADAL" clId="{83203016-C1F2-47C9-8589-51906D3A6D26}" dt="2023-06-17T17:19:02.374" v="541" actId="478"/>
          <ac:grpSpMkLst>
            <pc:docMk/>
            <pc:sldMk cId="2845349494" sldId="274"/>
            <ac:grpSpMk id="38" creationId="{EA09A6C7-EC53-9A78-67DB-296BF8981DED}"/>
          </ac:grpSpMkLst>
        </pc:grpChg>
        <pc:grpChg chg="del">
          <ac:chgData name="Võ Chí Trường" userId="dc595594-0c45-48e8-8c49-0fa32ebdf287" providerId="ADAL" clId="{83203016-C1F2-47C9-8589-51906D3A6D26}" dt="2023-06-17T17:19:49.402" v="553" actId="478"/>
          <ac:grpSpMkLst>
            <pc:docMk/>
            <pc:sldMk cId="2845349494" sldId="274"/>
            <ac:grpSpMk id="40" creationId="{DB8355BA-E508-77AB-212F-3CD8DA724A84}"/>
          </ac:grpSpMkLst>
        </pc:grpChg>
        <pc:grpChg chg="add mod">
          <ac:chgData name="Võ Chí Trường" userId="dc595594-0c45-48e8-8c49-0fa32ebdf287" providerId="ADAL" clId="{83203016-C1F2-47C9-8589-51906D3A6D26}" dt="2023-06-17T17:18:27.239" v="528" actId="1076"/>
          <ac:grpSpMkLst>
            <pc:docMk/>
            <pc:sldMk cId="2845349494" sldId="274"/>
            <ac:grpSpMk id="43" creationId="{7D5EDEB4-F661-3734-83BC-43F0A02359C0}"/>
          </ac:grpSpMkLst>
        </pc:grpChg>
        <pc:picChg chg="ord">
          <ac:chgData name="Võ Chí Trường" userId="dc595594-0c45-48e8-8c49-0fa32ebdf287" providerId="ADAL" clId="{83203016-C1F2-47C9-8589-51906D3A6D26}" dt="2023-06-17T17:19:51.260" v="554" actId="167"/>
          <ac:picMkLst>
            <pc:docMk/>
            <pc:sldMk cId="2845349494" sldId="274"/>
            <ac:picMk id="4" creationId="{5F423AEB-E19C-E137-F36B-A387E9F52BB3}"/>
          </ac:picMkLst>
        </pc:picChg>
      </pc:sldChg>
      <pc:sldChg chg="addSp modSp add mod ord">
        <pc:chgData name="Võ Chí Trường" userId="dc595594-0c45-48e8-8c49-0fa32ebdf287" providerId="ADAL" clId="{83203016-C1F2-47C9-8589-51906D3A6D26}" dt="2023-06-19T00:20:07.268" v="1378" actId="20577"/>
        <pc:sldMkLst>
          <pc:docMk/>
          <pc:sldMk cId="4056409417" sldId="275"/>
        </pc:sldMkLst>
        <pc:spChg chg="add mod">
          <ac:chgData name="Võ Chí Trường" userId="dc595594-0c45-48e8-8c49-0fa32ebdf287" providerId="ADAL" clId="{83203016-C1F2-47C9-8589-51906D3A6D26}" dt="2023-06-18T23:50:05.870" v="1107" actId="1037"/>
          <ac:spMkLst>
            <pc:docMk/>
            <pc:sldMk cId="4056409417" sldId="275"/>
            <ac:spMk id="5" creationId="{008C83C0-8149-0136-10C4-3019F6544152}"/>
          </ac:spMkLst>
        </pc:spChg>
        <pc:spChg chg="add mod">
          <ac:chgData name="Võ Chí Trường" userId="dc595594-0c45-48e8-8c49-0fa32ebdf287" providerId="ADAL" clId="{83203016-C1F2-47C9-8589-51906D3A6D26}" dt="2023-06-18T23:50:05.870" v="1107" actId="1037"/>
          <ac:spMkLst>
            <pc:docMk/>
            <pc:sldMk cId="4056409417" sldId="275"/>
            <ac:spMk id="7" creationId="{2D648B38-887F-9411-4A89-4C489F471C49}"/>
          </ac:spMkLst>
        </pc:spChg>
        <pc:spChg chg="add mod">
          <ac:chgData name="Võ Chí Trường" userId="dc595594-0c45-48e8-8c49-0fa32ebdf287" providerId="ADAL" clId="{83203016-C1F2-47C9-8589-51906D3A6D26}" dt="2023-06-19T00:20:07.268" v="1378" actId="20577"/>
          <ac:spMkLst>
            <pc:docMk/>
            <pc:sldMk cId="4056409417" sldId="275"/>
            <ac:spMk id="9" creationId="{2FF52DDC-6870-D855-F65D-B20CEF790851}"/>
          </ac:spMkLst>
        </pc:spChg>
        <pc:spChg chg="mod">
          <ac:chgData name="Võ Chí Trường" userId="dc595594-0c45-48e8-8c49-0fa32ebdf287" providerId="ADAL" clId="{83203016-C1F2-47C9-8589-51906D3A6D26}" dt="2023-06-17T17:27:01.329" v="577" actId="20577"/>
          <ac:spMkLst>
            <pc:docMk/>
            <pc:sldMk cId="4056409417" sldId="275"/>
            <ac:spMk id="22" creationId="{36E06680-BFB3-9C70-1E3D-A25525812ADD}"/>
          </ac:spMkLst>
        </pc:spChg>
        <pc:grpChg chg="mod">
          <ac:chgData name="Võ Chí Trường" userId="dc595594-0c45-48e8-8c49-0fa32ebdf287" providerId="ADAL" clId="{83203016-C1F2-47C9-8589-51906D3A6D26}" dt="2023-06-17T17:26:59.486" v="575" actId="1076"/>
          <ac:grpSpMkLst>
            <pc:docMk/>
            <pc:sldMk cId="4056409417" sldId="275"/>
            <ac:grpSpMk id="41" creationId="{A3F46D02-E564-5DEA-53BA-646E4C840665}"/>
          </ac:grpSpMkLst>
        </pc:grpChg>
      </pc:sldChg>
      <pc:sldChg chg="add del">
        <pc:chgData name="Võ Chí Trường" userId="dc595594-0c45-48e8-8c49-0fa32ebdf287" providerId="ADAL" clId="{83203016-C1F2-47C9-8589-51906D3A6D26}" dt="2023-06-17T17:23:59.103" v="560"/>
        <pc:sldMkLst>
          <pc:docMk/>
          <pc:sldMk cId="2158840762" sldId="276"/>
        </pc:sldMkLst>
      </pc:sldChg>
      <pc:sldChg chg="addSp modSp add mod ord">
        <pc:chgData name="Võ Chí Trường" userId="dc595594-0c45-48e8-8c49-0fa32ebdf287" providerId="ADAL" clId="{83203016-C1F2-47C9-8589-51906D3A6D26}" dt="2023-06-19T00:19:27.455" v="1371" actId="1076"/>
        <pc:sldMkLst>
          <pc:docMk/>
          <pc:sldMk cId="3965304389" sldId="276"/>
        </pc:sldMkLst>
        <pc:spChg chg="add mod">
          <ac:chgData name="Võ Chí Trường" userId="dc595594-0c45-48e8-8c49-0fa32ebdf287" providerId="ADAL" clId="{83203016-C1F2-47C9-8589-51906D3A6D26}" dt="2023-06-18T23:50:38.824" v="1136" actId="14100"/>
          <ac:spMkLst>
            <pc:docMk/>
            <pc:sldMk cId="3965304389" sldId="276"/>
            <ac:spMk id="5" creationId="{A27B982C-4ABF-967A-E782-2F57DD9BAE3B}"/>
          </ac:spMkLst>
        </pc:spChg>
        <pc:spChg chg="add mod">
          <ac:chgData name="Võ Chí Trường" userId="dc595594-0c45-48e8-8c49-0fa32ebdf287" providerId="ADAL" clId="{83203016-C1F2-47C9-8589-51906D3A6D26}" dt="2023-06-18T23:50:33.641" v="1135" actId="1037"/>
          <ac:spMkLst>
            <pc:docMk/>
            <pc:sldMk cId="3965304389" sldId="276"/>
            <ac:spMk id="18" creationId="{5D3130D8-D75C-FEA5-4A27-FF1C24F2A967}"/>
          </ac:spMkLst>
        </pc:spChg>
        <pc:spChg chg="add mod">
          <ac:chgData name="Võ Chí Trường" userId="dc595594-0c45-48e8-8c49-0fa32ebdf287" providerId="ADAL" clId="{83203016-C1F2-47C9-8589-51906D3A6D26}" dt="2023-06-19T00:19:27.455" v="1371" actId="1076"/>
          <ac:spMkLst>
            <pc:docMk/>
            <pc:sldMk cId="3965304389" sldId="276"/>
            <ac:spMk id="19" creationId="{F9D38224-7465-FE04-813D-CE41B485EB44}"/>
          </ac:spMkLst>
        </pc:spChg>
        <pc:spChg chg="mod">
          <ac:chgData name="Võ Chí Trường" userId="dc595594-0c45-48e8-8c49-0fa32ebdf287" providerId="ADAL" clId="{83203016-C1F2-47C9-8589-51906D3A6D26}" dt="2023-06-17T17:26:58.241" v="573" actId="20577"/>
          <ac:spMkLst>
            <pc:docMk/>
            <pc:sldMk cId="3965304389" sldId="276"/>
            <ac:spMk id="22" creationId="{36E06680-BFB3-9C70-1E3D-A25525812ADD}"/>
          </ac:spMkLst>
        </pc:spChg>
      </pc:sldChg>
      <pc:sldChg chg="add del">
        <pc:chgData name="Võ Chí Trường" userId="dc595594-0c45-48e8-8c49-0fa32ebdf287" providerId="ADAL" clId="{83203016-C1F2-47C9-8589-51906D3A6D26}" dt="2023-06-17T17:36:14.961" v="621"/>
        <pc:sldMkLst>
          <pc:docMk/>
          <pc:sldMk cId="791347154" sldId="277"/>
        </pc:sldMkLst>
      </pc:sldChg>
      <pc:sldChg chg="add">
        <pc:chgData name="Võ Chí Trường" userId="dc595594-0c45-48e8-8c49-0fa32ebdf287" providerId="ADAL" clId="{83203016-C1F2-47C9-8589-51906D3A6D26}" dt="2023-06-17T17:36:14.972" v="622"/>
        <pc:sldMkLst>
          <pc:docMk/>
          <pc:sldMk cId="1399402875" sldId="277"/>
        </pc:sldMkLst>
      </pc:sldChg>
      <pc:sldChg chg="addSp delSp modSp add mod">
        <pc:chgData name="Võ Chí Trường" userId="dc595594-0c45-48e8-8c49-0fa32ebdf287" providerId="ADAL" clId="{83203016-C1F2-47C9-8589-51906D3A6D26}" dt="2023-06-19T00:16:50.453" v="1339" actId="20577"/>
        <pc:sldMkLst>
          <pc:docMk/>
          <pc:sldMk cId="1150023136" sldId="278"/>
        </pc:sldMkLst>
        <pc:spChg chg="add mod">
          <ac:chgData name="Võ Chí Trường" userId="dc595594-0c45-48e8-8c49-0fa32ebdf287" providerId="ADAL" clId="{83203016-C1F2-47C9-8589-51906D3A6D26}" dt="2023-06-19T00:15:25.386" v="1307" actId="1076"/>
          <ac:spMkLst>
            <pc:docMk/>
            <pc:sldMk cId="1150023136" sldId="278"/>
            <ac:spMk id="7" creationId="{D772031D-9D36-D0DF-4FF6-CAACE7949C35}"/>
          </ac:spMkLst>
        </pc:spChg>
        <pc:spChg chg="add mod">
          <ac:chgData name="Võ Chí Trường" userId="dc595594-0c45-48e8-8c49-0fa32ebdf287" providerId="ADAL" clId="{83203016-C1F2-47C9-8589-51906D3A6D26}" dt="2023-06-19T00:16:50.453" v="1339" actId="20577"/>
          <ac:spMkLst>
            <pc:docMk/>
            <pc:sldMk cId="1150023136" sldId="278"/>
            <ac:spMk id="9" creationId="{2ADECF4D-7C15-25AC-4F3E-9D8CD99F68A9}"/>
          </ac:spMkLst>
        </pc:spChg>
        <pc:spChg chg="add mod">
          <ac:chgData name="Võ Chí Trường" userId="dc595594-0c45-48e8-8c49-0fa32ebdf287" providerId="ADAL" clId="{83203016-C1F2-47C9-8589-51906D3A6D26}" dt="2023-06-18T23:47:55.564" v="994"/>
          <ac:spMkLst>
            <pc:docMk/>
            <pc:sldMk cId="1150023136" sldId="278"/>
            <ac:spMk id="20" creationId="{5E1D0070-7E7D-09BE-9EEB-1983C87177B7}"/>
          </ac:spMkLst>
        </pc:spChg>
        <pc:spChg chg="add mod">
          <ac:chgData name="Võ Chí Trường" userId="dc595594-0c45-48e8-8c49-0fa32ebdf287" providerId="ADAL" clId="{83203016-C1F2-47C9-8589-51906D3A6D26}" dt="2023-06-18T23:47:55.564" v="994"/>
          <ac:spMkLst>
            <pc:docMk/>
            <pc:sldMk cId="1150023136" sldId="278"/>
            <ac:spMk id="21" creationId="{F9F61E94-8CE4-2C23-9269-D8C84B86E5A3}"/>
          </ac:spMkLst>
        </pc:spChg>
        <pc:spChg chg="add mod">
          <ac:chgData name="Võ Chí Trường" userId="dc595594-0c45-48e8-8c49-0fa32ebdf287" providerId="ADAL" clId="{83203016-C1F2-47C9-8589-51906D3A6D26}" dt="2023-06-18T23:48:01.349" v="995"/>
          <ac:spMkLst>
            <pc:docMk/>
            <pc:sldMk cId="1150023136" sldId="278"/>
            <ac:spMk id="23" creationId="{FD12DD0D-5E4C-98CA-09F5-D6DB50DB2370}"/>
          </ac:spMkLst>
        </pc:spChg>
        <pc:spChg chg="mod">
          <ac:chgData name="Võ Chí Trường" userId="dc595594-0c45-48e8-8c49-0fa32ebdf287" providerId="ADAL" clId="{83203016-C1F2-47C9-8589-51906D3A6D26}" dt="2023-06-19T00:15:47.100" v="1312" actId="1076"/>
          <ac:spMkLst>
            <pc:docMk/>
            <pc:sldMk cId="1150023136" sldId="278"/>
            <ac:spMk id="27" creationId="{C2C94B72-1EC8-7A10-6E0A-7F658A1A1603}"/>
          </ac:spMkLst>
        </pc:spChg>
        <pc:picChg chg="add del">
          <ac:chgData name="Võ Chí Trường" userId="dc595594-0c45-48e8-8c49-0fa32ebdf287" providerId="ADAL" clId="{83203016-C1F2-47C9-8589-51906D3A6D26}" dt="2023-06-18T23:46:12.940" v="965" actId="22"/>
          <ac:picMkLst>
            <pc:docMk/>
            <pc:sldMk cId="1150023136" sldId="278"/>
            <ac:picMk id="9" creationId="{DFDFBFD6-0334-8D87-7EAC-65838185327F}"/>
          </ac:picMkLst>
        </pc:picChg>
      </pc:sldChg>
      <pc:sldChg chg="add del">
        <pc:chgData name="Võ Chí Trường" userId="dc595594-0c45-48e8-8c49-0fa32ebdf287" providerId="ADAL" clId="{83203016-C1F2-47C9-8589-51906D3A6D26}" dt="2023-06-17T17:36:29.334" v="624"/>
        <pc:sldMkLst>
          <pc:docMk/>
          <pc:sldMk cId="2123960129" sldId="278"/>
        </pc:sldMkLst>
      </pc:sldChg>
      <pc:sldChg chg="addSp delSp modSp add mod">
        <pc:chgData name="Võ Chí Trường" userId="dc595594-0c45-48e8-8c49-0fa32ebdf287" providerId="ADAL" clId="{83203016-C1F2-47C9-8589-51906D3A6D26}" dt="2023-06-19T00:14:35.717" v="1303"/>
        <pc:sldMkLst>
          <pc:docMk/>
          <pc:sldMk cId="2096419503" sldId="279"/>
        </pc:sldMkLst>
        <pc:spChg chg="mod">
          <ac:chgData name="Võ Chí Trường" userId="dc595594-0c45-48e8-8c49-0fa32ebdf287" providerId="ADAL" clId="{83203016-C1F2-47C9-8589-51906D3A6D26}" dt="2023-06-18T23:02:02.038" v="634"/>
          <ac:spMkLst>
            <pc:docMk/>
            <pc:sldMk cId="2096419503" sldId="279"/>
            <ac:spMk id="9" creationId="{7F46B8BB-56F0-41AB-C746-329EF7E72B95}"/>
          </ac:spMkLst>
        </pc:spChg>
        <pc:spChg chg="mod">
          <ac:chgData name="Võ Chí Trường" userId="dc595594-0c45-48e8-8c49-0fa32ebdf287" providerId="ADAL" clId="{83203016-C1F2-47C9-8589-51906D3A6D26}" dt="2023-06-18T23:04:25.046" v="682" actId="1036"/>
          <ac:spMkLst>
            <pc:docMk/>
            <pc:sldMk cId="2096419503" sldId="279"/>
            <ac:spMk id="11" creationId="{9B7186CD-BF5F-7C09-4AE3-D96950BB72B8}"/>
          </ac:spMkLst>
        </pc:spChg>
        <pc:spChg chg="mod">
          <ac:chgData name="Võ Chí Trường" userId="dc595594-0c45-48e8-8c49-0fa32ebdf287" providerId="ADAL" clId="{83203016-C1F2-47C9-8589-51906D3A6D26}" dt="2023-06-18T23:04:42.576" v="692" actId="1035"/>
          <ac:spMkLst>
            <pc:docMk/>
            <pc:sldMk cId="2096419503" sldId="279"/>
            <ac:spMk id="12" creationId="{08972475-0082-5A44-D4EB-18116CD518C4}"/>
          </ac:spMkLst>
        </pc:spChg>
        <pc:spChg chg="mod">
          <ac:chgData name="Võ Chí Trường" userId="dc595594-0c45-48e8-8c49-0fa32ebdf287" providerId="ADAL" clId="{83203016-C1F2-47C9-8589-51906D3A6D26}" dt="2023-06-18T23:05:56.605" v="747" actId="1038"/>
          <ac:spMkLst>
            <pc:docMk/>
            <pc:sldMk cId="2096419503" sldId="279"/>
            <ac:spMk id="14" creationId="{D5D0A71B-8F4A-F3E7-D8C9-42815C779B1B}"/>
          </ac:spMkLst>
        </pc:spChg>
        <pc:spChg chg="mod">
          <ac:chgData name="Võ Chí Trường" userId="dc595594-0c45-48e8-8c49-0fa32ebdf287" providerId="ADAL" clId="{83203016-C1F2-47C9-8589-51906D3A6D26}" dt="2023-06-18T23:05:49.268" v="732" actId="20577"/>
          <ac:spMkLst>
            <pc:docMk/>
            <pc:sldMk cId="2096419503" sldId="279"/>
            <ac:spMk id="17" creationId="{780AFA61-9642-8FC4-5239-C162450C72BB}"/>
          </ac:spMkLst>
        </pc:spChg>
        <pc:spChg chg="add mod">
          <ac:chgData name="Võ Chí Trường" userId="dc595594-0c45-48e8-8c49-0fa32ebdf287" providerId="ADAL" clId="{83203016-C1F2-47C9-8589-51906D3A6D26}" dt="2023-06-19T00:04:48.778" v="1300" actId="14100"/>
          <ac:spMkLst>
            <pc:docMk/>
            <pc:sldMk cId="2096419503" sldId="279"/>
            <ac:spMk id="18" creationId="{9A8A987F-CD09-F49B-23F3-57B47D5D935E}"/>
          </ac:spMkLst>
        </pc:spChg>
        <pc:spChg chg="add del mod">
          <ac:chgData name="Võ Chí Trường" userId="dc595594-0c45-48e8-8c49-0fa32ebdf287" providerId="ADAL" clId="{83203016-C1F2-47C9-8589-51906D3A6D26}" dt="2023-06-18T23:47:09.120" v="981"/>
          <ac:spMkLst>
            <pc:docMk/>
            <pc:sldMk cId="2096419503" sldId="279"/>
            <ac:spMk id="18" creationId="{CC765F9D-C3DE-E915-B0E1-B36A8EC1A286}"/>
          </ac:spMkLst>
        </pc:spChg>
        <pc:spChg chg="add del mod">
          <ac:chgData name="Võ Chí Trường" userId="dc595594-0c45-48e8-8c49-0fa32ebdf287" providerId="ADAL" clId="{83203016-C1F2-47C9-8589-51906D3A6D26}" dt="2023-06-18T23:47:09.120" v="981"/>
          <ac:spMkLst>
            <pc:docMk/>
            <pc:sldMk cId="2096419503" sldId="279"/>
            <ac:spMk id="19" creationId="{4E0519AE-6D0C-388F-85D7-E1DF10180488}"/>
          </ac:spMkLst>
        </pc:spChg>
        <pc:spChg chg="add del mod">
          <ac:chgData name="Võ Chí Trường" userId="dc595594-0c45-48e8-8c49-0fa32ebdf287" providerId="ADAL" clId="{83203016-C1F2-47C9-8589-51906D3A6D26}" dt="2023-06-18T23:47:08.345" v="979"/>
          <ac:spMkLst>
            <pc:docMk/>
            <pc:sldMk cId="2096419503" sldId="279"/>
            <ac:spMk id="20" creationId="{243E7593-4DF9-8BB6-57CB-33F72B6EABDF}"/>
          </ac:spMkLst>
        </pc:spChg>
        <pc:spChg chg="add mod">
          <ac:chgData name="Võ Chí Trường" userId="dc595594-0c45-48e8-8c49-0fa32ebdf287" providerId="ADAL" clId="{83203016-C1F2-47C9-8589-51906D3A6D26}" dt="2023-06-18T23:47:23.860" v="984"/>
          <ac:spMkLst>
            <pc:docMk/>
            <pc:sldMk cId="2096419503" sldId="279"/>
            <ac:spMk id="21" creationId="{97D9E3CF-A771-72F0-17AA-900915C7820C}"/>
          </ac:spMkLst>
        </pc:spChg>
        <pc:spChg chg="add mod">
          <ac:chgData name="Võ Chí Trường" userId="dc595594-0c45-48e8-8c49-0fa32ebdf287" providerId="ADAL" clId="{83203016-C1F2-47C9-8589-51906D3A6D26}" dt="2023-06-18T23:47:34.176" v="989" actId="1076"/>
          <ac:spMkLst>
            <pc:docMk/>
            <pc:sldMk cId="2096419503" sldId="279"/>
            <ac:spMk id="23" creationId="{0B196FF0-CA29-3CF9-2E65-16DAAD4E3EB3}"/>
          </ac:spMkLst>
        </pc:spChg>
        <pc:spChg chg="add mod">
          <ac:chgData name="Võ Chí Trường" userId="dc595594-0c45-48e8-8c49-0fa32ebdf287" providerId="ADAL" clId="{83203016-C1F2-47C9-8589-51906D3A6D26}" dt="2023-06-18T23:47:46.424" v="993" actId="14100"/>
          <ac:spMkLst>
            <pc:docMk/>
            <pc:sldMk cId="2096419503" sldId="279"/>
            <ac:spMk id="24" creationId="{4DFDED2C-7C93-3EBF-A434-322E86D5615D}"/>
          </ac:spMkLst>
        </pc:spChg>
        <pc:spChg chg="add mod">
          <ac:chgData name="Võ Chí Trường" userId="dc595594-0c45-48e8-8c49-0fa32ebdf287" providerId="ADAL" clId="{83203016-C1F2-47C9-8589-51906D3A6D26}" dt="2023-06-19T00:14:35.717" v="1303"/>
          <ac:spMkLst>
            <pc:docMk/>
            <pc:sldMk cId="2096419503" sldId="279"/>
            <ac:spMk id="28" creationId="{6525222E-6E61-0B4E-77B3-E1DEDE8A3BF0}"/>
          </ac:spMkLst>
        </pc:spChg>
        <pc:grpChg chg="add mod">
          <ac:chgData name="Võ Chí Trường" userId="dc595594-0c45-48e8-8c49-0fa32ebdf287" providerId="ADAL" clId="{83203016-C1F2-47C9-8589-51906D3A6D26}" dt="2023-06-18T23:47:29.280" v="987" actId="1076"/>
          <ac:grpSpMkLst>
            <pc:docMk/>
            <pc:sldMk cId="2096419503" sldId="279"/>
            <ac:grpSpMk id="7" creationId="{CA79CEDB-3533-04CF-DB28-F3F591FD1FD0}"/>
          </ac:grpSpMkLst>
        </pc:grpChg>
      </pc:sldChg>
      <pc:sldChg chg="add del">
        <pc:chgData name="Võ Chí Trường" userId="dc595594-0c45-48e8-8c49-0fa32ebdf287" providerId="ADAL" clId="{83203016-C1F2-47C9-8589-51906D3A6D26}" dt="2023-06-18T22:59:30.757" v="632"/>
        <pc:sldMkLst>
          <pc:docMk/>
          <pc:sldMk cId="2136808610" sldId="279"/>
        </pc:sldMkLst>
      </pc:sldChg>
      <pc:sldChg chg="add del">
        <pc:chgData name="Võ Chí Trường" userId="dc595594-0c45-48e8-8c49-0fa32ebdf287" providerId="ADAL" clId="{83203016-C1F2-47C9-8589-51906D3A6D26}" dt="2023-06-18T23:22:33.505" v="833"/>
        <pc:sldMkLst>
          <pc:docMk/>
          <pc:sldMk cId="10604360" sldId="280"/>
        </pc:sldMkLst>
      </pc:sldChg>
      <pc:sldChg chg="addSp modSp add mod ord">
        <pc:chgData name="Võ Chí Trường" userId="dc595594-0c45-48e8-8c49-0fa32ebdf287" providerId="ADAL" clId="{83203016-C1F2-47C9-8589-51906D3A6D26}" dt="2023-06-18T23:55:29.431" v="1207" actId="20577"/>
        <pc:sldMkLst>
          <pc:docMk/>
          <pc:sldMk cId="2486260175" sldId="280"/>
        </pc:sldMkLst>
        <pc:spChg chg="add mod">
          <ac:chgData name="Võ Chí Trường" userId="dc595594-0c45-48e8-8c49-0fa32ebdf287" providerId="ADAL" clId="{83203016-C1F2-47C9-8589-51906D3A6D26}" dt="2023-06-18T23:55:29.431" v="1207" actId="20577"/>
          <ac:spMkLst>
            <pc:docMk/>
            <pc:sldMk cId="2486260175" sldId="280"/>
            <ac:spMk id="5" creationId="{5C6387FB-6E5D-5AAC-B8B2-DE77C353DD0E}"/>
          </ac:spMkLst>
        </pc:spChg>
        <pc:spChg chg="mod">
          <ac:chgData name="Võ Chí Trường" userId="dc595594-0c45-48e8-8c49-0fa32ebdf287" providerId="ADAL" clId="{83203016-C1F2-47C9-8589-51906D3A6D26}" dt="2023-06-18T23:22:42.654" v="837" actId="1076"/>
          <ac:spMkLst>
            <pc:docMk/>
            <pc:sldMk cId="2486260175" sldId="280"/>
            <ac:spMk id="21" creationId="{A5484DAA-6561-F19E-4673-BC964645A812}"/>
          </ac:spMkLst>
        </pc:spChg>
        <pc:spChg chg="mod">
          <ac:chgData name="Võ Chí Trường" userId="dc595594-0c45-48e8-8c49-0fa32ebdf287" providerId="ADAL" clId="{83203016-C1F2-47C9-8589-51906D3A6D26}" dt="2023-06-18T23:54:45.596" v="1179" actId="1076"/>
          <ac:spMkLst>
            <pc:docMk/>
            <pc:sldMk cId="2486260175" sldId="280"/>
            <ac:spMk id="25" creationId="{80764072-63C0-05AD-3A04-3BC8EA2D51E8}"/>
          </ac:spMkLst>
        </pc:spChg>
      </pc:sldChg>
      <pc:sldChg chg="add del">
        <pc:chgData name="Võ Chí Trường" userId="dc595594-0c45-48e8-8c49-0fa32ebdf287" providerId="ADAL" clId="{83203016-C1F2-47C9-8589-51906D3A6D26}" dt="2023-06-18T23:15:28.058" v="762"/>
        <pc:sldMkLst>
          <pc:docMk/>
          <pc:sldMk cId="3207919173" sldId="280"/>
        </pc:sldMkLst>
      </pc:sldChg>
      <pc:sldChg chg="add del">
        <pc:chgData name="Võ Chí Trường" userId="dc595594-0c45-48e8-8c49-0fa32ebdf287" providerId="ADAL" clId="{83203016-C1F2-47C9-8589-51906D3A6D26}" dt="2023-06-18T23:33:50.359" v="855"/>
        <pc:sldMkLst>
          <pc:docMk/>
          <pc:sldMk cId="2284094140" sldId="281"/>
        </pc:sldMkLst>
      </pc:sldChg>
      <pc:sldChg chg="addSp modSp add mod ord">
        <pc:chgData name="Võ Chí Trường" userId="dc595594-0c45-48e8-8c49-0fa32ebdf287" providerId="ADAL" clId="{83203016-C1F2-47C9-8589-51906D3A6D26}" dt="2023-06-18T23:55:14.882" v="1198" actId="20577"/>
        <pc:sldMkLst>
          <pc:docMk/>
          <pc:sldMk cId="2312639342" sldId="281"/>
        </pc:sldMkLst>
        <pc:spChg chg="add mod">
          <ac:chgData name="Võ Chí Trường" userId="dc595594-0c45-48e8-8c49-0fa32ebdf287" providerId="ADAL" clId="{83203016-C1F2-47C9-8589-51906D3A6D26}" dt="2023-06-18T23:55:14.882" v="1198" actId="20577"/>
          <ac:spMkLst>
            <pc:docMk/>
            <pc:sldMk cId="2312639342" sldId="281"/>
            <ac:spMk id="5" creationId="{D28E1C88-EDED-36C0-1C1E-61CB83F2353F}"/>
          </ac:spMkLst>
        </pc:spChg>
      </pc:sldChg>
      <pc:sldChg chg="add del">
        <pc:chgData name="Võ Chí Trường" userId="dc595594-0c45-48e8-8c49-0fa32ebdf287" providerId="ADAL" clId="{83203016-C1F2-47C9-8589-51906D3A6D26}" dt="2023-06-18T23:45:22.177" v="960"/>
        <pc:sldMkLst>
          <pc:docMk/>
          <pc:sldMk cId="223326642" sldId="282"/>
        </pc:sldMkLst>
      </pc:sldChg>
      <pc:sldChg chg="addSp delSp add mod">
        <pc:chgData name="Võ Chí Trường" userId="dc595594-0c45-48e8-8c49-0fa32ebdf287" providerId="ADAL" clId="{83203016-C1F2-47C9-8589-51906D3A6D26}" dt="2023-06-18T23:47:12.040" v="983" actId="478"/>
        <pc:sldMkLst>
          <pc:docMk/>
          <pc:sldMk cId="3080405337" sldId="282"/>
        </pc:sldMkLst>
        <pc:spChg chg="del">
          <ac:chgData name="Võ Chí Trường" userId="dc595594-0c45-48e8-8c49-0fa32ebdf287" providerId="ADAL" clId="{83203016-C1F2-47C9-8589-51906D3A6D26}" dt="2023-06-18T23:45:25.253" v="962" actId="478"/>
          <ac:spMkLst>
            <pc:docMk/>
            <pc:sldMk cId="3080405337" sldId="282"/>
            <ac:spMk id="2" creationId="{B6FBF0EC-C59F-001F-FC75-AD98AABCE352}"/>
          </ac:spMkLst>
        </pc:spChg>
        <pc:spChg chg="add del">
          <ac:chgData name="Võ Chí Trường" userId="dc595594-0c45-48e8-8c49-0fa32ebdf287" providerId="ADAL" clId="{83203016-C1F2-47C9-8589-51906D3A6D26}" dt="2023-06-18T23:47:12.040" v="983" actId="478"/>
          <ac:spMkLst>
            <pc:docMk/>
            <pc:sldMk cId="3080405337" sldId="282"/>
            <ac:spMk id="3" creationId="{4369A73D-FDC2-2BDC-BA87-A27E56183C11}"/>
          </ac:spMkLst>
        </pc:spChg>
      </pc:sldChg>
      <pc:sldChg chg="delSp add mod">
        <pc:chgData name="Võ Chí Trường" userId="dc595594-0c45-48e8-8c49-0fa32ebdf287" providerId="ADAL" clId="{83203016-C1F2-47C9-8589-51906D3A6D26}" dt="2023-06-18T23:49:40.805" v="999" actId="478"/>
        <pc:sldMkLst>
          <pc:docMk/>
          <pc:sldMk cId="3453107904" sldId="283"/>
        </pc:sldMkLst>
        <pc:spChg chg="del">
          <ac:chgData name="Võ Chí Trường" userId="dc595594-0c45-48e8-8c49-0fa32ebdf287" providerId="ADAL" clId="{83203016-C1F2-47C9-8589-51906D3A6D26}" dt="2023-06-18T23:49:39.798" v="998" actId="478"/>
          <ac:spMkLst>
            <pc:docMk/>
            <pc:sldMk cId="3453107904" sldId="283"/>
            <ac:spMk id="2" creationId="{900EBFFA-5452-3AAF-B487-2D9DBE8238BA}"/>
          </ac:spMkLst>
        </pc:spChg>
        <pc:spChg chg="del">
          <ac:chgData name="Võ Chí Trường" userId="dc595594-0c45-48e8-8c49-0fa32ebdf287" providerId="ADAL" clId="{83203016-C1F2-47C9-8589-51906D3A6D26}" dt="2023-06-18T23:49:40.805" v="999" actId="478"/>
          <ac:spMkLst>
            <pc:docMk/>
            <pc:sldMk cId="3453107904" sldId="283"/>
            <ac:spMk id="3" creationId="{A147A384-AC97-CF38-DD4B-9FFB4E9075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5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0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5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8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9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9F6AA32-13C2-415E-B4CB-5A6D2336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C1658F-66F9-413C-994B-862530E3ABBD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blue circle with a white cross in it&#10;&#10;Description automatically generated with medium confidence">
            <a:extLst>
              <a:ext uri="{FF2B5EF4-FFF2-40B4-BE49-F238E27FC236}">
                <a16:creationId xmlns:a16="http://schemas.microsoft.com/office/drawing/2014/main" id="{C2742F52-C020-D166-0201-295638FED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83" y="491475"/>
            <a:ext cx="941978" cy="941978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978049" y="1797664"/>
            <a:ext cx="2235867" cy="17526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Title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7D64C-325E-FA3A-924D-D85ADDA1FDBC}"/>
                </a:ext>
              </a:extLst>
            </p:cNvPr>
            <p:cNvSpPr txBox="1"/>
            <p:nvPr/>
          </p:nvSpPr>
          <p:spPr>
            <a:xfrm>
              <a:off x="2248327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12/06/2023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615899-4101-0E0D-2A3F-F62293A4A189}"/>
              </a:ext>
            </a:extLst>
          </p:cNvPr>
          <p:cNvGrpSpPr/>
          <p:nvPr/>
        </p:nvGrpSpPr>
        <p:grpSpPr>
          <a:xfrm>
            <a:off x="4978066" y="1800188"/>
            <a:ext cx="2235867" cy="1752600"/>
            <a:chOff x="4978066" y="1800188"/>
            <a:chExt cx="2235867" cy="17526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1B7CF7-AFA4-0231-8DCD-A979E92ADC6B}"/>
                </a:ext>
              </a:extLst>
            </p:cNvPr>
            <p:cNvSpPr/>
            <p:nvPr/>
          </p:nvSpPr>
          <p:spPr>
            <a:xfrm>
              <a:off x="4978066" y="1800188"/>
              <a:ext cx="2235867" cy="1752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23E752-9AFA-20D1-17BF-52AB962D772A}"/>
                </a:ext>
              </a:extLst>
            </p:cNvPr>
            <p:cNvSpPr txBox="1"/>
            <p:nvPr/>
          </p:nvSpPr>
          <p:spPr>
            <a:xfrm>
              <a:off x="5143500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Title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3E6B-C504-9B46-B6BC-2C5A14F726D6}"/>
                </a:ext>
              </a:extLst>
            </p:cNvPr>
            <p:cNvSpPr txBox="1"/>
            <p:nvPr/>
          </p:nvSpPr>
          <p:spPr>
            <a:xfrm>
              <a:off x="5248342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12/06/2023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A1B0CF-1390-8F25-3BAA-FA3D2B432FB4}"/>
              </a:ext>
            </a:extLst>
          </p:cNvPr>
          <p:cNvGrpSpPr/>
          <p:nvPr/>
        </p:nvGrpSpPr>
        <p:grpSpPr>
          <a:xfrm>
            <a:off x="7978083" y="1797664"/>
            <a:ext cx="2235867" cy="1752600"/>
            <a:chOff x="7978083" y="1797664"/>
            <a:chExt cx="2235867" cy="17526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617F10-33E0-6911-E2D2-4926930C980B}"/>
                </a:ext>
              </a:extLst>
            </p:cNvPr>
            <p:cNvSpPr/>
            <p:nvPr/>
          </p:nvSpPr>
          <p:spPr>
            <a:xfrm>
              <a:off x="7978083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F8FDB7-94A9-EDF8-BB55-2C81AA2D67F4}"/>
                </a:ext>
              </a:extLst>
            </p:cNvPr>
            <p:cNvSpPr txBox="1"/>
            <p:nvPr/>
          </p:nvSpPr>
          <p:spPr>
            <a:xfrm>
              <a:off x="8152566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Title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1B279-F745-1EB2-78BA-886DC6D32DBF}"/>
                </a:ext>
              </a:extLst>
            </p:cNvPr>
            <p:cNvSpPr txBox="1"/>
            <p:nvPr/>
          </p:nvSpPr>
          <p:spPr>
            <a:xfrm>
              <a:off x="8248358" y="297347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12/06/2023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355BA-E508-77AB-212F-3CD8DA724A84}"/>
              </a:ext>
            </a:extLst>
          </p:cNvPr>
          <p:cNvGrpSpPr/>
          <p:nvPr/>
        </p:nvGrpSpPr>
        <p:grpSpPr>
          <a:xfrm>
            <a:off x="1978049" y="3998935"/>
            <a:ext cx="2235867" cy="1752600"/>
            <a:chOff x="1978049" y="3998935"/>
            <a:chExt cx="2235867" cy="17526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29DEB-5F35-353F-59A8-99B3781CEA2D}"/>
                </a:ext>
              </a:extLst>
            </p:cNvPr>
            <p:cNvSpPr/>
            <p:nvPr/>
          </p:nvSpPr>
          <p:spPr>
            <a:xfrm>
              <a:off x="1978049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FF8674-B517-4535-62A3-63EF1E684A54}"/>
                </a:ext>
              </a:extLst>
            </p:cNvPr>
            <p:cNvSpPr txBox="1"/>
            <p:nvPr/>
          </p:nvSpPr>
          <p:spPr>
            <a:xfrm>
              <a:off x="2147783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Title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9D699-5206-095B-6953-0C93F63D1F4A}"/>
                </a:ext>
              </a:extLst>
            </p:cNvPr>
            <p:cNvSpPr txBox="1"/>
            <p:nvPr/>
          </p:nvSpPr>
          <p:spPr>
            <a:xfrm>
              <a:off x="2248327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12/06/2023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53D5FC-2A41-B5F6-6132-2D64410A3704}"/>
              </a:ext>
            </a:extLst>
          </p:cNvPr>
          <p:cNvGrpSpPr/>
          <p:nvPr/>
        </p:nvGrpSpPr>
        <p:grpSpPr>
          <a:xfrm>
            <a:off x="4978065" y="3998935"/>
            <a:ext cx="2235867" cy="1752600"/>
            <a:chOff x="4978065" y="3998935"/>
            <a:chExt cx="2235867" cy="1752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0B24C7-124D-0519-C959-E658671219A8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57EA0-D7DC-6667-A815-A13FF8E60381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Title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C502C-FE89-8E25-6AB8-32D9DCBF031B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12/06/2023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24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978049" y="1797664"/>
            <a:ext cx="2235867" cy="17526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7D64C-325E-FA3A-924D-D85ADDA1FDBC}"/>
                </a:ext>
              </a:extLst>
            </p:cNvPr>
            <p:cNvSpPr txBox="1"/>
            <p:nvPr/>
          </p:nvSpPr>
          <p:spPr>
            <a:xfrm>
              <a:off x="2248327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615899-4101-0E0D-2A3F-F62293A4A189}"/>
              </a:ext>
            </a:extLst>
          </p:cNvPr>
          <p:cNvGrpSpPr/>
          <p:nvPr/>
        </p:nvGrpSpPr>
        <p:grpSpPr>
          <a:xfrm>
            <a:off x="4978066" y="1800188"/>
            <a:ext cx="2235867" cy="1752600"/>
            <a:chOff x="4978066" y="1800188"/>
            <a:chExt cx="2235867" cy="17526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1B7CF7-AFA4-0231-8DCD-A979E92ADC6B}"/>
                </a:ext>
              </a:extLst>
            </p:cNvPr>
            <p:cNvSpPr/>
            <p:nvPr/>
          </p:nvSpPr>
          <p:spPr>
            <a:xfrm>
              <a:off x="4978066" y="1800188"/>
              <a:ext cx="2235867" cy="1752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23E752-9AFA-20D1-17BF-52AB962D772A}"/>
                </a:ext>
              </a:extLst>
            </p:cNvPr>
            <p:cNvSpPr txBox="1"/>
            <p:nvPr/>
          </p:nvSpPr>
          <p:spPr>
            <a:xfrm>
              <a:off x="5143500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3E6B-C504-9B46-B6BC-2C5A14F726D6}"/>
                </a:ext>
              </a:extLst>
            </p:cNvPr>
            <p:cNvSpPr txBox="1"/>
            <p:nvPr/>
          </p:nvSpPr>
          <p:spPr>
            <a:xfrm>
              <a:off x="5248342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A1B0CF-1390-8F25-3BAA-FA3D2B432FB4}"/>
              </a:ext>
            </a:extLst>
          </p:cNvPr>
          <p:cNvGrpSpPr/>
          <p:nvPr/>
        </p:nvGrpSpPr>
        <p:grpSpPr>
          <a:xfrm>
            <a:off x="7978083" y="1797664"/>
            <a:ext cx="2235867" cy="1752600"/>
            <a:chOff x="7978083" y="1797664"/>
            <a:chExt cx="2235867" cy="17526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617F10-33E0-6911-E2D2-4926930C980B}"/>
                </a:ext>
              </a:extLst>
            </p:cNvPr>
            <p:cNvSpPr/>
            <p:nvPr/>
          </p:nvSpPr>
          <p:spPr>
            <a:xfrm>
              <a:off x="7978083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F8FDB7-94A9-EDF8-BB55-2C81AA2D67F4}"/>
                </a:ext>
              </a:extLst>
            </p:cNvPr>
            <p:cNvSpPr txBox="1"/>
            <p:nvPr/>
          </p:nvSpPr>
          <p:spPr>
            <a:xfrm>
              <a:off x="8152566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1B279-F745-1EB2-78BA-886DC6D32DBF}"/>
                </a:ext>
              </a:extLst>
            </p:cNvPr>
            <p:cNvSpPr txBox="1"/>
            <p:nvPr/>
          </p:nvSpPr>
          <p:spPr>
            <a:xfrm>
              <a:off x="8248358" y="297347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355BA-E508-77AB-212F-3CD8DA724A84}"/>
              </a:ext>
            </a:extLst>
          </p:cNvPr>
          <p:cNvGrpSpPr/>
          <p:nvPr/>
        </p:nvGrpSpPr>
        <p:grpSpPr>
          <a:xfrm>
            <a:off x="1978049" y="3998935"/>
            <a:ext cx="2235867" cy="1752600"/>
            <a:chOff x="1978049" y="3998935"/>
            <a:chExt cx="2235867" cy="17526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29DEB-5F35-353F-59A8-99B3781CEA2D}"/>
                </a:ext>
              </a:extLst>
            </p:cNvPr>
            <p:cNvSpPr/>
            <p:nvPr/>
          </p:nvSpPr>
          <p:spPr>
            <a:xfrm>
              <a:off x="1978049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FF8674-B517-4535-62A3-63EF1E684A54}"/>
                </a:ext>
              </a:extLst>
            </p:cNvPr>
            <p:cNvSpPr txBox="1"/>
            <p:nvPr/>
          </p:nvSpPr>
          <p:spPr>
            <a:xfrm>
              <a:off x="2147783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9D699-5206-095B-6953-0C93F63D1F4A}"/>
                </a:ext>
              </a:extLst>
            </p:cNvPr>
            <p:cNvSpPr txBox="1"/>
            <p:nvPr/>
          </p:nvSpPr>
          <p:spPr>
            <a:xfrm>
              <a:off x="2248327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53D5FC-2A41-B5F6-6132-2D64410A3704}"/>
              </a:ext>
            </a:extLst>
          </p:cNvPr>
          <p:cNvGrpSpPr/>
          <p:nvPr/>
        </p:nvGrpSpPr>
        <p:grpSpPr>
          <a:xfrm>
            <a:off x="4978065" y="3998935"/>
            <a:ext cx="2235867" cy="1752600"/>
            <a:chOff x="4978065" y="3998935"/>
            <a:chExt cx="2235867" cy="1752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0B24C7-124D-0519-C959-E658671219A8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57EA0-D7DC-6667-A815-A13FF8E60381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C502C-FE89-8E25-6AB8-32D9DCBF031B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B00B60-6F9F-AC79-5A39-DC7B76BB09E5}"/>
              </a:ext>
            </a:extLst>
          </p:cNvPr>
          <p:cNvSpPr/>
          <p:nvPr/>
        </p:nvSpPr>
        <p:spPr>
          <a:xfrm>
            <a:off x="3714750" y="2232462"/>
            <a:ext cx="4762500" cy="22935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3D043-BF1E-4362-E6EE-68D8C18FC920}"/>
              </a:ext>
            </a:extLst>
          </p:cNvPr>
          <p:cNvSpPr txBox="1"/>
          <p:nvPr/>
        </p:nvSpPr>
        <p:spPr>
          <a:xfrm>
            <a:off x="4806176" y="2382143"/>
            <a:ext cx="24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NEW NOTE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08B921-5CE0-C0D3-28C4-963227DB1259}"/>
              </a:ext>
            </a:extLst>
          </p:cNvPr>
          <p:cNvSpPr/>
          <p:nvPr/>
        </p:nvSpPr>
        <p:spPr>
          <a:xfrm>
            <a:off x="4383650" y="3060855"/>
            <a:ext cx="3324152" cy="570675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Title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B5BE5-ED89-0F6A-78B5-3ED2995F2360}"/>
              </a:ext>
            </a:extLst>
          </p:cNvPr>
          <p:cNvSpPr txBox="1"/>
          <p:nvPr/>
        </p:nvSpPr>
        <p:spPr>
          <a:xfrm>
            <a:off x="5903790" y="38735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B368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CANCLE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80005-0583-2826-E5F7-5E045D41AF38}"/>
              </a:ext>
            </a:extLst>
          </p:cNvPr>
          <p:cNvSpPr txBox="1"/>
          <p:nvPr/>
        </p:nvSpPr>
        <p:spPr>
          <a:xfrm>
            <a:off x="6959600" y="38735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B368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AF9B9C-16A8-D3A9-0539-AFCECCEF613C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8" name="Picture 7" descr="A blue circle with a white cross in it&#10;&#10;Description automatically generated with medium confidence">
            <a:extLst>
              <a:ext uri="{FF2B5EF4-FFF2-40B4-BE49-F238E27FC236}">
                <a16:creationId xmlns:a16="http://schemas.microsoft.com/office/drawing/2014/main" id="{E9556808-9E31-58A4-AF24-4DABC4358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83" y="491475"/>
            <a:ext cx="941978" cy="941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0B4B78-0C8F-E9AB-694B-9F26CDA261E0}"/>
              </a:ext>
            </a:extLst>
          </p:cNvPr>
          <p:cNvSpPr txBox="1"/>
          <p:nvPr/>
        </p:nvSpPr>
        <p:spPr>
          <a:xfrm>
            <a:off x="3381611" y="3661266"/>
            <a:ext cx="3093034" cy="313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Valid title !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04E44C7-393A-433D-5C91-86140BCF5E9D}"/>
              </a:ext>
            </a:extLst>
          </p:cNvPr>
          <p:cNvSpPr/>
          <p:nvPr/>
        </p:nvSpPr>
        <p:spPr>
          <a:xfrm>
            <a:off x="7074087" y="3756965"/>
            <a:ext cx="983305" cy="573827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E403B41-DAA1-4AD0-6EA7-D56955755CF0}"/>
              </a:ext>
            </a:extLst>
          </p:cNvPr>
          <p:cNvSpPr/>
          <p:nvPr/>
        </p:nvSpPr>
        <p:spPr>
          <a:xfrm rot="13238765">
            <a:off x="7884127" y="4823226"/>
            <a:ext cx="1586955" cy="202480"/>
          </a:xfrm>
          <a:prstGeom prst="rightArrow">
            <a:avLst>
              <a:gd name="adj1" fmla="val 36764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FF1A7A-FDA1-92C9-59BB-DB5A51216A38}"/>
              </a:ext>
            </a:extLst>
          </p:cNvPr>
          <p:cNvSpPr txBox="1"/>
          <p:nvPr/>
        </p:nvSpPr>
        <p:spPr>
          <a:xfrm>
            <a:off x="8248358" y="5708825"/>
            <a:ext cx="39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select "OK" to save changes.</a:t>
            </a:r>
          </a:p>
        </p:txBody>
      </p:sp>
    </p:spTree>
    <p:extLst>
      <p:ext uri="{BB962C8B-B14F-4D97-AF65-F5344CB8AC3E}">
        <p14:creationId xmlns:p14="http://schemas.microsoft.com/office/powerpoint/2010/main" val="424084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799346" y="1782693"/>
            <a:ext cx="8593307" cy="4246298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15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6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ED036F-2C7B-00C9-92D5-56BC5CFBDA71}"/>
              </a:ext>
            </a:extLst>
          </p:cNvPr>
          <p:cNvGrpSpPr/>
          <p:nvPr/>
        </p:nvGrpSpPr>
        <p:grpSpPr>
          <a:xfrm>
            <a:off x="2451700" y="807875"/>
            <a:ext cx="1579474" cy="438397"/>
            <a:chOff x="2509238" y="488110"/>
            <a:chExt cx="1579474" cy="4383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8C8AF0-DF58-3170-77C3-08FCAE3EB99C}"/>
                </a:ext>
              </a:extLst>
            </p:cNvPr>
            <p:cNvSpPr txBox="1"/>
            <p:nvPr/>
          </p:nvSpPr>
          <p:spPr>
            <a:xfrm>
              <a:off x="2509238" y="526397"/>
              <a:ext cx="1579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SAVE</a:t>
              </a:r>
            </a:p>
          </p:txBody>
        </p:sp>
        <p:pic>
          <p:nvPicPr>
            <p:cNvPr id="6" name="Picture 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27972FA-8AC2-0F0F-EE76-3F450B0D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238" y="488110"/>
              <a:ext cx="400110" cy="4001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184E0C2-6F7E-75E6-D9D4-475BE8B2F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93074" y="772255"/>
            <a:ext cx="414172" cy="414172"/>
          </a:xfrm>
          <a:prstGeom prst="rect">
            <a:avLst/>
          </a:prstGeom>
        </p:spPr>
      </p:pic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DECA99E-A36B-0337-7128-C17658912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676" y="772255"/>
            <a:ext cx="414172" cy="4141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4F1896-77EC-4F7C-B991-BE2A7B29282B}"/>
              </a:ext>
            </a:extLst>
          </p:cNvPr>
          <p:cNvSpPr txBox="1"/>
          <p:nvPr/>
        </p:nvSpPr>
        <p:spPr>
          <a:xfrm>
            <a:off x="8707226" y="829010"/>
            <a:ext cx="76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B368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EDIT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045F5-5D77-F2BD-94FF-287AD49CF42C}"/>
              </a:ext>
            </a:extLst>
          </p:cNvPr>
          <p:cNvSpPr txBox="1"/>
          <p:nvPr/>
        </p:nvSpPr>
        <p:spPr>
          <a:xfrm>
            <a:off x="9864322" y="825222"/>
            <a:ext cx="1084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B368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94B72-1EC8-7A10-6E0A-7F658A1A1603}"/>
              </a:ext>
            </a:extLst>
          </p:cNvPr>
          <p:cNvSpPr txBox="1"/>
          <p:nvPr/>
        </p:nvSpPr>
        <p:spPr>
          <a:xfrm>
            <a:off x="2451700" y="2751382"/>
            <a:ext cx="7288600" cy="280076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enter content here...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7B8FE9-5D51-EB1E-DF63-AEBBAB7EA12C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34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C1658F-66F9-413C-994B-862530E3ABBD}"/>
              </a:ext>
            </a:extLst>
          </p:cNvPr>
          <p:cNvSpPr/>
          <p:nvPr/>
        </p:nvSpPr>
        <p:spPr>
          <a:xfrm>
            <a:off x="806450" y="349250"/>
            <a:ext cx="10579100" cy="6159500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806450" y="349250"/>
            <a:ext cx="10579100" cy="61595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04586" y="1906889"/>
              <a:ext cx="1054100" cy="14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6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ED036F-2C7B-00C9-92D5-56BC5CFBDA71}"/>
              </a:ext>
            </a:extLst>
          </p:cNvPr>
          <p:cNvGrpSpPr/>
          <p:nvPr/>
        </p:nvGrpSpPr>
        <p:grpSpPr>
          <a:xfrm>
            <a:off x="6945422" y="795175"/>
            <a:ext cx="1643900" cy="400110"/>
            <a:chOff x="2509238" y="488110"/>
            <a:chExt cx="164390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8C8AF0-DF58-3170-77C3-08FCAE3EB99C}"/>
                </a:ext>
              </a:extLst>
            </p:cNvPr>
            <p:cNvSpPr txBox="1"/>
            <p:nvPr/>
          </p:nvSpPr>
          <p:spPr>
            <a:xfrm>
              <a:off x="2573664" y="518157"/>
              <a:ext cx="1579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SAVE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7972FA-8AC2-0F0F-EE76-3F450B0D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09238" y="488110"/>
              <a:ext cx="400110" cy="4001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184E0C2-6F7E-75E6-D9D4-475BE8B2F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93074" y="772255"/>
            <a:ext cx="414172" cy="414172"/>
          </a:xfrm>
          <a:prstGeom prst="rect">
            <a:avLst/>
          </a:prstGeom>
        </p:spPr>
      </p:pic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DECA99E-A36B-0337-7128-C17658912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676" y="772255"/>
            <a:ext cx="414172" cy="4141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4F1896-77EC-4F7C-B991-BE2A7B29282B}"/>
              </a:ext>
            </a:extLst>
          </p:cNvPr>
          <p:cNvSpPr txBox="1"/>
          <p:nvPr/>
        </p:nvSpPr>
        <p:spPr>
          <a:xfrm>
            <a:off x="8707226" y="829010"/>
            <a:ext cx="76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EXIT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045F5-5D77-F2BD-94FF-287AD49CF42C}"/>
              </a:ext>
            </a:extLst>
          </p:cNvPr>
          <p:cNvSpPr txBox="1"/>
          <p:nvPr/>
        </p:nvSpPr>
        <p:spPr>
          <a:xfrm>
            <a:off x="9864322" y="825222"/>
            <a:ext cx="1084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94B72-1EC8-7A10-6E0A-7F658A1A1603}"/>
              </a:ext>
            </a:extLst>
          </p:cNvPr>
          <p:cNvSpPr txBox="1"/>
          <p:nvPr/>
        </p:nvSpPr>
        <p:spPr>
          <a:xfrm>
            <a:off x="1460810" y="1766581"/>
            <a:ext cx="9222058" cy="44012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27EC34-D026-0455-B9E6-AFD7D07F2BD7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00E1BEE-7021-8B99-5A19-93B5D61D245B}"/>
              </a:ext>
            </a:extLst>
          </p:cNvPr>
          <p:cNvSpPr/>
          <p:nvPr/>
        </p:nvSpPr>
        <p:spPr>
          <a:xfrm>
            <a:off x="8132780" y="608630"/>
            <a:ext cx="1410778" cy="741422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E3F24EB-BACD-A7B0-8668-F20EB811F7A6}"/>
              </a:ext>
            </a:extLst>
          </p:cNvPr>
          <p:cNvSpPr/>
          <p:nvPr/>
        </p:nvSpPr>
        <p:spPr>
          <a:xfrm rot="16200000">
            <a:off x="7791661" y="2368906"/>
            <a:ext cx="2093017" cy="2221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B3DC79-A8EB-1AA9-611F-61ED950BA9C7}"/>
              </a:ext>
            </a:extLst>
          </p:cNvPr>
          <p:cNvSpPr txBox="1"/>
          <p:nvPr/>
        </p:nvSpPr>
        <p:spPr>
          <a:xfrm>
            <a:off x="6877827" y="3691044"/>
            <a:ext cx="39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select "EXIT" to exit.</a:t>
            </a:r>
          </a:p>
        </p:txBody>
      </p:sp>
    </p:spTree>
    <p:extLst>
      <p:ext uri="{BB962C8B-B14F-4D97-AF65-F5344CB8AC3E}">
        <p14:creationId xmlns:p14="http://schemas.microsoft.com/office/powerpoint/2010/main" val="131374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978049" y="1797664"/>
            <a:ext cx="2235867" cy="17526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7D64C-325E-FA3A-924D-D85ADDA1FDBC}"/>
                </a:ext>
              </a:extLst>
            </p:cNvPr>
            <p:cNvSpPr txBox="1"/>
            <p:nvPr/>
          </p:nvSpPr>
          <p:spPr>
            <a:xfrm>
              <a:off x="2248327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615899-4101-0E0D-2A3F-F62293A4A189}"/>
              </a:ext>
            </a:extLst>
          </p:cNvPr>
          <p:cNvGrpSpPr/>
          <p:nvPr/>
        </p:nvGrpSpPr>
        <p:grpSpPr>
          <a:xfrm>
            <a:off x="4978066" y="1800188"/>
            <a:ext cx="2235867" cy="1752600"/>
            <a:chOff x="4978066" y="1800188"/>
            <a:chExt cx="2235867" cy="17526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1B7CF7-AFA4-0231-8DCD-A979E92ADC6B}"/>
                </a:ext>
              </a:extLst>
            </p:cNvPr>
            <p:cNvSpPr/>
            <p:nvPr/>
          </p:nvSpPr>
          <p:spPr>
            <a:xfrm>
              <a:off x="4978066" y="1800188"/>
              <a:ext cx="2235867" cy="1752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23E752-9AFA-20D1-17BF-52AB962D772A}"/>
                </a:ext>
              </a:extLst>
            </p:cNvPr>
            <p:cNvSpPr txBox="1"/>
            <p:nvPr/>
          </p:nvSpPr>
          <p:spPr>
            <a:xfrm>
              <a:off x="5143500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3E6B-C504-9B46-B6BC-2C5A14F726D6}"/>
                </a:ext>
              </a:extLst>
            </p:cNvPr>
            <p:cNvSpPr txBox="1"/>
            <p:nvPr/>
          </p:nvSpPr>
          <p:spPr>
            <a:xfrm>
              <a:off x="5248342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A1B0CF-1390-8F25-3BAA-FA3D2B432FB4}"/>
              </a:ext>
            </a:extLst>
          </p:cNvPr>
          <p:cNvGrpSpPr/>
          <p:nvPr/>
        </p:nvGrpSpPr>
        <p:grpSpPr>
          <a:xfrm>
            <a:off x="7978083" y="1797664"/>
            <a:ext cx="2235867" cy="1752600"/>
            <a:chOff x="7978083" y="1797664"/>
            <a:chExt cx="2235867" cy="17526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617F10-33E0-6911-E2D2-4926930C980B}"/>
                </a:ext>
              </a:extLst>
            </p:cNvPr>
            <p:cNvSpPr/>
            <p:nvPr/>
          </p:nvSpPr>
          <p:spPr>
            <a:xfrm>
              <a:off x="7978083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F8FDB7-94A9-EDF8-BB55-2C81AA2D67F4}"/>
                </a:ext>
              </a:extLst>
            </p:cNvPr>
            <p:cNvSpPr txBox="1"/>
            <p:nvPr/>
          </p:nvSpPr>
          <p:spPr>
            <a:xfrm>
              <a:off x="8152566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1B279-F745-1EB2-78BA-886DC6D32DBF}"/>
                </a:ext>
              </a:extLst>
            </p:cNvPr>
            <p:cNvSpPr txBox="1"/>
            <p:nvPr/>
          </p:nvSpPr>
          <p:spPr>
            <a:xfrm>
              <a:off x="8248358" y="297347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355BA-E508-77AB-212F-3CD8DA724A84}"/>
              </a:ext>
            </a:extLst>
          </p:cNvPr>
          <p:cNvGrpSpPr/>
          <p:nvPr/>
        </p:nvGrpSpPr>
        <p:grpSpPr>
          <a:xfrm>
            <a:off x="1978049" y="3998935"/>
            <a:ext cx="2235867" cy="1752600"/>
            <a:chOff x="1978049" y="3998935"/>
            <a:chExt cx="2235867" cy="17526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29DEB-5F35-353F-59A8-99B3781CEA2D}"/>
                </a:ext>
              </a:extLst>
            </p:cNvPr>
            <p:cNvSpPr/>
            <p:nvPr/>
          </p:nvSpPr>
          <p:spPr>
            <a:xfrm>
              <a:off x="1978049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FF8674-B517-4535-62A3-63EF1E684A54}"/>
                </a:ext>
              </a:extLst>
            </p:cNvPr>
            <p:cNvSpPr txBox="1"/>
            <p:nvPr/>
          </p:nvSpPr>
          <p:spPr>
            <a:xfrm>
              <a:off x="2147783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9D699-5206-095B-6953-0C93F63D1F4A}"/>
                </a:ext>
              </a:extLst>
            </p:cNvPr>
            <p:cNvSpPr txBox="1"/>
            <p:nvPr/>
          </p:nvSpPr>
          <p:spPr>
            <a:xfrm>
              <a:off x="2248327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53D5FC-2A41-B5F6-6132-2D64410A3704}"/>
              </a:ext>
            </a:extLst>
          </p:cNvPr>
          <p:cNvGrpSpPr/>
          <p:nvPr/>
        </p:nvGrpSpPr>
        <p:grpSpPr>
          <a:xfrm>
            <a:off x="4978065" y="3998935"/>
            <a:ext cx="2235867" cy="1752600"/>
            <a:chOff x="4978065" y="3998935"/>
            <a:chExt cx="2235867" cy="1752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0B24C7-124D-0519-C959-E658671219A8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57EA0-D7DC-6667-A815-A13FF8E60381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C502C-FE89-8E25-6AB8-32D9DCBF031B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09A6C7-EC53-9A78-67DB-296BF8981DED}"/>
              </a:ext>
            </a:extLst>
          </p:cNvPr>
          <p:cNvGrpSpPr/>
          <p:nvPr/>
        </p:nvGrpSpPr>
        <p:grpSpPr>
          <a:xfrm>
            <a:off x="7978081" y="3998935"/>
            <a:ext cx="2235867" cy="1752600"/>
            <a:chOff x="7978081" y="3998935"/>
            <a:chExt cx="2235867" cy="17526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0FACF78-F8D8-3837-249B-86F5C151944E}"/>
                </a:ext>
              </a:extLst>
            </p:cNvPr>
            <p:cNvSpPr/>
            <p:nvPr/>
          </p:nvSpPr>
          <p:spPr>
            <a:xfrm>
              <a:off x="7978081" y="3998935"/>
              <a:ext cx="2235867" cy="1752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7336DB-770D-4974-52A9-953CE37109B1}"/>
                </a:ext>
              </a:extLst>
            </p:cNvPr>
            <p:cNvSpPr txBox="1"/>
            <p:nvPr/>
          </p:nvSpPr>
          <p:spPr>
            <a:xfrm>
              <a:off x="8152566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3709BF-2A1C-69D1-42A1-832B38F4DD0A}"/>
                </a:ext>
              </a:extLst>
            </p:cNvPr>
            <p:cNvSpPr txBox="1"/>
            <p:nvPr/>
          </p:nvSpPr>
          <p:spPr>
            <a:xfrm>
              <a:off x="8248358" y="519860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17/06/2023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C63BD5D-E06E-9B80-A16E-103BBBE075B3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8" name="Picture 7" descr="A blue circle with a white cross in it&#10;&#10;Description automatically generated with medium confidence">
            <a:extLst>
              <a:ext uri="{FF2B5EF4-FFF2-40B4-BE49-F238E27FC236}">
                <a16:creationId xmlns:a16="http://schemas.microsoft.com/office/drawing/2014/main" id="{6C768FE9-EE18-DA60-74B4-9A93F7DF6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83" y="491475"/>
            <a:ext cx="941978" cy="9419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D4665E-B7D5-F197-E985-F265DC9E9C02}"/>
              </a:ext>
            </a:extLst>
          </p:cNvPr>
          <p:cNvSpPr/>
          <p:nvPr/>
        </p:nvSpPr>
        <p:spPr>
          <a:xfrm>
            <a:off x="7550150" y="3873731"/>
            <a:ext cx="3140017" cy="2169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AC8DBF6-339C-4353-E7AD-87817A355890}"/>
              </a:ext>
            </a:extLst>
          </p:cNvPr>
          <p:cNvSpPr/>
          <p:nvPr/>
        </p:nvSpPr>
        <p:spPr>
          <a:xfrm rot="21093431">
            <a:off x="5253306" y="6085944"/>
            <a:ext cx="2093017" cy="2221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8D767-8707-3283-27D1-5A54B6343662}"/>
              </a:ext>
            </a:extLst>
          </p:cNvPr>
          <p:cNvSpPr txBox="1"/>
          <p:nvPr/>
        </p:nvSpPr>
        <p:spPr>
          <a:xfrm>
            <a:off x="6747094" y="3541618"/>
            <a:ext cx="469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Note "Title 6" has been created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367802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978049" y="1797664"/>
            <a:ext cx="2235867" cy="17526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7D64C-325E-FA3A-924D-D85ADDA1FDBC}"/>
                </a:ext>
              </a:extLst>
            </p:cNvPr>
            <p:cNvSpPr txBox="1"/>
            <p:nvPr/>
          </p:nvSpPr>
          <p:spPr>
            <a:xfrm>
              <a:off x="2248327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615899-4101-0E0D-2A3F-F62293A4A189}"/>
              </a:ext>
            </a:extLst>
          </p:cNvPr>
          <p:cNvGrpSpPr/>
          <p:nvPr/>
        </p:nvGrpSpPr>
        <p:grpSpPr>
          <a:xfrm>
            <a:off x="4978066" y="1800188"/>
            <a:ext cx="2235867" cy="1752600"/>
            <a:chOff x="4978066" y="1800188"/>
            <a:chExt cx="2235867" cy="17526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1B7CF7-AFA4-0231-8DCD-A979E92ADC6B}"/>
                </a:ext>
              </a:extLst>
            </p:cNvPr>
            <p:cNvSpPr/>
            <p:nvPr/>
          </p:nvSpPr>
          <p:spPr>
            <a:xfrm>
              <a:off x="4978066" y="1800188"/>
              <a:ext cx="2235867" cy="1752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23E752-9AFA-20D1-17BF-52AB962D772A}"/>
                </a:ext>
              </a:extLst>
            </p:cNvPr>
            <p:cNvSpPr txBox="1"/>
            <p:nvPr/>
          </p:nvSpPr>
          <p:spPr>
            <a:xfrm>
              <a:off x="5143500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3E6B-C504-9B46-B6BC-2C5A14F726D6}"/>
                </a:ext>
              </a:extLst>
            </p:cNvPr>
            <p:cNvSpPr txBox="1"/>
            <p:nvPr/>
          </p:nvSpPr>
          <p:spPr>
            <a:xfrm>
              <a:off x="5248342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A1B0CF-1390-8F25-3BAA-FA3D2B432FB4}"/>
              </a:ext>
            </a:extLst>
          </p:cNvPr>
          <p:cNvGrpSpPr/>
          <p:nvPr/>
        </p:nvGrpSpPr>
        <p:grpSpPr>
          <a:xfrm>
            <a:off x="7978083" y="1797664"/>
            <a:ext cx="2235867" cy="1752600"/>
            <a:chOff x="7978083" y="1797664"/>
            <a:chExt cx="2235867" cy="17526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617F10-33E0-6911-E2D2-4926930C980B}"/>
                </a:ext>
              </a:extLst>
            </p:cNvPr>
            <p:cNvSpPr/>
            <p:nvPr/>
          </p:nvSpPr>
          <p:spPr>
            <a:xfrm>
              <a:off x="7978083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F8FDB7-94A9-EDF8-BB55-2C81AA2D67F4}"/>
                </a:ext>
              </a:extLst>
            </p:cNvPr>
            <p:cNvSpPr txBox="1"/>
            <p:nvPr/>
          </p:nvSpPr>
          <p:spPr>
            <a:xfrm>
              <a:off x="8152566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1B279-F745-1EB2-78BA-886DC6D32DBF}"/>
                </a:ext>
              </a:extLst>
            </p:cNvPr>
            <p:cNvSpPr txBox="1"/>
            <p:nvPr/>
          </p:nvSpPr>
          <p:spPr>
            <a:xfrm>
              <a:off x="8248358" y="297347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355BA-E508-77AB-212F-3CD8DA724A84}"/>
              </a:ext>
            </a:extLst>
          </p:cNvPr>
          <p:cNvGrpSpPr/>
          <p:nvPr/>
        </p:nvGrpSpPr>
        <p:grpSpPr>
          <a:xfrm>
            <a:off x="1978049" y="3998935"/>
            <a:ext cx="2235867" cy="1752600"/>
            <a:chOff x="1978049" y="3998935"/>
            <a:chExt cx="2235867" cy="17526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29DEB-5F35-353F-59A8-99B3781CEA2D}"/>
                </a:ext>
              </a:extLst>
            </p:cNvPr>
            <p:cNvSpPr/>
            <p:nvPr/>
          </p:nvSpPr>
          <p:spPr>
            <a:xfrm>
              <a:off x="1978049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FF8674-B517-4535-62A3-63EF1E684A54}"/>
                </a:ext>
              </a:extLst>
            </p:cNvPr>
            <p:cNvSpPr txBox="1"/>
            <p:nvPr/>
          </p:nvSpPr>
          <p:spPr>
            <a:xfrm>
              <a:off x="2147783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9D699-5206-095B-6953-0C93F63D1F4A}"/>
                </a:ext>
              </a:extLst>
            </p:cNvPr>
            <p:cNvSpPr txBox="1"/>
            <p:nvPr/>
          </p:nvSpPr>
          <p:spPr>
            <a:xfrm>
              <a:off x="2248327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53D5FC-2A41-B5F6-6132-2D64410A3704}"/>
              </a:ext>
            </a:extLst>
          </p:cNvPr>
          <p:cNvGrpSpPr/>
          <p:nvPr/>
        </p:nvGrpSpPr>
        <p:grpSpPr>
          <a:xfrm>
            <a:off x="4978065" y="3998935"/>
            <a:ext cx="2235867" cy="1752600"/>
            <a:chOff x="4978065" y="3998935"/>
            <a:chExt cx="2235867" cy="1752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0B24C7-124D-0519-C959-E658671219A8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57EA0-D7DC-6667-A815-A13FF8E60381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C502C-FE89-8E25-6AB8-32D9DCBF031B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09A6C7-EC53-9A78-67DB-296BF8981DED}"/>
              </a:ext>
            </a:extLst>
          </p:cNvPr>
          <p:cNvGrpSpPr/>
          <p:nvPr/>
        </p:nvGrpSpPr>
        <p:grpSpPr>
          <a:xfrm>
            <a:off x="7978081" y="3998935"/>
            <a:ext cx="2235867" cy="1752600"/>
            <a:chOff x="7978081" y="3998935"/>
            <a:chExt cx="2235867" cy="17526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0FACF78-F8D8-3837-249B-86F5C151944E}"/>
                </a:ext>
              </a:extLst>
            </p:cNvPr>
            <p:cNvSpPr/>
            <p:nvPr/>
          </p:nvSpPr>
          <p:spPr>
            <a:xfrm>
              <a:off x="7978081" y="3998935"/>
              <a:ext cx="2235867" cy="1752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7336DB-770D-4974-52A9-953CE37109B1}"/>
                </a:ext>
              </a:extLst>
            </p:cNvPr>
            <p:cNvSpPr txBox="1"/>
            <p:nvPr/>
          </p:nvSpPr>
          <p:spPr>
            <a:xfrm>
              <a:off x="8152566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3709BF-2A1C-69D1-42A1-832B38F4DD0A}"/>
                </a:ext>
              </a:extLst>
            </p:cNvPr>
            <p:cNvSpPr txBox="1"/>
            <p:nvPr/>
          </p:nvSpPr>
          <p:spPr>
            <a:xfrm>
              <a:off x="8248358" y="519860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17/06/2023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C63BD5D-E06E-9B80-A16E-103BBBE075B3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8" name="Picture 7" descr="A blue circle with a white cross in it&#10;&#10;Description automatically generated with medium confidence">
            <a:extLst>
              <a:ext uri="{FF2B5EF4-FFF2-40B4-BE49-F238E27FC236}">
                <a16:creationId xmlns:a16="http://schemas.microsoft.com/office/drawing/2014/main" id="{6C768FE9-EE18-DA60-74B4-9A93F7DF6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83" y="491475"/>
            <a:ext cx="941978" cy="9419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FBF0EC-C59F-001F-FC75-AD98AABCE352}"/>
              </a:ext>
            </a:extLst>
          </p:cNvPr>
          <p:cNvSpPr/>
          <p:nvPr/>
        </p:nvSpPr>
        <p:spPr>
          <a:xfrm>
            <a:off x="4525991" y="1638096"/>
            <a:ext cx="3140017" cy="2169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69A73D-FDC2-2BDC-BA87-A27E56183C11}"/>
              </a:ext>
            </a:extLst>
          </p:cNvPr>
          <p:cNvSpPr/>
          <p:nvPr/>
        </p:nvSpPr>
        <p:spPr>
          <a:xfrm rot="11249988">
            <a:off x="8253902" y="3820780"/>
            <a:ext cx="2093017" cy="2221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E4C92-9865-CAE1-7D82-6602C0F09857}"/>
              </a:ext>
            </a:extLst>
          </p:cNvPr>
          <p:cNvSpPr txBox="1"/>
          <p:nvPr/>
        </p:nvSpPr>
        <p:spPr>
          <a:xfrm>
            <a:off x="10230678" y="4104468"/>
            <a:ext cx="180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Select note to edit.</a:t>
            </a:r>
          </a:p>
        </p:txBody>
      </p:sp>
    </p:spTree>
    <p:extLst>
      <p:ext uri="{BB962C8B-B14F-4D97-AF65-F5344CB8AC3E}">
        <p14:creationId xmlns:p14="http://schemas.microsoft.com/office/powerpoint/2010/main" val="390096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799346" y="1782693"/>
            <a:ext cx="8593307" cy="4246298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15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</a:t>
              </a:r>
              <a:r>
                <a:rPr lang="en-US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ED036F-2C7B-00C9-92D5-56BC5CFBDA71}"/>
              </a:ext>
            </a:extLst>
          </p:cNvPr>
          <p:cNvGrpSpPr/>
          <p:nvPr/>
        </p:nvGrpSpPr>
        <p:grpSpPr>
          <a:xfrm>
            <a:off x="2451700" y="807875"/>
            <a:ext cx="1579474" cy="438397"/>
            <a:chOff x="2509238" y="488110"/>
            <a:chExt cx="1579474" cy="4383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8C8AF0-DF58-3170-77C3-08FCAE3EB99C}"/>
                </a:ext>
              </a:extLst>
            </p:cNvPr>
            <p:cNvSpPr txBox="1"/>
            <p:nvPr/>
          </p:nvSpPr>
          <p:spPr>
            <a:xfrm>
              <a:off x="2509238" y="526397"/>
              <a:ext cx="1579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SAVE</a:t>
              </a:r>
            </a:p>
          </p:txBody>
        </p:sp>
        <p:pic>
          <p:nvPicPr>
            <p:cNvPr id="6" name="Picture 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27972FA-8AC2-0F0F-EE76-3F450B0D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238" y="488110"/>
              <a:ext cx="400110" cy="4001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184E0C2-6F7E-75E6-D9D4-475BE8B2F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93074" y="772255"/>
            <a:ext cx="414172" cy="414172"/>
          </a:xfrm>
          <a:prstGeom prst="rect">
            <a:avLst/>
          </a:prstGeom>
        </p:spPr>
      </p:pic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DECA99E-A36B-0337-7128-C17658912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676" y="772255"/>
            <a:ext cx="414172" cy="4141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4F1896-77EC-4F7C-B991-BE2A7B29282B}"/>
              </a:ext>
            </a:extLst>
          </p:cNvPr>
          <p:cNvSpPr txBox="1"/>
          <p:nvPr/>
        </p:nvSpPr>
        <p:spPr>
          <a:xfrm>
            <a:off x="8707226" y="829010"/>
            <a:ext cx="76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B368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EDIT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045F5-5D77-F2BD-94FF-287AD49CF42C}"/>
              </a:ext>
            </a:extLst>
          </p:cNvPr>
          <p:cNvSpPr txBox="1"/>
          <p:nvPr/>
        </p:nvSpPr>
        <p:spPr>
          <a:xfrm>
            <a:off x="9864322" y="825222"/>
            <a:ext cx="1084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B368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94B72-1EC8-7A10-6E0A-7F658A1A1603}"/>
              </a:ext>
            </a:extLst>
          </p:cNvPr>
          <p:cNvSpPr txBox="1"/>
          <p:nvPr/>
        </p:nvSpPr>
        <p:spPr>
          <a:xfrm>
            <a:off x="2451700" y="2751382"/>
            <a:ext cx="7288600" cy="280076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enter content here...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7B8FE9-5D51-EB1E-DF63-AEBBAB7EA12C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07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C1658F-66F9-413C-994B-862530E3ABBD}"/>
              </a:ext>
            </a:extLst>
          </p:cNvPr>
          <p:cNvSpPr/>
          <p:nvPr/>
        </p:nvSpPr>
        <p:spPr>
          <a:xfrm>
            <a:off x="806450" y="349250"/>
            <a:ext cx="10579100" cy="6159500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806450" y="349250"/>
            <a:ext cx="10579100" cy="61595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04586" y="1906889"/>
              <a:ext cx="1054100" cy="14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</a:t>
              </a:r>
              <a:r>
                <a:rPr lang="en-US" sz="28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ED036F-2C7B-00C9-92D5-56BC5CFBDA71}"/>
              </a:ext>
            </a:extLst>
          </p:cNvPr>
          <p:cNvGrpSpPr/>
          <p:nvPr/>
        </p:nvGrpSpPr>
        <p:grpSpPr>
          <a:xfrm>
            <a:off x="6945422" y="795175"/>
            <a:ext cx="1643900" cy="400110"/>
            <a:chOff x="2509238" y="488110"/>
            <a:chExt cx="164390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8C8AF0-DF58-3170-77C3-08FCAE3EB99C}"/>
                </a:ext>
              </a:extLst>
            </p:cNvPr>
            <p:cNvSpPr txBox="1"/>
            <p:nvPr/>
          </p:nvSpPr>
          <p:spPr>
            <a:xfrm>
              <a:off x="2573664" y="518157"/>
              <a:ext cx="1579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SAVE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7972FA-8AC2-0F0F-EE76-3F450B0D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09238" y="488110"/>
              <a:ext cx="400110" cy="4001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184E0C2-6F7E-75E6-D9D4-475BE8B2F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93074" y="772255"/>
            <a:ext cx="414172" cy="414172"/>
          </a:xfrm>
          <a:prstGeom prst="rect">
            <a:avLst/>
          </a:prstGeom>
        </p:spPr>
      </p:pic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DECA99E-A36B-0337-7128-C17658912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676" y="772255"/>
            <a:ext cx="414172" cy="4141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4F1896-77EC-4F7C-B991-BE2A7B29282B}"/>
              </a:ext>
            </a:extLst>
          </p:cNvPr>
          <p:cNvSpPr txBox="1"/>
          <p:nvPr/>
        </p:nvSpPr>
        <p:spPr>
          <a:xfrm>
            <a:off x="8707226" y="829010"/>
            <a:ext cx="76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EXIT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045F5-5D77-F2BD-94FF-287AD49CF42C}"/>
              </a:ext>
            </a:extLst>
          </p:cNvPr>
          <p:cNvSpPr txBox="1"/>
          <p:nvPr/>
        </p:nvSpPr>
        <p:spPr>
          <a:xfrm>
            <a:off x="9864322" y="825222"/>
            <a:ext cx="1084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94B72-1EC8-7A10-6E0A-7F658A1A1603}"/>
              </a:ext>
            </a:extLst>
          </p:cNvPr>
          <p:cNvSpPr txBox="1"/>
          <p:nvPr/>
        </p:nvSpPr>
        <p:spPr>
          <a:xfrm>
            <a:off x="1460810" y="1766581"/>
            <a:ext cx="9222058" cy="44012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NOTE….|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27EC34-D026-0455-B9E6-AFD7D07F2BD7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6B208F1-1ACC-B999-DA63-40F19EF7A204}"/>
              </a:ext>
            </a:extLst>
          </p:cNvPr>
          <p:cNvSpPr/>
          <p:nvPr/>
        </p:nvSpPr>
        <p:spPr>
          <a:xfrm>
            <a:off x="6794425" y="608630"/>
            <a:ext cx="1410778" cy="741422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684E65-996B-C594-D318-ECCF357B36DB}"/>
              </a:ext>
            </a:extLst>
          </p:cNvPr>
          <p:cNvSpPr/>
          <p:nvPr/>
        </p:nvSpPr>
        <p:spPr>
          <a:xfrm rot="16200000">
            <a:off x="6453306" y="2368906"/>
            <a:ext cx="2093017" cy="2221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36A61-450C-B2B7-CFF4-EE89E6469A72}"/>
              </a:ext>
            </a:extLst>
          </p:cNvPr>
          <p:cNvSpPr txBox="1"/>
          <p:nvPr/>
        </p:nvSpPr>
        <p:spPr>
          <a:xfrm>
            <a:off x="5539472" y="3967183"/>
            <a:ext cx="39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Select "SAVE" to save note.</a:t>
            </a:r>
          </a:p>
        </p:txBody>
      </p:sp>
    </p:spTree>
    <p:extLst>
      <p:ext uri="{BB962C8B-B14F-4D97-AF65-F5344CB8AC3E}">
        <p14:creationId xmlns:p14="http://schemas.microsoft.com/office/powerpoint/2010/main" val="456525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978049" y="1797664"/>
            <a:ext cx="2235867" cy="17526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7D64C-325E-FA3A-924D-D85ADDA1FDBC}"/>
                </a:ext>
              </a:extLst>
            </p:cNvPr>
            <p:cNvSpPr txBox="1"/>
            <p:nvPr/>
          </p:nvSpPr>
          <p:spPr>
            <a:xfrm>
              <a:off x="2248327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615899-4101-0E0D-2A3F-F62293A4A189}"/>
              </a:ext>
            </a:extLst>
          </p:cNvPr>
          <p:cNvGrpSpPr/>
          <p:nvPr/>
        </p:nvGrpSpPr>
        <p:grpSpPr>
          <a:xfrm>
            <a:off x="4978066" y="1800188"/>
            <a:ext cx="2235867" cy="1752600"/>
            <a:chOff x="4978066" y="1800188"/>
            <a:chExt cx="2235867" cy="17526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1B7CF7-AFA4-0231-8DCD-A979E92ADC6B}"/>
                </a:ext>
              </a:extLst>
            </p:cNvPr>
            <p:cNvSpPr/>
            <p:nvPr/>
          </p:nvSpPr>
          <p:spPr>
            <a:xfrm>
              <a:off x="4978066" y="1800188"/>
              <a:ext cx="2235867" cy="1752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23E752-9AFA-20D1-17BF-52AB962D772A}"/>
                </a:ext>
              </a:extLst>
            </p:cNvPr>
            <p:cNvSpPr txBox="1"/>
            <p:nvPr/>
          </p:nvSpPr>
          <p:spPr>
            <a:xfrm>
              <a:off x="5143500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3E6B-C504-9B46-B6BC-2C5A14F726D6}"/>
                </a:ext>
              </a:extLst>
            </p:cNvPr>
            <p:cNvSpPr txBox="1"/>
            <p:nvPr/>
          </p:nvSpPr>
          <p:spPr>
            <a:xfrm>
              <a:off x="5248342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A1B0CF-1390-8F25-3BAA-FA3D2B432FB4}"/>
              </a:ext>
            </a:extLst>
          </p:cNvPr>
          <p:cNvGrpSpPr/>
          <p:nvPr/>
        </p:nvGrpSpPr>
        <p:grpSpPr>
          <a:xfrm>
            <a:off x="7978083" y="1797664"/>
            <a:ext cx="2235867" cy="1752600"/>
            <a:chOff x="7978083" y="1797664"/>
            <a:chExt cx="2235867" cy="17526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617F10-33E0-6911-E2D2-4926930C980B}"/>
                </a:ext>
              </a:extLst>
            </p:cNvPr>
            <p:cNvSpPr/>
            <p:nvPr/>
          </p:nvSpPr>
          <p:spPr>
            <a:xfrm>
              <a:off x="7978083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F8FDB7-94A9-EDF8-BB55-2C81AA2D67F4}"/>
                </a:ext>
              </a:extLst>
            </p:cNvPr>
            <p:cNvSpPr txBox="1"/>
            <p:nvPr/>
          </p:nvSpPr>
          <p:spPr>
            <a:xfrm>
              <a:off x="8152566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1B279-F745-1EB2-78BA-886DC6D32DBF}"/>
                </a:ext>
              </a:extLst>
            </p:cNvPr>
            <p:cNvSpPr txBox="1"/>
            <p:nvPr/>
          </p:nvSpPr>
          <p:spPr>
            <a:xfrm>
              <a:off x="8248358" y="297347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355BA-E508-77AB-212F-3CD8DA724A84}"/>
              </a:ext>
            </a:extLst>
          </p:cNvPr>
          <p:cNvGrpSpPr/>
          <p:nvPr/>
        </p:nvGrpSpPr>
        <p:grpSpPr>
          <a:xfrm>
            <a:off x="1978049" y="3998935"/>
            <a:ext cx="2235867" cy="1752600"/>
            <a:chOff x="1978049" y="3998935"/>
            <a:chExt cx="2235867" cy="17526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29DEB-5F35-353F-59A8-99B3781CEA2D}"/>
                </a:ext>
              </a:extLst>
            </p:cNvPr>
            <p:cNvSpPr/>
            <p:nvPr/>
          </p:nvSpPr>
          <p:spPr>
            <a:xfrm>
              <a:off x="1978049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FF8674-B517-4535-62A3-63EF1E684A54}"/>
                </a:ext>
              </a:extLst>
            </p:cNvPr>
            <p:cNvSpPr txBox="1"/>
            <p:nvPr/>
          </p:nvSpPr>
          <p:spPr>
            <a:xfrm>
              <a:off x="2147783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9D699-5206-095B-6953-0C93F63D1F4A}"/>
                </a:ext>
              </a:extLst>
            </p:cNvPr>
            <p:cNvSpPr txBox="1"/>
            <p:nvPr/>
          </p:nvSpPr>
          <p:spPr>
            <a:xfrm>
              <a:off x="2248327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53D5FC-2A41-B5F6-6132-2D64410A3704}"/>
              </a:ext>
            </a:extLst>
          </p:cNvPr>
          <p:cNvGrpSpPr/>
          <p:nvPr/>
        </p:nvGrpSpPr>
        <p:grpSpPr>
          <a:xfrm>
            <a:off x="4978065" y="3998935"/>
            <a:ext cx="2235867" cy="1752600"/>
            <a:chOff x="4978065" y="3998935"/>
            <a:chExt cx="2235867" cy="1752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0B24C7-124D-0519-C959-E658671219A8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57EA0-D7DC-6667-A815-A13FF8E60381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C502C-FE89-8E25-6AB8-32D9DCBF031B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09A6C7-EC53-9A78-67DB-296BF8981DED}"/>
              </a:ext>
            </a:extLst>
          </p:cNvPr>
          <p:cNvGrpSpPr/>
          <p:nvPr/>
        </p:nvGrpSpPr>
        <p:grpSpPr>
          <a:xfrm>
            <a:off x="7978081" y="3998935"/>
            <a:ext cx="2235867" cy="1752600"/>
            <a:chOff x="7978081" y="3998935"/>
            <a:chExt cx="2235867" cy="17526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0FACF78-F8D8-3837-249B-86F5C151944E}"/>
                </a:ext>
              </a:extLst>
            </p:cNvPr>
            <p:cNvSpPr/>
            <p:nvPr/>
          </p:nvSpPr>
          <p:spPr>
            <a:xfrm>
              <a:off x="7978081" y="3998935"/>
              <a:ext cx="2235867" cy="1752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7336DB-770D-4974-52A9-953CE37109B1}"/>
                </a:ext>
              </a:extLst>
            </p:cNvPr>
            <p:cNvSpPr txBox="1"/>
            <p:nvPr/>
          </p:nvSpPr>
          <p:spPr>
            <a:xfrm>
              <a:off x="8152566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3709BF-2A1C-69D1-42A1-832B38F4DD0A}"/>
                </a:ext>
              </a:extLst>
            </p:cNvPr>
            <p:cNvSpPr txBox="1"/>
            <p:nvPr/>
          </p:nvSpPr>
          <p:spPr>
            <a:xfrm>
              <a:off x="8248358" y="519860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17/06/2023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C63BD5D-E06E-9B80-A16E-103BBBE075B3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8" name="Picture 7" descr="A blue circle with a white cross in it&#10;&#10;Description automatically generated with medium confidence">
            <a:extLst>
              <a:ext uri="{FF2B5EF4-FFF2-40B4-BE49-F238E27FC236}">
                <a16:creationId xmlns:a16="http://schemas.microsoft.com/office/drawing/2014/main" id="{6C768FE9-EE18-DA60-74B4-9A93F7DF6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83" y="491475"/>
            <a:ext cx="941978" cy="9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0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C1658F-66F9-413C-994B-862530E3ABBD}"/>
              </a:ext>
            </a:extLst>
          </p:cNvPr>
          <p:cNvSpPr/>
          <p:nvPr/>
        </p:nvSpPr>
        <p:spPr>
          <a:xfrm>
            <a:off x="806450" y="349250"/>
            <a:ext cx="10579100" cy="6159500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806450" y="349250"/>
            <a:ext cx="10579100" cy="61595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04586" y="1906889"/>
              <a:ext cx="1054100" cy="14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ED036F-2C7B-00C9-92D5-56BC5CFBDA71}"/>
              </a:ext>
            </a:extLst>
          </p:cNvPr>
          <p:cNvGrpSpPr/>
          <p:nvPr/>
        </p:nvGrpSpPr>
        <p:grpSpPr>
          <a:xfrm>
            <a:off x="6945422" y="795175"/>
            <a:ext cx="1643900" cy="400110"/>
            <a:chOff x="2509238" y="488110"/>
            <a:chExt cx="164390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8C8AF0-DF58-3170-77C3-08FCAE3EB99C}"/>
                </a:ext>
              </a:extLst>
            </p:cNvPr>
            <p:cNvSpPr txBox="1"/>
            <p:nvPr/>
          </p:nvSpPr>
          <p:spPr>
            <a:xfrm>
              <a:off x="2573664" y="518157"/>
              <a:ext cx="1579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SAVE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7972FA-8AC2-0F0F-EE76-3F450B0D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09238" y="488110"/>
              <a:ext cx="400110" cy="4001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184E0C2-6F7E-75E6-D9D4-475BE8B2F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93074" y="772255"/>
            <a:ext cx="414172" cy="414172"/>
          </a:xfrm>
          <a:prstGeom prst="rect">
            <a:avLst/>
          </a:prstGeom>
        </p:spPr>
      </p:pic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DECA99E-A36B-0337-7128-C17658912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676" y="772255"/>
            <a:ext cx="414172" cy="4141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4F1896-77EC-4F7C-B991-BE2A7B29282B}"/>
              </a:ext>
            </a:extLst>
          </p:cNvPr>
          <p:cNvSpPr txBox="1"/>
          <p:nvPr/>
        </p:nvSpPr>
        <p:spPr>
          <a:xfrm>
            <a:off x="8707226" y="829010"/>
            <a:ext cx="76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EXIT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045F5-5D77-F2BD-94FF-287AD49CF42C}"/>
              </a:ext>
            </a:extLst>
          </p:cNvPr>
          <p:cNvSpPr txBox="1"/>
          <p:nvPr/>
        </p:nvSpPr>
        <p:spPr>
          <a:xfrm>
            <a:off x="9864322" y="825222"/>
            <a:ext cx="1084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94B72-1EC8-7A10-6E0A-7F658A1A1603}"/>
              </a:ext>
            </a:extLst>
          </p:cNvPr>
          <p:cNvSpPr txBox="1"/>
          <p:nvPr/>
        </p:nvSpPr>
        <p:spPr>
          <a:xfrm>
            <a:off x="1460810" y="1766581"/>
            <a:ext cx="9222058" cy="44012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NOTE….|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27EC34-D026-0455-B9E6-AFD7D07F2BD7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79CEDB-3533-04CF-DB28-F3F591FD1FD0}"/>
              </a:ext>
            </a:extLst>
          </p:cNvPr>
          <p:cNvGrpSpPr/>
          <p:nvPr/>
        </p:nvGrpSpPr>
        <p:grpSpPr>
          <a:xfrm>
            <a:off x="3714750" y="2232462"/>
            <a:ext cx="4762500" cy="2293539"/>
            <a:chOff x="3714750" y="2232462"/>
            <a:chExt cx="4762500" cy="229353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F46B8BB-56F0-41AB-C746-329EF7E72B95}"/>
                </a:ext>
              </a:extLst>
            </p:cNvPr>
            <p:cNvSpPr/>
            <p:nvPr/>
          </p:nvSpPr>
          <p:spPr>
            <a:xfrm>
              <a:off x="3714750" y="2232462"/>
              <a:ext cx="4762500" cy="22935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7186CD-BF5F-7C09-4AE3-D96950BB72B8}"/>
                </a:ext>
              </a:extLst>
            </p:cNvPr>
            <p:cNvSpPr txBox="1"/>
            <p:nvPr/>
          </p:nvSpPr>
          <p:spPr>
            <a:xfrm>
              <a:off x="5111750" y="2443419"/>
              <a:ext cx="1968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WARNING!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972475-0082-5A44-D4EB-18116CD518C4}"/>
                </a:ext>
              </a:extLst>
            </p:cNvPr>
            <p:cNvSpPr txBox="1"/>
            <p:nvPr/>
          </p:nvSpPr>
          <p:spPr>
            <a:xfrm>
              <a:off x="4127500" y="2909541"/>
              <a:ext cx="3898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No internet connection.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Please connect to the internet to save this note.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D0A71B-8F4A-F3E7-D8C9-42815C779B1B}"/>
                </a:ext>
              </a:extLst>
            </p:cNvPr>
            <p:cNvSpPr txBox="1"/>
            <p:nvPr/>
          </p:nvSpPr>
          <p:spPr>
            <a:xfrm>
              <a:off x="5830227" y="3873500"/>
              <a:ext cx="1560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CANCLE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0AFA61-9642-8FC4-5239-C162450C72BB}"/>
                </a:ext>
              </a:extLst>
            </p:cNvPr>
            <p:cNvSpPr txBox="1"/>
            <p:nvPr/>
          </p:nvSpPr>
          <p:spPr>
            <a:xfrm>
              <a:off x="6997700" y="3873500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OK</a:t>
              </a:r>
            </a:p>
          </p:txBody>
        </p:sp>
      </p:grp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7D9E3CF-A771-72F0-17AA-900915C7820C}"/>
              </a:ext>
            </a:extLst>
          </p:cNvPr>
          <p:cNvSpPr/>
          <p:nvPr/>
        </p:nvSpPr>
        <p:spPr>
          <a:xfrm>
            <a:off x="6794425" y="608630"/>
            <a:ext cx="1410778" cy="741422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B196FF0-CA29-3CF9-2E65-16DAAD4E3EB3}"/>
              </a:ext>
            </a:extLst>
          </p:cNvPr>
          <p:cNvSpPr/>
          <p:nvPr/>
        </p:nvSpPr>
        <p:spPr>
          <a:xfrm rot="13714557">
            <a:off x="7597882" y="2043714"/>
            <a:ext cx="2093017" cy="2221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DFDED2C-7C93-3EBF-A434-322E86D5615D}"/>
              </a:ext>
            </a:extLst>
          </p:cNvPr>
          <p:cNvSpPr/>
          <p:nvPr/>
        </p:nvSpPr>
        <p:spPr>
          <a:xfrm rot="19066312">
            <a:off x="3007307" y="4627636"/>
            <a:ext cx="889816" cy="2062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25222E-6E61-0B4E-77B3-E1DEDE8A3BF0}"/>
              </a:ext>
            </a:extLst>
          </p:cNvPr>
          <p:cNvSpPr txBox="1"/>
          <p:nvPr/>
        </p:nvSpPr>
        <p:spPr>
          <a:xfrm>
            <a:off x="1509132" y="5267638"/>
            <a:ext cx="39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error message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8A987F-CD09-F49B-23F3-57B47D5D935E}"/>
              </a:ext>
            </a:extLst>
          </p:cNvPr>
          <p:cNvSpPr txBox="1"/>
          <p:nvPr/>
        </p:nvSpPr>
        <p:spPr>
          <a:xfrm>
            <a:off x="8589322" y="3028936"/>
            <a:ext cx="209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Select "SAVE" to save note.</a:t>
            </a:r>
          </a:p>
        </p:txBody>
      </p:sp>
    </p:spTree>
    <p:extLst>
      <p:ext uri="{BB962C8B-B14F-4D97-AF65-F5344CB8AC3E}">
        <p14:creationId xmlns:p14="http://schemas.microsoft.com/office/powerpoint/2010/main" val="209641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C1658F-66F9-413C-994B-862530E3ABBD}"/>
              </a:ext>
            </a:extLst>
          </p:cNvPr>
          <p:cNvSpPr/>
          <p:nvPr/>
        </p:nvSpPr>
        <p:spPr>
          <a:xfrm>
            <a:off x="806450" y="349250"/>
            <a:ext cx="10579100" cy="6159500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806450" y="349250"/>
            <a:ext cx="10579100" cy="61595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04586" y="1906889"/>
              <a:ext cx="1054100" cy="14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ED036F-2C7B-00C9-92D5-56BC5CFBDA71}"/>
              </a:ext>
            </a:extLst>
          </p:cNvPr>
          <p:cNvGrpSpPr/>
          <p:nvPr/>
        </p:nvGrpSpPr>
        <p:grpSpPr>
          <a:xfrm>
            <a:off x="6945422" y="795175"/>
            <a:ext cx="1643900" cy="400110"/>
            <a:chOff x="2509238" y="488110"/>
            <a:chExt cx="164390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8C8AF0-DF58-3170-77C3-08FCAE3EB99C}"/>
                </a:ext>
              </a:extLst>
            </p:cNvPr>
            <p:cNvSpPr txBox="1"/>
            <p:nvPr/>
          </p:nvSpPr>
          <p:spPr>
            <a:xfrm>
              <a:off x="2573664" y="518157"/>
              <a:ext cx="1579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SAVE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7972FA-8AC2-0F0F-EE76-3F450B0D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09238" y="488110"/>
              <a:ext cx="400110" cy="4001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184E0C2-6F7E-75E6-D9D4-475BE8B2F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93074" y="772255"/>
            <a:ext cx="414172" cy="414172"/>
          </a:xfrm>
          <a:prstGeom prst="rect">
            <a:avLst/>
          </a:prstGeom>
        </p:spPr>
      </p:pic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DECA99E-A36B-0337-7128-C17658912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676" y="772255"/>
            <a:ext cx="414172" cy="4141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4F1896-77EC-4F7C-B991-BE2A7B29282B}"/>
              </a:ext>
            </a:extLst>
          </p:cNvPr>
          <p:cNvSpPr txBox="1"/>
          <p:nvPr/>
        </p:nvSpPr>
        <p:spPr>
          <a:xfrm>
            <a:off x="8707226" y="829010"/>
            <a:ext cx="76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EXIT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045F5-5D77-F2BD-94FF-287AD49CF42C}"/>
              </a:ext>
            </a:extLst>
          </p:cNvPr>
          <p:cNvSpPr txBox="1"/>
          <p:nvPr/>
        </p:nvSpPr>
        <p:spPr>
          <a:xfrm>
            <a:off x="9864322" y="825222"/>
            <a:ext cx="1084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94B72-1EC8-7A10-6E0A-7F658A1A1603}"/>
              </a:ext>
            </a:extLst>
          </p:cNvPr>
          <p:cNvSpPr txBox="1"/>
          <p:nvPr/>
        </p:nvSpPr>
        <p:spPr>
          <a:xfrm>
            <a:off x="1460810" y="1766581"/>
            <a:ext cx="9222058" cy="44012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NOTE….|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27EC34-D026-0455-B9E6-AFD7D07F2BD7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92A34-5925-1CAA-5B11-224B49996380}"/>
              </a:ext>
            </a:extLst>
          </p:cNvPr>
          <p:cNvGrpSpPr/>
          <p:nvPr/>
        </p:nvGrpSpPr>
        <p:grpSpPr>
          <a:xfrm>
            <a:off x="3714750" y="2232462"/>
            <a:ext cx="4762500" cy="2293539"/>
            <a:chOff x="3714750" y="2232462"/>
            <a:chExt cx="4762500" cy="229353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63F803A-CB8F-81AE-EDE1-B81A2F315128}"/>
                </a:ext>
              </a:extLst>
            </p:cNvPr>
            <p:cNvSpPr/>
            <p:nvPr/>
          </p:nvSpPr>
          <p:spPr>
            <a:xfrm>
              <a:off x="3714750" y="2232462"/>
              <a:ext cx="4762500" cy="22935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3AE497-D6E3-DEF2-6124-6EE666CDB348}"/>
                </a:ext>
              </a:extLst>
            </p:cNvPr>
            <p:cNvSpPr txBox="1"/>
            <p:nvPr/>
          </p:nvSpPr>
          <p:spPr>
            <a:xfrm>
              <a:off x="4127500" y="2402132"/>
              <a:ext cx="143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EXIT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FBA886-3796-D57E-2751-CAB5669E161A}"/>
                </a:ext>
              </a:extLst>
            </p:cNvPr>
            <p:cNvSpPr txBox="1"/>
            <p:nvPr/>
          </p:nvSpPr>
          <p:spPr>
            <a:xfrm>
              <a:off x="4127500" y="3009900"/>
              <a:ext cx="389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Do you want to save the changes?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E08B04-1BEE-238C-6A56-534BFCECE0D7}"/>
                </a:ext>
              </a:extLst>
            </p:cNvPr>
            <p:cNvSpPr txBox="1"/>
            <p:nvPr/>
          </p:nvSpPr>
          <p:spPr>
            <a:xfrm>
              <a:off x="5562600" y="3873500"/>
              <a:ext cx="1560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DON’T SAVE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1755A7-5FBB-A80B-91C3-8467D704EF80}"/>
                </a:ext>
              </a:extLst>
            </p:cNvPr>
            <p:cNvSpPr txBox="1"/>
            <p:nvPr/>
          </p:nvSpPr>
          <p:spPr>
            <a:xfrm>
              <a:off x="6997700" y="3873500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SAVE</a:t>
              </a:r>
            </a:p>
          </p:txBody>
        </p:sp>
      </p:grp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E1D0070-7E7D-09BE-9EEB-1983C87177B7}"/>
              </a:ext>
            </a:extLst>
          </p:cNvPr>
          <p:cNvSpPr/>
          <p:nvPr/>
        </p:nvSpPr>
        <p:spPr>
          <a:xfrm>
            <a:off x="8132780" y="608630"/>
            <a:ext cx="1410778" cy="741422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F61E94-8CE4-2C23-9269-D8C84B86E5A3}"/>
              </a:ext>
            </a:extLst>
          </p:cNvPr>
          <p:cNvSpPr/>
          <p:nvPr/>
        </p:nvSpPr>
        <p:spPr>
          <a:xfrm rot="16200000">
            <a:off x="7791661" y="2368906"/>
            <a:ext cx="2093017" cy="2221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D12DD0D-5E4C-98CA-09F5-D6DB50DB2370}"/>
              </a:ext>
            </a:extLst>
          </p:cNvPr>
          <p:cNvSpPr/>
          <p:nvPr/>
        </p:nvSpPr>
        <p:spPr>
          <a:xfrm rot="19066312">
            <a:off x="3007307" y="4627636"/>
            <a:ext cx="889816" cy="2062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72031D-9D36-D0DF-4FF6-CAACE7949C35}"/>
              </a:ext>
            </a:extLst>
          </p:cNvPr>
          <p:cNvSpPr txBox="1"/>
          <p:nvPr/>
        </p:nvSpPr>
        <p:spPr>
          <a:xfrm>
            <a:off x="8022243" y="3637818"/>
            <a:ext cx="33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select "EXIT" to exit.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ECF4D-7C15-25AC-4F3E-9D8CD99F68A9}"/>
              </a:ext>
            </a:extLst>
          </p:cNvPr>
          <p:cNvSpPr txBox="1"/>
          <p:nvPr/>
        </p:nvSpPr>
        <p:spPr>
          <a:xfrm>
            <a:off x="1207474" y="5247064"/>
            <a:ext cx="39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EXIT message</a:t>
            </a:r>
          </a:p>
        </p:txBody>
      </p:sp>
    </p:spTree>
    <p:extLst>
      <p:ext uri="{BB962C8B-B14F-4D97-AF65-F5344CB8AC3E}">
        <p14:creationId xmlns:p14="http://schemas.microsoft.com/office/powerpoint/2010/main" val="115002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978049" y="1797664"/>
            <a:ext cx="2235867" cy="17526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Title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7D64C-325E-FA3A-924D-D85ADDA1FDBC}"/>
                </a:ext>
              </a:extLst>
            </p:cNvPr>
            <p:cNvSpPr txBox="1"/>
            <p:nvPr/>
          </p:nvSpPr>
          <p:spPr>
            <a:xfrm>
              <a:off x="2248327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12/06/2023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615899-4101-0E0D-2A3F-F62293A4A189}"/>
              </a:ext>
            </a:extLst>
          </p:cNvPr>
          <p:cNvGrpSpPr/>
          <p:nvPr/>
        </p:nvGrpSpPr>
        <p:grpSpPr>
          <a:xfrm>
            <a:off x="4978066" y="1800188"/>
            <a:ext cx="2235867" cy="1752600"/>
            <a:chOff x="4978066" y="1800188"/>
            <a:chExt cx="2235867" cy="17526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1B7CF7-AFA4-0231-8DCD-A979E92ADC6B}"/>
                </a:ext>
              </a:extLst>
            </p:cNvPr>
            <p:cNvSpPr/>
            <p:nvPr/>
          </p:nvSpPr>
          <p:spPr>
            <a:xfrm>
              <a:off x="4978066" y="1800188"/>
              <a:ext cx="2235867" cy="1752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23E752-9AFA-20D1-17BF-52AB962D772A}"/>
                </a:ext>
              </a:extLst>
            </p:cNvPr>
            <p:cNvSpPr txBox="1"/>
            <p:nvPr/>
          </p:nvSpPr>
          <p:spPr>
            <a:xfrm>
              <a:off x="5143500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Title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3E6B-C504-9B46-B6BC-2C5A14F726D6}"/>
                </a:ext>
              </a:extLst>
            </p:cNvPr>
            <p:cNvSpPr txBox="1"/>
            <p:nvPr/>
          </p:nvSpPr>
          <p:spPr>
            <a:xfrm>
              <a:off x="5248342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12/06/2023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A1B0CF-1390-8F25-3BAA-FA3D2B432FB4}"/>
              </a:ext>
            </a:extLst>
          </p:cNvPr>
          <p:cNvGrpSpPr/>
          <p:nvPr/>
        </p:nvGrpSpPr>
        <p:grpSpPr>
          <a:xfrm>
            <a:off x="7978083" y="1797664"/>
            <a:ext cx="2235867" cy="1752600"/>
            <a:chOff x="7978083" y="1797664"/>
            <a:chExt cx="2235867" cy="17526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617F10-33E0-6911-E2D2-4926930C980B}"/>
                </a:ext>
              </a:extLst>
            </p:cNvPr>
            <p:cNvSpPr/>
            <p:nvPr/>
          </p:nvSpPr>
          <p:spPr>
            <a:xfrm>
              <a:off x="7978083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F8FDB7-94A9-EDF8-BB55-2C81AA2D67F4}"/>
                </a:ext>
              </a:extLst>
            </p:cNvPr>
            <p:cNvSpPr txBox="1"/>
            <p:nvPr/>
          </p:nvSpPr>
          <p:spPr>
            <a:xfrm>
              <a:off x="8152566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Title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1B279-F745-1EB2-78BA-886DC6D32DBF}"/>
                </a:ext>
              </a:extLst>
            </p:cNvPr>
            <p:cNvSpPr txBox="1"/>
            <p:nvPr/>
          </p:nvSpPr>
          <p:spPr>
            <a:xfrm>
              <a:off x="8248358" y="297347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12/06/2023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355BA-E508-77AB-212F-3CD8DA724A84}"/>
              </a:ext>
            </a:extLst>
          </p:cNvPr>
          <p:cNvGrpSpPr/>
          <p:nvPr/>
        </p:nvGrpSpPr>
        <p:grpSpPr>
          <a:xfrm>
            <a:off x="1978049" y="3998935"/>
            <a:ext cx="2235867" cy="1752600"/>
            <a:chOff x="1978049" y="3998935"/>
            <a:chExt cx="2235867" cy="17526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29DEB-5F35-353F-59A8-99B3781CEA2D}"/>
                </a:ext>
              </a:extLst>
            </p:cNvPr>
            <p:cNvSpPr/>
            <p:nvPr/>
          </p:nvSpPr>
          <p:spPr>
            <a:xfrm>
              <a:off x="1978049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FF8674-B517-4535-62A3-63EF1E684A54}"/>
                </a:ext>
              </a:extLst>
            </p:cNvPr>
            <p:cNvSpPr txBox="1"/>
            <p:nvPr/>
          </p:nvSpPr>
          <p:spPr>
            <a:xfrm>
              <a:off x="2147783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Title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9D699-5206-095B-6953-0C93F63D1F4A}"/>
                </a:ext>
              </a:extLst>
            </p:cNvPr>
            <p:cNvSpPr txBox="1"/>
            <p:nvPr/>
          </p:nvSpPr>
          <p:spPr>
            <a:xfrm>
              <a:off x="2248327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12/06/2023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53D5FC-2A41-B5F6-6132-2D64410A3704}"/>
              </a:ext>
            </a:extLst>
          </p:cNvPr>
          <p:cNvGrpSpPr/>
          <p:nvPr/>
        </p:nvGrpSpPr>
        <p:grpSpPr>
          <a:xfrm>
            <a:off x="4978065" y="3998935"/>
            <a:ext cx="2235867" cy="1752600"/>
            <a:chOff x="4978065" y="3998935"/>
            <a:chExt cx="2235867" cy="1752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0B24C7-124D-0519-C959-E658671219A8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57EA0-D7DC-6667-A815-A13FF8E60381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Title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C502C-FE89-8E25-6AB8-32D9DCBF031B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12/06/2023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B00B60-6F9F-AC79-5A39-DC7B76BB09E5}"/>
              </a:ext>
            </a:extLst>
          </p:cNvPr>
          <p:cNvSpPr/>
          <p:nvPr/>
        </p:nvSpPr>
        <p:spPr>
          <a:xfrm>
            <a:off x="3714750" y="2232462"/>
            <a:ext cx="4762500" cy="22935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3D043-BF1E-4362-E6EE-68D8C18FC920}"/>
              </a:ext>
            </a:extLst>
          </p:cNvPr>
          <p:cNvSpPr txBox="1"/>
          <p:nvPr/>
        </p:nvSpPr>
        <p:spPr>
          <a:xfrm>
            <a:off x="4806176" y="2382143"/>
            <a:ext cx="24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NEW NOTE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08B921-5CE0-C0D3-28C4-963227DB1259}"/>
              </a:ext>
            </a:extLst>
          </p:cNvPr>
          <p:cNvSpPr/>
          <p:nvPr/>
        </p:nvSpPr>
        <p:spPr>
          <a:xfrm>
            <a:off x="4383650" y="3060855"/>
            <a:ext cx="3324152" cy="570675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Title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B5BE5-ED89-0F6A-78B5-3ED2995F2360}"/>
              </a:ext>
            </a:extLst>
          </p:cNvPr>
          <p:cNvSpPr txBox="1"/>
          <p:nvPr/>
        </p:nvSpPr>
        <p:spPr>
          <a:xfrm>
            <a:off x="5903790" y="38735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80005-0583-2826-E5F7-5E045D41AF38}"/>
              </a:ext>
            </a:extLst>
          </p:cNvPr>
          <p:cNvSpPr txBox="1"/>
          <p:nvPr/>
        </p:nvSpPr>
        <p:spPr>
          <a:xfrm>
            <a:off x="6959600" y="38735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AF9B9C-16A8-D3A9-0539-AFCECCEF613C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blue circle with a white cross in it&#10;&#10;Description automatically generated with medium confidence">
            <a:extLst>
              <a:ext uri="{FF2B5EF4-FFF2-40B4-BE49-F238E27FC236}">
                <a16:creationId xmlns:a16="http://schemas.microsoft.com/office/drawing/2014/main" id="{E9556808-9E31-58A4-AF24-4DABC4358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83" y="491475"/>
            <a:ext cx="941978" cy="9419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3818CC-5B5A-D07B-52A9-91D5FABA761A}"/>
              </a:ext>
            </a:extLst>
          </p:cNvPr>
          <p:cNvSpPr txBox="1"/>
          <p:nvPr/>
        </p:nvSpPr>
        <p:spPr>
          <a:xfrm>
            <a:off x="3727301" y="3661266"/>
            <a:ext cx="3093034" cy="313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Title already exists !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4F71E0D-9AB5-F76A-5571-791A014935CB}"/>
              </a:ext>
            </a:extLst>
          </p:cNvPr>
          <p:cNvSpPr/>
          <p:nvPr/>
        </p:nvSpPr>
        <p:spPr>
          <a:xfrm>
            <a:off x="8248358" y="844690"/>
            <a:ext cx="2093017" cy="2221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14D1206-6DC5-0A43-0632-3FA9305D365D}"/>
              </a:ext>
            </a:extLst>
          </p:cNvPr>
          <p:cNvSpPr/>
          <p:nvPr/>
        </p:nvSpPr>
        <p:spPr>
          <a:xfrm rot="12627903">
            <a:off x="8329784" y="4961928"/>
            <a:ext cx="2093017" cy="2221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DA658-3FBD-47AD-4C04-115B12C4F630}"/>
              </a:ext>
            </a:extLst>
          </p:cNvPr>
          <p:cNvSpPr txBox="1"/>
          <p:nvPr/>
        </p:nvSpPr>
        <p:spPr>
          <a:xfrm>
            <a:off x="8505204" y="565542"/>
            <a:ext cx="17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Create 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18790-D78E-BBCA-32DD-7A2985759BE9}"/>
              </a:ext>
            </a:extLst>
          </p:cNvPr>
          <p:cNvSpPr txBox="1"/>
          <p:nvPr/>
        </p:nvSpPr>
        <p:spPr>
          <a:xfrm>
            <a:off x="8248358" y="5708825"/>
            <a:ext cx="39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Duplicate title with an existing title.</a:t>
            </a:r>
          </a:p>
        </p:txBody>
      </p:sp>
    </p:spTree>
    <p:extLst>
      <p:ext uri="{BB962C8B-B14F-4D97-AF65-F5344CB8AC3E}">
        <p14:creationId xmlns:p14="http://schemas.microsoft.com/office/powerpoint/2010/main" val="1854514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978049" y="1797664"/>
            <a:ext cx="2235867" cy="17526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7D64C-325E-FA3A-924D-D85ADDA1FDBC}"/>
                </a:ext>
              </a:extLst>
            </p:cNvPr>
            <p:cNvSpPr txBox="1"/>
            <p:nvPr/>
          </p:nvSpPr>
          <p:spPr>
            <a:xfrm>
              <a:off x="2248327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615899-4101-0E0D-2A3F-F62293A4A189}"/>
              </a:ext>
            </a:extLst>
          </p:cNvPr>
          <p:cNvGrpSpPr/>
          <p:nvPr/>
        </p:nvGrpSpPr>
        <p:grpSpPr>
          <a:xfrm>
            <a:off x="4978066" y="1800188"/>
            <a:ext cx="2235867" cy="1752600"/>
            <a:chOff x="4978066" y="1800188"/>
            <a:chExt cx="2235867" cy="17526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1B7CF7-AFA4-0231-8DCD-A979E92ADC6B}"/>
                </a:ext>
              </a:extLst>
            </p:cNvPr>
            <p:cNvSpPr/>
            <p:nvPr/>
          </p:nvSpPr>
          <p:spPr>
            <a:xfrm>
              <a:off x="4978066" y="1800188"/>
              <a:ext cx="2235867" cy="1752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23E752-9AFA-20D1-17BF-52AB962D772A}"/>
                </a:ext>
              </a:extLst>
            </p:cNvPr>
            <p:cNvSpPr txBox="1"/>
            <p:nvPr/>
          </p:nvSpPr>
          <p:spPr>
            <a:xfrm>
              <a:off x="5143500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3E6B-C504-9B46-B6BC-2C5A14F726D6}"/>
                </a:ext>
              </a:extLst>
            </p:cNvPr>
            <p:cNvSpPr txBox="1"/>
            <p:nvPr/>
          </p:nvSpPr>
          <p:spPr>
            <a:xfrm>
              <a:off x="5248342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A1B0CF-1390-8F25-3BAA-FA3D2B432FB4}"/>
              </a:ext>
            </a:extLst>
          </p:cNvPr>
          <p:cNvGrpSpPr/>
          <p:nvPr/>
        </p:nvGrpSpPr>
        <p:grpSpPr>
          <a:xfrm>
            <a:off x="7978083" y="1797664"/>
            <a:ext cx="2235867" cy="1752600"/>
            <a:chOff x="7978083" y="1797664"/>
            <a:chExt cx="2235867" cy="17526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617F10-33E0-6911-E2D2-4926930C980B}"/>
                </a:ext>
              </a:extLst>
            </p:cNvPr>
            <p:cNvSpPr/>
            <p:nvPr/>
          </p:nvSpPr>
          <p:spPr>
            <a:xfrm>
              <a:off x="7978083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F8FDB7-94A9-EDF8-BB55-2C81AA2D67F4}"/>
                </a:ext>
              </a:extLst>
            </p:cNvPr>
            <p:cNvSpPr txBox="1"/>
            <p:nvPr/>
          </p:nvSpPr>
          <p:spPr>
            <a:xfrm>
              <a:off x="8152566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1B279-F745-1EB2-78BA-886DC6D32DBF}"/>
                </a:ext>
              </a:extLst>
            </p:cNvPr>
            <p:cNvSpPr txBox="1"/>
            <p:nvPr/>
          </p:nvSpPr>
          <p:spPr>
            <a:xfrm>
              <a:off x="8248358" y="297347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355BA-E508-77AB-212F-3CD8DA724A84}"/>
              </a:ext>
            </a:extLst>
          </p:cNvPr>
          <p:cNvGrpSpPr/>
          <p:nvPr/>
        </p:nvGrpSpPr>
        <p:grpSpPr>
          <a:xfrm>
            <a:off x="1978049" y="3998935"/>
            <a:ext cx="2235867" cy="1752600"/>
            <a:chOff x="1978049" y="3998935"/>
            <a:chExt cx="2235867" cy="17526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29DEB-5F35-353F-59A8-99B3781CEA2D}"/>
                </a:ext>
              </a:extLst>
            </p:cNvPr>
            <p:cNvSpPr/>
            <p:nvPr/>
          </p:nvSpPr>
          <p:spPr>
            <a:xfrm>
              <a:off x="1978049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FF8674-B517-4535-62A3-63EF1E684A54}"/>
                </a:ext>
              </a:extLst>
            </p:cNvPr>
            <p:cNvSpPr txBox="1"/>
            <p:nvPr/>
          </p:nvSpPr>
          <p:spPr>
            <a:xfrm>
              <a:off x="2147783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9D699-5206-095B-6953-0C93F63D1F4A}"/>
                </a:ext>
              </a:extLst>
            </p:cNvPr>
            <p:cNvSpPr txBox="1"/>
            <p:nvPr/>
          </p:nvSpPr>
          <p:spPr>
            <a:xfrm>
              <a:off x="2248327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53D5FC-2A41-B5F6-6132-2D64410A3704}"/>
              </a:ext>
            </a:extLst>
          </p:cNvPr>
          <p:cNvGrpSpPr/>
          <p:nvPr/>
        </p:nvGrpSpPr>
        <p:grpSpPr>
          <a:xfrm>
            <a:off x="4978065" y="3998935"/>
            <a:ext cx="2235867" cy="1752600"/>
            <a:chOff x="4978065" y="3998935"/>
            <a:chExt cx="2235867" cy="1752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0B24C7-124D-0519-C959-E658671219A8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57EA0-D7DC-6667-A815-A13FF8E60381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C502C-FE89-8E25-6AB8-32D9DCBF031B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09A6C7-EC53-9A78-67DB-296BF8981DED}"/>
              </a:ext>
            </a:extLst>
          </p:cNvPr>
          <p:cNvGrpSpPr/>
          <p:nvPr/>
        </p:nvGrpSpPr>
        <p:grpSpPr>
          <a:xfrm>
            <a:off x="7978081" y="3998935"/>
            <a:ext cx="2235867" cy="1752600"/>
            <a:chOff x="7978081" y="3998935"/>
            <a:chExt cx="2235867" cy="17526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0FACF78-F8D8-3837-249B-86F5C151944E}"/>
                </a:ext>
              </a:extLst>
            </p:cNvPr>
            <p:cNvSpPr/>
            <p:nvPr/>
          </p:nvSpPr>
          <p:spPr>
            <a:xfrm>
              <a:off x="7978081" y="3998935"/>
              <a:ext cx="2235867" cy="1752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7336DB-770D-4974-52A9-953CE37109B1}"/>
                </a:ext>
              </a:extLst>
            </p:cNvPr>
            <p:cNvSpPr txBox="1"/>
            <p:nvPr/>
          </p:nvSpPr>
          <p:spPr>
            <a:xfrm>
              <a:off x="8152566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3709BF-2A1C-69D1-42A1-832B38F4DD0A}"/>
                </a:ext>
              </a:extLst>
            </p:cNvPr>
            <p:cNvSpPr txBox="1"/>
            <p:nvPr/>
          </p:nvSpPr>
          <p:spPr>
            <a:xfrm>
              <a:off x="8248358" y="519860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17/06/2023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C63BD5D-E06E-9B80-A16E-103BBBE075B3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8" name="Picture 7" descr="A blue circle with a white cross in it&#10;&#10;Description automatically generated with medium confidence">
            <a:extLst>
              <a:ext uri="{FF2B5EF4-FFF2-40B4-BE49-F238E27FC236}">
                <a16:creationId xmlns:a16="http://schemas.microsoft.com/office/drawing/2014/main" id="{6C768FE9-EE18-DA60-74B4-9A93F7DF6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83" y="491475"/>
            <a:ext cx="941978" cy="9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0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978049" y="1797664"/>
            <a:ext cx="2235867" cy="17526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7D64C-325E-FA3A-924D-D85ADDA1FDBC}"/>
                </a:ext>
              </a:extLst>
            </p:cNvPr>
            <p:cNvSpPr txBox="1"/>
            <p:nvPr/>
          </p:nvSpPr>
          <p:spPr>
            <a:xfrm>
              <a:off x="2248327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615899-4101-0E0D-2A3F-F62293A4A189}"/>
              </a:ext>
            </a:extLst>
          </p:cNvPr>
          <p:cNvGrpSpPr/>
          <p:nvPr/>
        </p:nvGrpSpPr>
        <p:grpSpPr>
          <a:xfrm>
            <a:off x="4978066" y="1800188"/>
            <a:ext cx="2235867" cy="1752600"/>
            <a:chOff x="4978066" y="1800188"/>
            <a:chExt cx="2235867" cy="17526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1B7CF7-AFA4-0231-8DCD-A979E92ADC6B}"/>
                </a:ext>
              </a:extLst>
            </p:cNvPr>
            <p:cNvSpPr/>
            <p:nvPr/>
          </p:nvSpPr>
          <p:spPr>
            <a:xfrm>
              <a:off x="4978066" y="1800188"/>
              <a:ext cx="2235867" cy="1752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23E752-9AFA-20D1-17BF-52AB962D772A}"/>
                </a:ext>
              </a:extLst>
            </p:cNvPr>
            <p:cNvSpPr txBox="1"/>
            <p:nvPr/>
          </p:nvSpPr>
          <p:spPr>
            <a:xfrm>
              <a:off x="5143500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3E6B-C504-9B46-B6BC-2C5A14F726D6}"/>
                </a:ext>
              </a:extLst>
            </p:cNvPr>
            <p:cNvSpPr txBox="1"/>
            <p:nvPr/>
          </p:nvSpPr>
          <p:spPr>
            <a:xfrm>
              <a:off x="5248342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A1B0CF-1390-8F25-3BAA-FA3D2B432FB4}"/>
              </a:ext>
            </a:extLst>
          </p:cNvPr>
          <p:cNvGrpSpPr/>
          <p:nvPr/>
        </p:nvGrpSpPr>
        <p:grpSpPr>
          <a:xfrm>
            <a:off x="7978083" y="1797664"/>
            <a:ext cx="2235867" cy="1752600"/>
            <a:chOff x="7978083" y="1797664"/>
            <a:chExt cx="2235867" cy="17526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617F10-33E0-6911-E2D2-4926930C980B}"/>
                </a:ext>
              </a:extLst>
            </p:cNvPr>
            <p:cNvSpPr/>
            <p:nvPr/>
          </p:nvSpPr>
          <p:spPr>
            <a:xfrm>
              <a:off x="7978083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F8FDB7-94A9-EDF8-BB55-2C81AA2D67F4}"/>
                </a:ext>
              </a:extLst>
            </p:cNvPr>
            <p:cNvSpPr txBox="1"/>
            <p:nvPr/>
          </p:nvSpPr>
          <p:spPr>
            <a:xfrm>
              <a:off x="8152566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1B279-F745-1EB2-78BA-886DC6D32DBF}"/>
                </a:ext>
              </a:extLst>
            </p:cNvPr>
            <p:cNvSpPr txBox="1"/>
            <p:nvPr/>
          </p:nvSpPr>
          <p:spPr>
            <a:xfrm>
              <a:off x="8248358" y="297347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355BA-E508-77AB-212F-3CD8DA724A84}"/>
              </a:ext>
            </a:extLst>
          </p:cNvPr>
          <p:cNvGrpSpPr/>
          <p:nvPr/>
        </p:nvGrpSpPr>
        <p:grpSpPr>
          <a:xfrm>
            <a:off x="1978049" y="3998935"/>
            <a:ext cx="2235867" cy="1752600"/>
            <a:chOff x="1978049" y="3998935"/>
            <a:chExt cx="2235867" cy="17526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29DEB-5F35-353F-59A8-99B3781CEA2D}"/>
                </a:ext>
              </a:extLst>
            </p:cNvPr>
            <p:cNvSpPr/>
            <p:nvPr/>
          </p:nvSpPr>
          <p:spPr>
            <a:xfrm>
              <a:off x="1978049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FF8674-B517-4535-62A3-63EF1E684A54}"/>
                </a:ext>
              </a:extLst>
            </p:cNvPr>
            <p:cNvSpPr txBox="1"/>
            <p:nvPr/>
          </p:nvSpPr>
          <p:spPr>
            <a:xfrm>
              <a:off x="2147783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9D699-5206-095B-6953-0C93F63D1F4A}"/>
                </a:ext>
              </a:extLst>
            </p:cNvPr>
            <p:cNvSpPr txBox="1"/>
            <p:nvPr/>
          </p:nvSpPr>
          <p:spPr>
            <a:xfrm>
              <a:off x="2248327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53D5FC-2A41-B5F6-6132-2D64410A3704}"/>
              </a:ext>
            </a:extLst>
          </p:cNvPr>
          <p:cNvGrpSpPr/>
          <p:nvPr/>
        </p:nvGrpSpPr>
        <p:grpSpPr>
          <a:xfrm>
            <a:off x="4978065" y="3998935"/>
            <a:ext cx="2235867" cy="1752600"/>
            <a:chOff x="4978065" y="3998935"/>
            <a:chExt cx="2235867" cy="1752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0B24C7-124D-0519-C959-E658671219A8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57EA0-D7DC-6667-A815-A13FF8E60381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C502C-FE89-8E25-6AB8-32D9DCBF031B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09A6C7-EC53-9A78-67DB-296BF8981DED}"/>
              </a:ext>
            </a:extLst>
          </p:cNvPr>
          <p:cNvGrpSpPr/>
          <p:nvPr/>
        </p:nvGrpSpPr>
        <p:grpSpPr>
          <a:xfrm>
            <a:off x="7978081" y="3998935"/>
            <a:ext cx="2235867" cy="1752600"/>
            <a:chOff x="7978081" y="3998935"/>
            <a:chExt cx="2235867" cy="17526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0FACF78-F8D8-3837-249B-86F5C151944E}"/>
                </a:ext>
              </a:extLst>
            </p:cNvPr>
            <p:cNvSpPr/>
            <p:nvPr/>
          </p:nvSpPr>
          <p:spPr>
            <a:xfrm>
              <a:off x="7978081" y="3998935"/>
              <a:ext cx="2235867" cy="1752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7336DB-770D-4974-52A9-953CE37109B1}"/>
                </a:ext>
              </a:extLst>
            </p:cNvPr>
            <p:cNvSpPr txBox="1"/>
            <p:nvPr/>
          </p:nvSpPr>
          <p:spPr>
            <a:xfrm>
              <a:off x="8152566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3709BF-2A1C-69D1-42A1-832B38F4DD0A}"/>
                </a:ext>
              </a:extLst>
            </p:cNvPr>
            <p:cNvSpPr txBox="1"/>
            <p:nvPr/>
          </p:nvSpPr>
          <p:spPr>
            <a:xfrm>
              <a:off x="8248358" y="519860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17/06/2023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C63BD5D-E06E-9B80-A16E-103BBBE075B3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8" name="Picture 7" descr="A blue circle with a white cross in it&#10;&#10;Description automatically generated with medium confidence">
            <a:extLst>
              <a:ext uri="{FF2B5EF4-FFF2-40B4-BE49-F238E27FC236}">
                <a16:creationId xmlns:a16="http://schemas.microsoft.com/office/drawing/2014/main" id="{6C768FE9-EE18-DA60-74B4-9A93F7DF6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83" y="491475"/>
            <a:ext cx="941978" cy="9419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0EBFFA-5452-3AAF-B487-2D9DBE8238BA}"/>
              </a:ext>
            </a:extLst>
          </p:cNvPr>
          <p:cNvSpPr/>
          <p:nvPr/>
        </p:nvSpPr>
        <p:spPr>
          <a:xfrm>
            <a:off x="4525991" y="1638096"/>
            <a:ext cx="3140017" cy="2169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52147-1BD6-5090-F840-FCC50BBC55B6}"/>
              </a:ext>
            </a:extLst>
          </p:cNvPr>
          <p:cNvSpPr txBox="1"/>
          <p:nvPr/>
        </p:nvSpPr>
        <p:spPr>
          <a:xfrm>
            <a:off x="10312010" y="4130914"/>
            <a:ext cx="171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Select note to delete.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427556-ECE6-7AC5-B9E3-34A0A0CD64F7}"/>
              </a:ext>
            </a:extLst>
          </p:cNvPr>
          <p:cNvSpPr/>
          <p:nvPr/>
        </p:nvSpPr>
        <p:spPr>
          <a:xfrm rot="11249988">
            <a:off x="8253902" y="3820780"/>
            <a:ext cx="2093017" cy="2221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24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799346" y="1782693"/>
            <a:ext cx="8593307" cy="4246298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15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ED036F-2C7B-00C9-92D5-56BC5CFBDA71}"/>
              </a:ext>
            </a:extLst>
          </p:cNvPr>
          <p:cNvGrpSpPr/>
          <p:nvPr/>
        </p:nvGrpSpPr>
        <p:grpSpPr>
          <a:xfrm>
            <a:off x="2451700" y="807875"/>
            <a:ext cx="1579474" cy="438397"/>
            <a:chOff x="2509238" y="488110"/>
            <a:chExt cx="1579474" cy="4383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8C8AF0-DF58-3170-77C3-08FCAE3EB99C}"/>
                </a:ext>
              </a:extLst>
            </p:cNvPr>
            <p:cNvSpPr txBox="1"/>
            <p:nvPr/>
          </p:nvSpPr>
          <p:spPr>
            <a:xfrm>
              <a:off x="2509238" y="526397"/>
              <a:ext cx="1579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SAVE</a:t>
              </a:r>
            </a:p>
          </p:txBody>
        </p:sp>
        <p:pic>
          <p:nvPicPr>
            <p:cNvPr id="6" name="Picture 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27972FA-8AC2-0F0F-EE76-3F450B0D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238" y="488110"/>
              <a:ext cx="400110" cy="4001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184E0C2-6F7E-75E6-D9D4-475BE8B2F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93074" y="772255"/>
            <a:ext cx="414172" cy="414172"/>
          </a:xfrm>
          <a:prstGeom prst="rect">
            <a:avLst/>
          </a:prstGeom>
        </p:spPr>
      </p:pic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DECA99E-A36B-0337-7128-C17658912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676" y="772255"/>
            <a:ext cx="414172" cy="4141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4F1896-77EC-4F7C-B991-BE2A7B29282B}"/>
              </a:ext>
            </a:extLst>
          </p:cNvPr>
          <p:cNvSpPr txBox="1"/>
          <p:nvPr/>
        </p:nvSpPr>
        <p:spPr>
          <a:xfrm>
            <a:off x="8707226" y="829010"/>
            <a:ext cx="76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B368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EDIT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045F5-5D77-F2BD-94FF-287AD49CF42C}"/>
              </a:ext>
            </a:extLst>
          </p:cNvPr>
          <p:cNvSpPr txBox="1"/>
          <p:nvPr/>
        </p:nvSpPr>
        <p:spPr>
          <a:xfrm>
            <a:off x="9864322" y="825222"/>
            <a:ext cx="1084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B368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94B72-1EC8-7A10-6E0A-7F658A1A1603}"/>
              </a:ext>
            </a:extLst>
          </p:cNvPr>
          <p:cNvSpPr txBox="1"/>
          <p:nvPr/>
        </p:nvSpPr>
        <p:spPr>
          <a:xfrm>
            <a:off x="2451700" y="2751382"/>
            <a:ext cx="7288600" cy="280076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enter content here...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7B8FE9-5D51-EB1E-DF63-AEBBAB7EA12C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941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799346" y="1782693"/>
            <a:ext cx="8593307" cy="4246298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15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Title 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ED036F-2C7B-00C9-92D5-56BC5CFBDA71}"/>
              </a:ext>
            </a:extLst>
          </p:cNvPr>
          <p:cNvGrpSpPr/>
          <p:nvPr/>
        </p:nvGrpSpPr>
        <p:grpSpPr>
          <a:xfrm>
            <a:off x="2451700" y="807875"/>
            <a:ext cx="1579474" cy="438397"/>
            <a:chOff x="2509238" y="488110"/>
            <a:chExt cx="1579474" cy="4383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8C8AF0-DF58-3170-77C3-08FCAE3EB99C}"/>
                </a:ext>
              </a:extLst>
            </p:cNvPr>
            <p:cNvSpPr txBox="1"/>
            <p:nvPr/>
          </p:nvSpPr>
          <p:spPr>
            <a:xfrm>
              <a:off x="2509238" y="526397"/>
              <a:ext cx="1579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SAVE</a:t>
              </a:r>
            </a:p>
          </p:txBody>
        </p:sp>
        <p:pic>
          <p:nvPicPr>
            <p:cNvPr id="6" name="Picture 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27972FA-8AC2-0F0F-EE76-3F450B0D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238" y="488110"/>
              <a:ext cx="400110" cy="4001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184E0C2-6F7E-75E6-D9D4-475BE8B2F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93074" y="772255"/>
            <a:ext cx="414172" cy="414172"/>
          </a:xfrm>
          <a:prstGeom prst="rect">
            <a:avLst/>
          </a:prstGeom>
        </p:spPr>
      </p:pic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DECA99E-A36B-0337-7128-C17658912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676" y="772255"/>
            <a:ext cx="414172" cy="4141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4F1896-77EC-4F7C-B991-BE2A7B29282B}"/>
              </a:ext>
            </a:extLst>
          </p:cNvPr>
          <p:cNvSpPr txBox="1"/>
          <p:nvPr/>
        </p:nvSpPr>
        <p:spPr>
          <a:xfrm>
            <a:off x="8707226" y="829010"/>
            <a:ext cx="76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045F5-5D77-F2BD-94FF-287AD49CF42C}"/>
              </a:ext>
            </a:extLst>
          </p:cNvPr>
          <p:cNvSpPr txBox="1"/>
          <p:nvPr/>
        </p:nvSpPr>
        <p:spPr>
          <a:xfrm>
            <a:off x="9864322" y="825222"/>
            <a:ext cx="1084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94B72-1EC8-7A10-6E0A-7F658A1A1603}"/>
              </a:ext>
            </a:extLst>
          </p:cNvPr>
          <p:cNvSpPr txBox="1"/>
          <p:nvPr/>
        </p:nvSpPr>
        <p:spPr>
          <a:xfrm>
            <a:off x="2451700" y="2751382"/>
            <a:ext cx="7288600" cy="286232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enter content here...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650DF2-ED9E-F956-2150-892BE531BDC3}"/>
              </a:ext>
            </a:extLst>
          </p:cNvPr>
          <p:cNvGrpSpPr/>
          <p:nvPr/>
        </p:nvGrpSpPr>
        <p:grpSpPr>
          <a:xfrm>
            <a:off x="3714750" y="2232462"/>
            <a:ext cx="4762500" cy="2293539"/>
            <a:chOff x="3714750" y="2232462"/>
            <a:chExt cx="4762500" cy="229353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F5B8739-26E3-7DF8-3BE7-13FC7BC54C66}"/>
                </a:ext>
              </a:extLst>
            </p:cNvPr>
            <p:cNvSpPr/>
            <p:nvPr/>
          </p:nvSpPr>
          <p:spPr>
            <a:xfrm>
              <a:off x="3714750" y="2232462"/>
              <a:ext cx="4762500" cy="22935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5E80CE-624D-A978-4C91-FAEA3A76A5D3}"/>
                </a:ext>
              </a:extLst>
            </p:cNvPr>
            <p:cNvSpPr txBox="1"/>
            <p:nvPr/>
          </p:nvSpPr>
          <p:spPr>
            <a:xfrm>
              <a:off x="4127500" y="2402132"/>
              <a:ext cx="143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Roboto" panose="02000000000000000000" pitchFamily="2" charset="0"/>
                  <a:ea typeface="Roboto" panose="02000000000000000000" pitchFamily="2" charset="0"/>
                </a:rPr>
                <a:t>Delete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F209CE-41D4-FA49-BE8C-8A00095A00E7}"/>
                </a:ext>
              </a:extLst>
            </p:cNvPr>
            <p:cNvSpPr txBox="1"/>
            <p:nvPr/>
          </p:nvSpPr>
          <p:spPr>
            <a:xfrm>
              <a:off x="4127500" y="3009900"/>
              <a:ext cx="389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Roboto" panose="02000000000000000000" pitchFamily="2" charset="0"/>
                  <a:ea typeface="Roboto" panose="02000000000000000000" pitchFamily="2" charset="0"/>
                </a:rPr>
                <a:t>Do you want delete to this note?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20A04F-B078-70BA-C61E-A799A6C5F682}"/>
                </a:ext>
              </a:extLst>
            </p:cNvPr>
            <p:cNvSpPr txBox="1"/>
            <p:nvPr/>
          </p:nvSpPr>
          <p:spPr>
            <a:xfrm>
              <a:off x="5941890" y="3873500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CANCLE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85DE1C-7658-DF69-EFC4-8A12D70E971F}"/>
                </a:ext>
              </a:extLst>
            </p:cNvPr>
            <p:cNvSpPr txBox="1"/>
            <p:nvPr/>
          </p:nvSpPr>
          <p:spPr>
            <a:xfrm>
              <a:off x="6997700" y="3873500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OK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51E32C-B526-C7E3-AAB3-76620148ABCF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4E0A0B3-5A2D-992C-8196-42D949182CDC}"/>
              </a:ext>
            </a:extLst>
          </p:cNvPr>
          <p:cNvSpPr/>
          <p:nvPr/>
        </p:nvSpPr>
        <p:spPr>
          <a:xfrm>
            <a:off x="7074087" y="3756965"/>
            <a:ext cx="983305" cy="573827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4A08D8B-9012-D58F-EB95-829ED0EC8DB0}"/>
              </a:ext>
            </a:extLst>
          </p:cNvPr>
          <p:cNvSpPr/>
          <p:nvPr/>
        </p:nvSpPr>
        <p:spPr>
          <a:xfrm rot="13238765">
            <a:off x="7884127" y="4823226"/>
            <a:ext cx="1586955" cy="202480"/>
          </a:xfrm>
          <a:prstGeom prst="rightArrow">
            <a:avLst>
              <a:gd name="adj1" fmla="val 36764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BF8828-7B75-2F78-2B0B-82D3C8909D08}"/>
              </a:ext>
            </a:extLst>
          </p:cNvPr>
          <p:cNvSpPr txBox="1"/>
          <p:nvPr/>
        </p:nvSpPr>
        <p:spPr>
          <a:xfrm>
            <a:off x="8248358" y="5708825"/>
            <a:ext cx="39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select "OK" to confirm note deletion</a:t>
            </a:r>
          </a:p>
        </p:txBody>
      </p:sp>
    </p:spTree>
    <p:extLst>
      <p:ext uri="{BB962C8B-B14F-4D97-AF65-F5344CB8AC3E}">
        <p14:creationId xmlns:p14="http://schemas.microsoft.com/office/powerpoint/2010/main" val="545816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56A85-2CBD-6AC6-3907-0C9216BA14A4}"/>
              </a:ext>
            </a:extLst>
          </p:cNvPr>
          <p:cNvGrpSpPr/>
          <p:nvPr/>
        </p:nvGrpSpPr>
        <p:grpSpPr>
          <a:xfrm>
            <a:off x="1978048" y="3998935"/>
            <a:ext cx="2235867" cy="1752600"/>
            <a:chOff x="4978065" y="3998935"/>
            <a:chExt cx="2235867" cy="17526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20C40DC-DDB8-D911-6A90-08753D683B62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12E003-61D0-6B83-5BA8-1A0490A34F77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90A519-596F-025E-6AED-ED5A74445F28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4E3AFD-40BA-9F77-8899-5587F227852F}"/>
              </a:ext>
            </a:extLst>
          </p:cNvPr>
          <p:cNvGrpSpPr/>
          <p:nvPr/>
        </p:nvGrpSpPr>
        <p:grpSpPr>
          <a:xfrm>
            <a:off x="7978081" y="1792948"/>
            <a:ext cx="2235867" cy="1752600"/>
            <a:chOff x="1978049" y="3998935"/>
            <a:chExt cx="2235867" cy="17526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7A90CC0-F9F4-E1B1-D282-86DB8BB77769}"/>
                </a:ext>
              </a:extLst>
            </p:cNvPr>
            <p:cNvSpPr/>
            <p:nvPr/>
          </p:nvSpPr>
          <p:spPr>
            <a:xfrm>
              <a:off x="1978049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2F0661-FB4B-5AD9-3C77-B80B9DB3D4B5}"/>
                </a:ext>
              </a:extLst>
            </p:cNvPr>
            <p:cNvSpPr txBox="1"/>
            <p:nvPr/>
          </p:nvSpPr>
          <p:spPr>
            <a:xfrm>
              <a:off x="2147783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B0C060-B465-1C3E-6BDA-F687A17DB47E}"/>
                </a:ext>
              </a:extLst>
            </p:cNvPr>
            <p:cNvSpPr txBox="1"/>
            <p:nvPr/>
          </p:nvSpPr>
          <p:spPr>
            <a:xfrm>
              <a:off x="2248327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978049" y="1797664"/>
            <a:ext cx="2235867" cy="17526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7D64C-325E-FA3A-924D-D85ADDA1FDBC}"/>
                </a:ext>
              </a:extLst>
            </p:cNvPr>
            <p:cNvSpPr txBox="1"/>
            <p:nvPr/>
          </p:nvSpPr>
          <p:spPr>
            <a:xfrm>
              <a:off x="2248327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615899-4101-0E0D-2A3F-F62293A4A189}"/>
              </a:ext>
            </a:extLst>
          </p:cNvPr>
          <p:cNvGrpSpPr/>
          <p:nvPr/>
        </p:nvGrpSpPr>
        <p:grpSpPr>
          <a:xfrm>
            <a:off x="4978066" y="1800188"/>
            <a:ext cx="2235867" cy="1752600"/>
            <a:chOff x="4978066" y="1800188"/>
            <a:chExt cx="2235867" cy="17526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1B7CF7-AFA4-0231-8DCD-A979E92ADC6B}"/>
                </a:ext>
              </a:extLst>
            </p:cNvPr>
            <p:cNvSpPr/>
            <p:nvPr/>
          </p:nvSpPr>
          <p:spPr>
            <a:xfrm>
              <a:off x="4978066" y="1800188"/>
              <a:ext cx="2235867" cy="1752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23E752-9AFA-20D1-17BF-52AB962D772A}"/>
                </a:ext>
              </a:extLst>
            </p:cNvPr>
            <p:cNvSpPr txBox="1"/>
            <p:nvPr/>
          </p:nvSpPr>
          <p:spPr>
            <a:xfrm>
              <a:off x="5143500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3E6B-C504-9B46-B6BC-2C5A14F726D6}"/>
                </a:ext>
              </a:extLst>
            </p:cNvPr>
            <p:cNvSpPr txBox="1"/>
            <p:nvPr/>
          </p:nvSpPr>
          <p:spPr>
            <a:xfrm>
              <a:off x="5248342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53D5FC-2A41-B5F6-6132-2D64410A3704}"/>
              </a:ext>
            </a:extLst>
          </p:cNvPr>
          <p:cNvGrpSpPr/>
          <p:nvPr/>
        </p:nvGrpSpPr>
        <p:grpSpPr>
          <a:xfrm>
            <a:off x="4978065" y="3998935"/>
            <a:ext cx="2235867" cy="1752600"/>
            <a:chOff x="4978065" y="3998935"/>
            <a:chExt cx="2235867" cy="1752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0B24C7-124D-0519-C959-E658671219A8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57EA0-D7DC-6667-A815-A13FF8E60381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C502C-FE89-8E25-6AB8-32D9DCBF031B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C63BD5D-E06E-9B80-A16E-103BBBE075B3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8" name="Picture 7" descr="A blue circle with a white cross in it&#10;&#10;Description automatically generated with medium confidence">
            <a:extLst>
              <a:ext uri="{FF2B5EF4-FFF2-40B4-BE49-F238E27FC236}">
                <a16:creationId xmlns:a16="http://schemas.microsoft.com/office/drawing/2014/main" id="{6C768FE9-EE18-DA60-74B4-9A93F7DF6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83" y="491475"/>
            <a:ext cx="941978" cy="9419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F7D652-B953-0A3D-6DE6-6DA23CACA166}"/>
              </a:ext>
            </a:extLst>
          </p:cNvPr>
          <p:cNvGrpSpPr/>
          <p:nvPr/>
        </p:nvGrpSpPr>
        <p:grpSpPr>
          <a:xfrm>
            <a:off x="4978065" y="1797664"/>
            <a:ext cx="2235867" cy="1752600"/>
            <a:chOff x="7978083" y="1797664"/>
            <a:chExt cx="2235867" cy="17526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73F4FBC-A0CE-29D7-FC0F-F135AA46E5E8}"/>
                </a:ext>
              </a:extLst>
            </p:cNvPr>
            <p:cNvSpPr/>
            <p:nvPr/>
          </p:nvSpPr>
          <p:spPr>
            <a:xfrm>
              <a:off x="7978083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3726A5-7217-2A47-AF8A-C309FA9D6C32}"/>
                </a:ext>
              </a:extLst>
            </p:cNvPr>
            <p:cNvSpPr txBox="1"/>
            <p:nvPr/>
          </p:nvSpPr>
          <p:spPr>
            <a:xfrm>
              <a:off x="8152566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6EEC94-7714-95FE-CCEA-4D551336FE5D}"/>
                </a:ext>
              </a:extLst>
            </p:cNvPr>
            <p:cNvSpPr txBox="1"/>
            <p:nvPr/>
          </p:nvSpPr>
          <p:spPr>
            <a:xfrm>
              <a:off x="8248358" y="297347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5EDEB4-F661-3734-83BC-43F0A02359C0}"/>
              </a:ext>
            </a:extLst>
          </p:cNvPr>
          <p:cNvGrpSpPr/>
          <p:nvPr/>
        </p:nvGrpSpPr>
        <p:grpSpPr>
          <a:xfrm>
            <a:off x="4978065" y="4001459"/>
            <a:ext cx="2235867" cy="1752600"/>
            <a:chOff x="7978081" y="3998935"/>
            <a:chExt cx="2235867" cy="17526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138C66D-D59F-7DF0-8ACE-5460CA8B8C77}"/>
                </a:ext>
              </a:extLst>
            </p:cNvPr>
            <p:cNvSpPr/>
            <p:nvPr/>
          </p:nvSpPr>
          <p:spPr>
            <a:xfrm>
              <a:off x="7978081" y="3998935"/>
              <a:ext cx="2235867" cy="1752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377261-1151-C308-7EB6-A37DD6D54B33}"/>
                </a:ext>
              </a:extLst>
            </p:cNvPr>
            <p:cNvSpPr txBox="1"/>
            <p:nvPr/>
          </p:nvSpPr>
          <p:spPr>
            <a:xfrm>
              <a:off x="8152566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79ABBB-6A07-16A3-6AF2-77106FE3729D}"/>
                </a:ext>
              </a:extLst>
            </p:cNvPr>
            <p:cNvSpPr txBox="1"/>
            <p:nvPr/>
          </p:nvSpPr>
          <p:spPr>
            <a:xfrm>
              <a:off x="8248358" y="519860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17/06/2023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5349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799346" y="1782693"/>
            <a:ext cx="8593307" cy="4246298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15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</a:t>
              </a:r>
              <a:r>
                <a:rPr lang="en-US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ED036F-2C7B-00C9-92D5-56BC5CFBDA71}"/>
              </a:ext>
            </a:extLst>
          </p:cNvPr>
          <p:cNvGrpSpPr/>
          <p:nvPr/>
        </p:nvGrpSpPr>
        <p:grpSpPr>
          <a:xfrm>
            <a:off x="2451700" y="807875"/>
            <a:ext cx="1579474" cy="438397"/>
            <a:chOff x="2509238" y="488110"/>
            <a:chExt cx="1579474" cy="4383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8C8AF0-DF58-3170-77C3-08FCAE3EB99C}"/>
                </a:ext>
              </a:extLst>
            </p:cNvPr>
            <p:cNvSpPr txBox="1"/>
            <p:nvPr/>
          </p:nvSpPr>
          <p:spPr>
            <a:xfrm>
              <a:off x="2509238" y="526397"/>
              <a:ext cx="1579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SAVE</a:t>
              </a:r>
            </a:p>
          </p:txBody>
        </p:sp>
        <p:pic>
          <p:nvPicPr>
            <p:cNvPr id="6" name="Picture 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27972FA-8AC2-0F0F-EE76-3F450B0D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238" y="488110"/>
              <a:ext cx="400110" cy="4001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184E0C2-6F7E-75E6-D9D4-475BE8B2F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93074" y="772255"/>
            <a:ext cx="414172" cy="414172"/>
          </a:xfrm>
          <a:prstGeom prst="rect">
            <a:avLst/>
          </a:prstGeom>
        </p:spPr>
      </p:pic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DECA99E-A36B-0337-7128-C17658912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676" y="772255"/>
            <a:ext cx="414172" cy="4141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4F1896-77EC-4F7C-B991-BE2A7B29282B}"/>
              </a:ext>
            </a:extLst>
          </p:cNvPr>
          <p:cNvSpPr txBox="1"/>
          <p:nvPr/>
        </p:nvSpPr>
        <p:spPr>
          <a:xfrm>
            <a:off x="8707226" y="829010"/>
            <a:ext cx="76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B368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EDIT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045F5-5D77-F2BD-94FF-287AD49CF42C}"/>
              </a:ext>
            </a:extLst>
          </p:cNvPr>
          <p:cNvSpPr txBox="1"/>
          <p:nvPr/>
        </p:nvSpPr>
        <p:spPr>
          <a:xfrm>
            <a:off x="9864322" y="825222"/>
            <a:ext cx="1084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B368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94B72-1EC8-7A10-6E0A-7F658A1A1603}"/>
              </a:ext>
            </a:extLst>
          </p:cNvPr>
          <p:cNvSpPr txBox="1"/>
          <p:nvPr/>
        </p:nvSpPr>
        <p:spPr>
          <a:xfrm>
            <a:off x="2451700" y="2751382"/>
            <a:ext cx="7288600" cy="286232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enter content here...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650DF2-ED9E-F956-2150-892BE531BDC3}"/>
              </a:ext>
            </a:extLst>
          </p:cNvPr>
          <p:cNvGrpSpPr/>
          <p:nvPr/>
        </p:nvGrpSpPr>
        <p:grpSpPr>
          <a:xfrm>
            <a:off x="3714750" y="2232462"/>
            <a:ext cx="4762500" cy="2293539"/>
            <a:chOff x="3714750" y="2232462"/>
            <a:chExt cx="4762500" cy="229353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F5B8739-26E3-7DF8-3BE7-13FC7BC54C66}"/>
                </a:ext>
              </a:extLst>
            </p:cNvPr>
            <p:cNvSpPr/>
            <p:nvPr/>
          </p:nvSpPr>
          <p:spPr>
            <a:xfrm>
              <a:off x="3714750" y="2232462"/>
              <a:ext cx="4762500" cy="22935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5E80CE-624D-A978-4C91-FAEA3A76A5D3}"/>
                </a:ext>
              </a:extLst>
            </p:cNvPr>
            <p:cNvSpPr txBox="1"/>
            <p:nvPr/>
          </p:nvSpPr>
          <p:spPr>
            <a:xfrm>
              <a:off x="4127500" y="2402132"/>
              <a:ext cx="143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Delete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F209CE-41D4-FA49-BE8C-8A00095A00E7}"/>
                </a:ext>
              </a:extLst>
            </p:cNvPr>
            <p:cNvSpPr txBox="1"/>
            <p:nvPr/>
          </p:nvSpPr>
          <p:spPr>
            <a:xfrm>
              <a:off x="4127500" y="3009900"/>
              <a:ext cx="389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Do you want delete to this note?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20A04F-B078-70BA-C61E-A799A6C5F682}"/>
                </a:ext>
              </a:extLst>
            </p:cNvPr>
            <p:cNvSpPr txBox="1"/>
            <p:nvPr/>
          </p:nvSpPr>
          <p:spPr>
            <a:xfrm>
              <a:off x="5941890" y="3873500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CANCLE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85DE1C-7658-DF69-EFC4-8A12D70E971F}"/>
                </a:ext>
              </a:extLst>
            </p:cNvPr>
            <p:cNvSpPr txBox="1"/>
            <p:nvPr/>
          </p:nvSpPr>
          <p:spPr>
            <a:xfrm>
              <a:off x="6997700" y="3873500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OK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51E32C-B526-C7E3-AAB3-76620148ABCF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27B982C-4ABF-967A-E782-2F57DD9BAE3B}"/>
              </a:ext>
            </a:extLst>
          </p:cNvPr>
          <p:cNvSpPr/>
          <p:nvPr/>
        </p:nvSpPr>
        <p:spPr>
          <a:xfrm>
            <a:off x="6001789" y="3756965"/>
            <a:ext cx="1074701" cy="573827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D3130D8-D75C-FEA5-4A27-FF1C24F2A967}"/>
              </a:ext>
            </a:extLst>
          </p:cNvPr>
          <p:cNvSpPr/>
          <p:nvPr/>
        </p:nvSpPr>
        <p:spPr>
          <a:xfrm rot="13238765">
            <a:off x="6903225" y="4823226"/>
            <a:ext cx="1586955" cy="202480"/>
          </a:xfrm>
          <a:prstGeom prst="rightArrow">
            <a:avLst>
              <a:gd name="adj1" fmla="val 36764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D38224-7465-FE04-813D-CE41B485EB44}"/>
              </a:ext>
            </a:extLst>
          </p:cNvPr>
          <p:cNvSpPr txBox="1"/>
          <p:nvPr/>
        </p:nvSpPr>
        <p:spPr>
          <a:xfrm>
            <a:off x="6190714" y="5580367"/>
            <a:ext cx="461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select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to confirm cancellation</a:t>
            </a:r>
          </a:p>
        </p:txBody>
      </p:sp>
    </p:spTree>
    <p:extLst>
      <p:ext uri="{BB962C8B-B14F-4D97-AF65-F5344CB8AC3E}">
        <p14:creationId xmlns:p14="http://schemas.microsoft.com/office/powerpoint/2010/main" val="3965304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799346" y="1782693"/>
            <a:ext cx="8593307" cy="4246298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15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ED036F-2C7B-00C9-92D5-56BC5CFBDA71}"/>
              </a:ext>
            </a:extLst>
          </p:cNvPr>
          <p:cNvGrpSpPr/>
          <p:nvPr/>
        </p:nvGrpSpPr>
        <p:grpSpPr>
          <a:xfrm>
            <a:off x="2451700" y="807875"/>
            <a:ext cx="1579474" cy="438397"/>
            <a:chOff x="2509238" y="488110"/>
            <a:chExt cx="1579474" cy="4383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8C8AF0-DF58-3170-77C3-08FCAE3EB99C}"/>
                </a:ext>
              </a:extLst>
            </p:cNvPr>
            <p:cNvSpPr txBox="1"/>
            <p:nvPr/>
          </p:nvSpPr>
          <p:spPr>
            <a:xfrm>
              <a:off x="2509238" y="526397"/>
              <a:ext cx="1579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SAVE</a:t>
              </a:r>
            </a:p>
          </p:txBody>
        </p:sp>
        <p:pic>
          <p:nvPicPr>
            <p:cNvPr id="6" name="Picture 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27972FA-8AC2-0F0F-EE76-3F450B0D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238" y="488110"/>
              <a:ext cx="400110" cy="4001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184E0C2-6F7E-75E6-D9D4-475BE8B2F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93074" y="772255"/>
            <a:ext cx="414172" cy="414172"/>
          </a:xfrm>
          <a:prstGeom prst="rect">
            <a:avLst/>
          </a:prstGeom>
        </p:spPr>
      </p:pic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DECA99E-A36B-0337-7128-C17658912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676" y="772255"/>
            <a:ext cx="414172" cy="4141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4F1896-77EC-4F7C-B991-BE2A7B29282B}"/>
              </a:ext>
            </a:extLst>
          </p:cNvPr>
          <p:cNvSpPr txBox="1"/>
          <p:nvPr/>
        </p:nvSpPr>
        <p:spPr>
          <a:xfrm>
            <a:off x="8707226" y="829010"/>
            <a:ext cx="76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B368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EDIT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045F5-5D77-F2BD-94FF-287AD49CF42C}"/>
              </a:ext>
            </a:extLst>
          </p:cNvPr>
          <p:cNvSpPr txBox="1"/>
          <p:nvPr/>
        </p:nvSpPr>
        <p:spPr>
          <a:xfrm>
            <a:off x="9864322" y="825222"/>
            <a:ext cx="1084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B368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94B72-1EC8-7A10-6E0A-7F658A1A1603}"/>
              </a:ext>
            </a:extLst>
          </p:cNvPr>
          <p:cNvSpPr txBox="1"/>
          <p:nvPr/>
        </p:nvSpPr>
        <p:spPr>
          <a:xfrm>
            <a:off x="2451700" y="2751382"/>
            <a:ext cx="7288600" cy="280076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enter content here...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7B8FE9-5D51-EB1E-DF63-AEBBAB7EA12C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08C83C0-8149-0136-10C4-3019F6544152}"/>
              </a:ext>
            </a:extLst>
          </p:cNvPr>
          <p:cNvSpPr/>
          <p:nvPr/>
        </p:nvSpPr>
        <p:spPr>
          <a:xfrm>
            <a:off x="2255692" y="608630"/>
            <a:ext cx="1410778" cy="741422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648B38-887F-9411-4A89-4C489F471C49}"/>
              </a:ext>
            </a:extLst>
          </p:cNvPr>
          <p:cNvSpPr/>
          <p:nvPr/>
        </p:nvSpPr>
        <p:spPr>
          <a:xfrm rot="16200000">
            <a:off x="1914573" y="2368906"/>
            <a:ext cx="2093017" cy="2221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52DDC-6870-D855-F65D-B20CEF790851}"/>
              </a:ext>
            </a:extLst>
          </p:cNvPr>
          <p:cNvSpPr txBox="1"/>
          <p:nvPr/>
        </p:nvSpPr>
        <p:spPr>
          <a:xfrm>
            <a:off x="2517016" y="3741489"/>
            <a:ext cx="39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"SAVE" to save</a:t>
            </a:r>
          </a:p>
        </p:txBody>
      </p:sp>
    </p:spTree>
    <p:extLst>
      <p:ext uri="{BB962C8B-B14F-4D97-AF65-F5344CB8AC3E}">
        <p14:creationId xmlns:p14="http://schemas.microsoft.com/office/powerpoint/2010/main" val="4056409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978049" y="1797664"/>
            <a:ext cx="2235867" cy="17526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7D64C-325E-FA3A-924D-D85ADDA1FDBC}"/>
                </a:ext>
              </a:extLst>
            </p:cNvPr>
            <p:cNvSpPr txBox="1"/>
            <p:nvPr/>
          </p:nvSpPr>
          <p:spPr>
            <a:xfrm>
              <a:off x="2248327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615899-4101-0E0D-2A3F-F62293A4A189}"/>
              </a:ext>
            </a:extLst>
          </p:cNvPr>
          <p:cNvGrpSpPr/>
          <p:nvPr/>
        </p:nvGrpSpPr>
        <p:grpSpPr>
          <a:xfrm>
            <a:off x="4978066" y="1800188"/>
            <a:ext cx="2235867" cy="1752600"/>
            <a:chOff x="4978066" y="1800188"/>
            <a:chExt cx="2235867" cy="17526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1B7CF7-AFA4-0231-8DCD-A979E92ADC6B}"/>
                </a:ext>
              </a:extLst>
            </p:cNvPr>
            <p:cNvSpPr/>
            <p:nvPr/>
          </p:nvSpPr>
          <p:spPr>
            <a:xfrm>
              <a:off x="4978066" y="1800188"/>
              <a:ext cx="2235867" cy="1752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23E752-9AFA-20D1-17BF-52AB962D772A}"/>
                </a:ext>
              </a:extLst>
            </p:cNvPr>
            <p:cNvSpPr txBox="1"/>
            <p:nvPr/>
          </p:nvSpPr>
          <p:spPr>
            <a:xfrm>
              <a:off x="5143500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3E6B-C504-9B46-B6BC-2C5A14F726D6}"/>
                </a:ext>
              </a:extLst>
            </p:cNvPr>
            <p:cNvSpPr txBox="1"/>
            <p:nvPr/>
          </p:nvSpPr>
          <p:spPr>
            <a:xfrm>
              <a:off x="5248342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A1B0CF-1390-8F25-3BAA-FA3D2B432FB4}"/>
              </a:ext>
            </a:extLst>
          </p:cNvPr>
          <p:cNvGrpSpPr/>
          <p:nvPr/>
        </p:nvGrpSpPr>
        <p:grpSpPr>
          <a:xfrm>
            <a:off x="7978083" y="1797664"/>
            <a:ext cx="2235867" cy="1752600"/>
            <a:chOff x="7978083" y="1797664"/>
            <a:chExt cx="2235867" cy="17526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617F10-33E0-6911-E2D2-4926930C980B}"/>
                </a:ext>
              </a:extLst>
            </p:cNvPr>
            <p:cNvSpPr/>
            <p:nvPr/>
          </p:nvSpPr>
          <p:spPr>
            <a:xfrm>
              <a:off x="7978083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F8FDB7-94A9-EDF8-BB55-2C81AA2D67F4}"/>
                </a:ext>
              </a:extLst>
            </p:cNvPr>
            <p:cNvSpPr txBox="1"/>
            <p:nvPr/>
          </p:nvSpPr>
          <p:spPr>
            <a:xfrm>
              <a:off x="8152566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1B279-F745-1EB2-78BA-886DC6D32DBF}"/>
                </a:ext>
              </a:extLst>
            </p:cNvPr>
            <p:cNvSpPr txBox="1"/>
            <p:nvPr/>
          </p:nvSpPr>
          <p:spPr>
            <a:xfrm>
              <a:off x="8248358" y="297347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355BA-E508-77AB-212F-3CD8DA724A84}"/>
              </a:ext>
            </a:extLst>
          </p:cNvPr>
          <p:cNvGrpSpPr/>
          <p:nvPr/>
        </p:nvGrpSpPr>
        <p:grpSpPr>
          <a:xfrm>
            <a:off x="1978049" y="3998935"/>
            <a:ext cx="2235867" cy="1752600"/>
            <a:chOff x="1978049" y="3998935"/>
            <a:chExt cx="2235867" cy="17526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29DEB-5F35-353F-59A8-99B3781CEA2D}"/>
                </a:ext>
              </a:extLst>
            </p:cNvPr>
            <p:cNvSpPr/>
            <p:nvPr/>
          </p:nvSpPr>
          <p:spPr>
            <a:xfrm>
              <a:off x="1978049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FF8674-B517-4535-62A3-63EF1E684A54}"/>
                </a:ext>
              </a:extLst>
            </p:cNvPr>
            <p:cNvSpPr txBox="1"/>
            <p:nvPr/>
          </p:nvSpPr>
          <p:spPr>
            <a:xfrm>
              <a:off x="2147783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9D699-5206-095B-6953-0C93F63D1F4A}"/>
                </a:ext>
              </a:extLst>
            </p:cNvPr>
            <p:cNvSpPr txBox="1"/>
            <p:nvPr/>
          </p:nvSpPr>
          <p:spPr>
            <a:xfrm>
              <a:off x="2248327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53D5FC-2A41-B5F6-6132-2D64410A3704}"/>
              </a:ext>
            </a:extLst>
          </p:cNvPr>
          <p:cNvGrpSpPr/>
          <p:nvPr/>
        </p:nvGrpSpPr>
        <p:grpSpPr>
          <a:xfrm>
            <a:off x="4978065" y="3998935"/>
            <a:ext cx="2235867" cy="1752600"/>
            <a:chOff x="4978065" y="3998935"/>
            <a:chExt cx="2235867" cy="1752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0B24C7-124D-0519-C959-E658671219A8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57EA0-D7DC-6667-A815-A13FF8E60381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C502C-FE89-8E25-6AB8-32D9DCBF031B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09A6C7-EC53-9A78-67DB-296BF8981DED}"/>
              </a:ext>
            </a:extLst>
          </p:cNvPr>
          <p:cNvGrpSpPr/>
          <p:nvPr/>
        </p:nvGrpSpPr>
        <p:grpSpPr>
          <a:xfrm>
            <a:off x="7978081" y="3998935"/>
            <a:ext cx="2235867" cy="1752600"/>
            <a:chOff x="7978081" y="3998935"/>
            <a:chExt cx="2235867" cy="17526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0FACF78-F8D8-3837-249B-86F5C151944E}"/>
                </a:ext>
              </a:extLst>
            </p:cNvPr>
            <p:cNvSpPr/>
            <p:nvPr/>
          </p:nvSpPr>
          <p:spPr>
            <a:xfrm>
              <a:off x="7978081" y="3998935"/>
              <a:ext cx="2235867" cy="1752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7336DB-770D-4974-52A9-953CE37109B1}"/>
                </a:ext>
              </a:extLst>
            </p:cNvPr>
            <p:cNvSpPr txBox="1"/>
            <p:nvPr/>
          </p:nvSpPr>
          <p:spPr>
            <a:xfrm>
              <a:off x="8152566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3709BF-2A1C-69D1-42A1-832B38F4DD0A}"/>
                </a:ext>
              </a:extLst>
            </p:cNvPr>
            <p:cNvSpPr txBox="1"/>
            <p:nvPr/>
          </p:nvSpPr>
          <p:spPr>
            <a:xfrm>
              <a:off x="8248358" y="519860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17/06/2023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C63BD5D-E06E-9B80-A16E-103BBBE075B3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8" name="Picture 7" descr="A blue circle with a white cross in it&#10;&#10;Description automatically generated with medium confidence">
            <a:extLst>
              <a:ext uri="{FF2B5EF4-FFF2-40B4-BE49-F238E27FC236}">
                <a16:creationId xmlns:a16="http://schemas.microsoft.com/office/drawing/2014/main" id="{6C768FE9-EE18-DA60-74B4-9A93F7DF6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83" y="491475"/>
            <a:ext cx="941978" cy="9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0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978049" y="1797664"/>
            <a:ext cx="2235867" cy="17526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7D64C-325E-FA3A-924D-D85ADDA1FDBC}"/>
                </a:ext>
              </a:extLst>
            </p:cNvPr>
            <p:cNvSpPr txBox="1"/>
            <p:nvPr/>
          </p:nvSpPr>
          <p:spPr>
            <a:xfrm>
              <a:off x="2248327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615899-4101-0E0D-2A3F-F62293A4A189}"/>
              </a:ext>
            </a:extLst>
          </p:cNvPr>
          <p:cNvGrpSpPr/>
          <p:nvPr/>
        </p:nvGrpSpPr>
        <p:grpSpPr>
          <a:xfrm>
            <a:off x="4978066" y="1800188"/>
            <a:ext cx="2235867" cy="1752600"/>
            <a:chOff x="4978066" y="1800188"/>
            <a:chExt cx="2235867" cy="17526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1B7CF7-AFA4-0231-8DCD-A979E92ADC6B}"/>
                </a:ext>
              </a:extLst>
            </p:cNvPr>
            <p:cNvSpPr/>
            <p:nvPr/>
          </p:nvSpPr>
          <p:spPr>
            <a:xfrm>
              <a:off x="4978066" y="1800188"/>
              <a:ext cx="2235867" cy="1752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23E752-9AFA-20D1-17BF-52AB962D772A}"/>
                </a:ext>
              </a:extLst>
            </p:cNvPr>
            <p:cNvSpPr txBox="1"/>
            <p:nvPr/>
          </p:nvSpPr>
          <p:spPr>
            <a:xfrm>
              <a:off x="5143500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3E6B-C504-9B46-B6BC-2C5A14F726D6}"/>
                </a:ext>
              </a:extLst>
            </p:cNvPr>
            <p:cNvSpPr txBox="1"/>
            <p:nvPr/>
          </p:nvSpPr>
          <p:spPr>
            <a:xfrm>
              <a:off x="5248342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A1B0CF-1390-8F25-3BAA-FA3D2B432FB4}"/>
              </a:ext>
            </a:extLst>
          </p:cNvPr>
          <p:cNvGrpSpPr/>
          <p:nvPr/>
        </p:nvGrpSpPr>
        <p:grpSpPr>
          <a:xfrm>
            <a:off x="7978083" y="1797664"/>
            <a:ext cx="2235867" cy="1752600"/>
            <a:chOff x="7978083" y="1797664"/>
            <a:chExt cx="2235867" cy="17526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617F10-33E0-6911-E2D2-4926930C980B}"/>
                </a:ext>
              </a:extLst>
            </p:cNvPr>
            <p:cNvSpPr/>
            <p:nvPr/>
          </p:nvSpPr>
          <p:spPr>
            <a:xfrm>
              <a:off x="7978083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F8FDB7-94A9-EDF8-BB55-2C81AA2D67F4}"/>
                </a:ext>
              </a:extLst>
            </p:cNvPr>
            <p:cNvSpPr txBox="1"/>
            <p:nvPr/>
          </p:nvSpPr>
          <p:spPr>
            <a:xfrm>
              <a:off x="8152566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1B279-F745-1EB2-78BA-886DC6D32DBF}"/>
                </a:ext>
              </a:extLst>
            </p:cNvPr>
            <p:cNvSpPr txBox="1"/>
            <p:nvPr/>
          </p:nvSpPr>
          <p:spPr>
            <a:xfrm>
              <a:off x="8248358" y="297347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355BA-E508-77AB-212F-3CD8DA724A84}"/>
              </a:ext>
            </a:extLst>
          </p:cNvPr>
          <p:cNvGrpSpPr/>
          <p:nvPr/>
        </p:nvGrpSpPr>
        <p:grpSpPr>
          <a:xfrm>
            <a:off x="1978049" y="3998935"/>
            <a:ext cx="2235867" cy="1752600"/>
            <a:chOff x="1978049" y="3998935"/>
            <a:chExt cx="2235867" cy="17526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29DEB-5F35-353F-59A8-99B3781CEA2D}"/>
                </a:ext>
              </a:extLst>
            </p:cNvPr>
            <p:cNvSpPr/>
            <p:nvPr/>
          </p:nvSpPr>
          <p:spPr>
            <a:xfrm>
              <a:off x="1978049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FF8674-B517-4535-62A3-63EF1E684A54}"/>
                </a:ext>
              </a:extLst>
            </p:cNvPr>
            <p:cNvSpPr txBox="1"/>
            <p:nvPr/>
          </p:nvSpPr>
          <p:spPr>
            <a:xfrm>
              <a:off x="2147783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9D699-5206-095B-6953-0C93F63D1F4A}"/>
                </a:ext>
              </a:extLst>
            </p:cNvPr>
            <p:cNvSpPr txBox="1"/>
            <p:nvPr/>
          </p:nvSpPr>
          <p:spPr>
            <a:xfrm>
              <a:off x="2248327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53D5FC-2A41-B5F6-6132-2D64410A3704}"/>
              </a:ext>
            </a:extLst>
          </p:cNvPr>
          <p:cNvGrpSpPr/>
          <p:nvPr/>
        </p:nvGrpSpPr>
        <p:grpSpPr>
          <a:xfrm>
            <a:off x="4978065" y="3998935"/>
            <a:ext cx="2235867" cy="1752600"/>
            <a:chOff x="4978065" y="3998935"/>
            <a:chExt cx="2235867" cy="1752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0B24C7-124D-0519-C959-E658671219A8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57EA0-D7DC-6667-A815-A13FF8E60381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C502C-FE89-8E25-6AB8-32D9DCBF031B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F0D5ED-FB8D-8148-83B5-97AEFBDF6DA6}"/>
              </a:ext>
            </a:extLst>
          </p:cNvPr>
          <p:cNvGrpSpPr/>
          <p:nvPr/>
        </p:nvGrpSpPr>
        <p:grpSpPr>
          <a:xfrm>
            <a:off x="3714750" y="2232462"/>
            <a:ext cx="4762500" cy="2293539"/>
            <a:chOff x="3714750" y="2232462"/>
            <a:chExt cx="4762500" cy="229353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DB00B60-6F9F-AC79-5A39-DC7B76BB09E5}"/>
                </a:ext>
              </a:extLst>
            </p:cNvPr>
            <p:cNvSpPr/>
            <p:nvPr/>
          </p:nvSpPr>
          <p:spPr>
            <a:xfrm>
              <a:off x="3714750" y="2232462"/>
              <a:ext cx="4762500" cy="22935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03D043-BF1E-4362-E6EE-68D8C18FC920}"/>
                </a:ext>
              </a:extLst>
            </p:cNvPr>
            <p:cNvSpPr txBox="1"/>
            <p:nvPr/>
          </p:nvSpPr>
          <p:spPr>
            <a:xfrm>
              <a:off x="4806176" y="2382143"/>
              <a:ext cx="2407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WARNING!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08B921-5CE0-C0D3-28C4-963227DB1259}"/>
                </a:ext>
              </a:extLst>
            </p:cNvPr>
            <p:cNvSpPr/>
            <p:nvPr/>
          </p:nvSpPr>
          <p:spPr>
            <a:xfrm>
              <a:off x="4433923" y="2839060"/>
              <a:ext cx="3324152" cy="962326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already exists !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Do you want to overwrite this note?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4B5BE5-ED89-0F6A-78B5-3ED2995F2360}"/>
                </a:ext>
              </a:extLst>
            </p:cNvPr>
            <p:cNvSpPr txBox="1"/>
            <p:nvPr/>
          </p:nvSpPr>
          <p:spPr>
            <a:xfrm>
              <a:off x="4130747" y="3962708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RENAME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F80005-0583-2826-E5F7-5E045D41AF38}"/>
                </a:ext>
              </a:extLst>
            </p:cNvPr>
            <p:cNvSpPr txBox="1"/>
            <p:nvPr/>
          </p:nvSpPr>
          <p:spPr>
            <a:xfrm>
              <a:off x="6569310" y="3962708"/>
              <a:ext cx="1517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OVERWRITE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C63BD5D-E06E-9B80-A16E-103BBBE075B3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blue circle with a white cross in it&#10;&#10;Description automatically generated with medium confidence">
            <a:extLst>
              <a:ext uri="{FF2B5EF4-FFF2-40B4-BE49-F238E27FC236}">
                <a16:creationId xmlns:a16="http://schemas.microsoft.com/office/drawing/2014/main" id="{6C768FE9-EE18-DA60-74B4-9A93F7DF6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83" y="491475"/>
            <a:ext cx="941978" cy="94197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ECD65522-C939-CF54-B65C-B3B7E242A3CF}"/>
              </a:ext>
            </a:extLst>
          </p:cNvPr>
          <p:cNvSpPr/>
          <p:nvPr/>
        </p:nvSpPr>
        <p:spPr>
          <a:xfrm rot="12627903">
            <a:off x="8329784" y="4961928"/>
            <a:ext cx="2093017" cy="2221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B7881-813A-3EC4-53B2-BEE7E7A91A2A}"/>
              </a:ext>
            </a:extLst>
          </p:cNvPr>
          <p:cNvSpPr txBox="1"/>
          <p:nvPr/>
        </p:nvSpPr>
        <p:spPr>
          <a:xfrm>
            <a:off x="8248358" y="5708825"/>
            <a:ext cx="39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error message</a:t>
            </a:r>
          </a:p>
        </p:txBody>
      </p:sp>
    </p:spTree>
    <p:extLst>
      <p:ext uri="{BB962C8B-B14F-4D97-AF65-F5344CB8AC3E}">
        <p14:creationId xmlns:p14="http://schemas.microsoft.com/office/powerpoint/2010/main" val="304767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978049" y="1797664"/>
            <a:ext cx="2235867" cy="17526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7D64C-325E-FA3A-924D-D85ADDA1FDBC}"/>
                </a:ext>
              </a:extLst>
            </p:cNvPr>
            <p:cNvSpPr txBox="1"/>
            <p:nvPr/>
          </p:nvSpPr>
          <p:spPr>
            <a:xfrm>
              <a:off x="2248327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615899-4101-0E0D-2A3F-F62293A4A189}"/>
              </a:ext>
            </a:extLst>
          </p:cNvPr>
          <p:cNvGrpSpPr/>
          <p:nvPr/>
        </p:nvGrpSpPr>
        <p:grpSpPr>
          <a:xfrm>
            <a:off x="4978066" y="1800188"/>
            <a:ext cx="2235867" cy="1752600"/>
            <a:chOff x="4978066" y="1800188"/>
            <a:chExt cx="2235867" cy="17526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1B7CF7-AFA4-0231-8DCD-A979E92ADC6B}"/>
                </a:ext>
              </a:extLst>
            </p:cNvPr>
            <p:cNvSpPr/>
            <p:nvPr/>
          </p:nvSpPr>
          <p:spPr>
            <a:xfrm>
              <a:off x="4978066" y="1800188"/>
              <a:ext cx="2235867" cy="1752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23E752-9AFA-20D1-17BF-52AB962D772A}"/>
                </a:ext>
              </a:extLst>
            </p:cNvPr>
            <p:cNvSpPr txBox="1"/>
            <p:nvPr/>
          </p:nvSpPr>
          <p:spPr>
            <a:xfrm>
              <a:off x="5143500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3E6B-C504-9B46-B6BC-2C5A14F726D6}"/>
                </a:ext>
              </a:extLst>
            </p:cNvPr>
            <p:cNvSpPr txBox="1"/>
            <p:nvPr/>
          </p:nvSpPr>
          <p:spPr>
            <a:xfrm>
              <a:off x="5248342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A1B0CF-1390-8F25-3BAA-FA3D2B432FB4}"/>
              </a:ext>
            </a:extLst>
          </p:cNvPr>
          <p:cNvGrpSpPr/>
          <p:nvPr/>
        </p:nvGrpSpPr>
        <p:grpSpPr>
          <a:xfrm>
            <a:off x="7978083" y="1797664"/>
            <a:ext cx="2235867" cy="1752600"/>
            <a:chOff x="7978083" y="1797664"/>
            <a:chExt cx="2235867" cy="17526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617F10-33E0-6911-E2D2-4926930C980B}"/>
                </a:ext>
              </a:extLst>
            </p:cNvPr>
            <p:cNvSpPr/>
            <p:nvPr/>
          </p:nvSpPr>
          <p:spPr>
            <a:xfrm>
              <a:off x="7978083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F8FDB7-94A9-EDF8-BB55-2C81AA2D67F4}"/>
                </a:ext>
              </a:extLst>
            </p:cNvPr>
            <p:cNvSpPr txBox="1"/>
            <p:nvPr/>
          </p:nvSpPr>
          <p:spPr>
            <a:xfrm>
              <a:off x="8152566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1B279-F745-1EB2-78BA-886DC6D32DBF}"/>
                </a:ext>
              </a:extLst>
            </p:cNvPr>
            <p:cNvSpPr txBox="1"/>
            <p:nvPr/>
          </p:nvSpPr>
          <p:spPr>
            <a:xfrm>
              <a:off x="8248358" y="297347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355BA-E508-77AB-212F-3CD8DA724A84}"/>
              </a:ext>
            </a:extLst>
          </p:cNvPr>
          <p:cNvGrpSpPr/>
          <p:nvPr/>
        </p:nvGrpSpPr>
        <p:grpSpPr>
          <a:xfrm>
            <a:off x="1978049" y="3998935"/>
            <a:ext cx="2235867" cy="1752600"/>
            <a:chOff x="1978049" y="3998935"/>
            <a:chExt cx="2235867" cy="17526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29DEB-5F35-353F-59A8-99B3781CEA2D}"/>
                </a:ext>
              </a:extLst>
            </p:cNvPr>
            <p:cNvSpPr/>
            <p:nvPr/>
          </p:nvSpPr>
          <p:spPr>
            <a:xfrm>
              <a:off x="1978049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FF8674-B517-4535-62A3-63EF1E684A54}"/>
                </a:ext>
              </a:extLst>
            </p:cNvPr>
            <p:cNvSpPr txBox="1"/>
            <p:nvPr/>
          </p:nvSpPr>
          <p:spPr>
            <a:xfrm>
              <a:off x="2147783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9D699-5206-095B-6953-0C93F63D1F4A}"/>
                </a:ext>
              </a:extLst>
            </p:cNvPr>
            <p:cNvSpPr txBox="1"/>
            <p:nvPr/>
          </p:nvSpPr>
          <p:spPr>
            <a:xfrm>
              <a:off x="2248327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53D5FC-2A41-B5F6-6132-2D64410A3704}"/>
              </a:ext>
            </a:extLst>
          </p:cNvPr>
          <p:cNvGrpSpPr/>
          <p:nvPr/>
        </p:nvGrpSpPr>
        <p:grpSpPr>
          <a:xfrm>
            <a:off x="4978065" y="3998935"/>
            <a:ext cx="2235867" cy="1752600"/>
            <a:chOff x="4978065" y="3998935"/>
            <a:chExt cx="2235867" cy="1752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0B24C7-124D-0519-C959-E658671219A8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57EA0-D7DC-6667-A815-A13FF8E60381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C502C-FE89-8E25-6AB8-32D9DCBF031B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F0D5ED-FB8D-8148-83B5-97AEFBDF6DA6}"/>
              </a:ext>
            </a:extLst>
          </p:cNvPr>
          <p:cNvGrpSpPr/>
          <p:nvPr/>
        </p:nvGrpSpPr>
        <p:grpSpPr>
          <a:xfrm>
            <a:off x="3714750" y="2232462"/>
            <a:ext cx="4762500" cy="2293539"/>
            <a:chOff x="3714750" y="2232462"/>
            <a:chExt cx="4762500" cy="229353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DB00B60-6F9F-AC79-5A39-DC7B76BB09E5}"/>
                </a:ext>
              </a:extLst>
            </p:cNvPr>
            <p:cNvSpPr/>
            <p:nvPr/>
          </p:nvSpPr>
          <p:spPr>
            <a:xfrm>
              <a:off x="3714750" y="2232462"/>
              <a:ext cx="4762500" cy="22935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03D043-BF1E-4362-E6EE-68D8C18FC920}"/>
                </a:ext>
              </a:extLst>
            </p:cNvPr>
            <p:cNvSpPr txBox="1"/>
            <p:nvPr/>
          </p:nvSpPr>
          <p:spPr>
            <a:xfrm>
              <a:off x="4806176" y="2382143"/>
              <a:ext cx="2407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WARNING!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08B921-5CE0-C0D3-28C4-963227DB1259}"/>
                </a:ext>
              </a:extLst>
            </p:cNvPr>
            <p:cNvSpPr/>
            <p:nvPr/>
          </p:nvSpPr>
          <p:spPr>
            <a:xfrm>
              <a:off x="4433923" y="2839060"/>
              <a:ext cx="3324152" cy="962326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already exists !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Do you want to overwrite this note?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4B5BE5-ED89-0F6A-78B5-3ED2995F2360}"/>
                </a:ext>
              </a:extLst>
            </p:cNvPr>
            <p:cNvSpPr txBox="1"/>
            <p:nvPr/>
          </p:nvSpPr>
          <p:spPr>
            <a:xfrm>
              <a:off x="4130747" y="3962708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RENAME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F80005-0583-2826-E5F7-5E045D41AF38}"/>
                </a:ext>
              </a:extLst>
            </p:cNvPr>
            <p:cNvSpPr txBox="1"/>
            <p:nvPr/>
          </p:nvSpPr>
          <p:spPr>
            <a:xfrm>
              <a:off x="6569310" y="3962708"/>
              <a:ext cx="1517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OVERWRITE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C63BD5D-E06E-9B80-A16E-103BBBE075B3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8" name="Picture 7" descr="A blue circle with a white cross in it&#10;&#10;Description automatically generated with medium confidence">
            <a:extLst>
              <a:ext uri="{FF2B5EF4-FFF2-40B4-BE49-F238E27FC236}">
                <a16:creationId xmlns:a16="http://schemas.microsoft.com/office/drawing/2014/main" id="{6C768FE9-EE18-DA60-74B4-9A93F7DF6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83" y="491475"/>
            <a:ext cx="941978" cy="941978"/>
          </a:xfrm>
          <a:prstGeom prst="rect">
            <a:avLst/>
          </a:prstGeom>
        </p:spPr>
      </p:pic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5484DAA-6561-F19E-4673-BC964645A812}"/>
              </a:ext>
            </a:extLst>
          </p:cNvPr>
          <p:cNvSpPr/>
          <p:nvPr/>
        </p:nvSpPr>
        <p:spPr>
          <a:xfrm>
            <a:off x="6284422" y="3882044"/>
            <a:ext cx="2094807" cy="573827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0764072-63C0-05AD-3A04-3BC8EA2D51E8}"/>
              </a:ext>
            </a:extLst>
          </p:cNvPr>
          <p:cNvSpPr/>
          <p:nvPr/>
        </p:nvSpPr>
        <p:spPr>
          <a:xfrm rot="12627903">
            <a:off x="8329784" y="4961928"/>
            <a:ext cx="2093017" cy="2221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E1C88-EDED-36C0-1C1E-61CB83F2353F}"/>
              </a:ext>
            </a:extLst>
          </p:cNvPr>
          <p:cNvSpPr txBox="1"/>
          <p:nvPr/>
        </p:nvSpPr>
        <p:spPr>
          <a:xfrm>
            <a:off x="8248358" y="5708825"/>
            <a:ext cx="39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(3.1) choose “OVERWRITE”</a:t>
            </a:r>
          </a:p>
        </p:txBody>
      </p:sp>
    </p:spTree>
    <p:extLst>
      <p:ext uri="{BB962C8B-B14F-4D97-AF65-F5344CB8AC3E}">
        <p14:creationId xmlns:p14="http://schemas.microsoft.com/office/powerpoint/2010/main" val="231263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799346" y="1782693"/>
            <a:ext cx="8593307" cy="4246298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Title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ED036F-2C7B-00C9-92D5-56BC5CFBDA71}"/>
              </a:ext>
            </a:extLst>
          </p:cNvPr>
          <p:cNvGrpSpPr/>
          <p:nvPr/>
        </p:nvGrpSpPr>
        <p:grpSpPr>
          <a:xfrm>
            <a:off x="2451700" y="807875"/>
            <a:ext cx="1579474" cy="438397"/>
            <a:chOff x="2509238" y="488110"/>
            <a:chExt cx="1579474" cy="4383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8C8AF0-DF58-3170-77C3-08FCAE3EB99C}"/>
                </a:ext>
              </a:extLst>
            </p:cNvPr>
            <p:cNvSpPr txBox="1"/>
            <p:nvPr/>
          </p:nvSpPr>
          <p:spPr>
            <a:xfrm>
              <a:off x="2509238" y="526397"/>
              <a:ext cx="1579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SAVE</a:t>
              </a:r>
            </a:p>
          </p:txBody>
        </p:sp>
        <p:pic>
          <p:nvPicPr>
            <p:cNvPr id="6" name="Picture 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27972FA-8AC2-0F0F-EE76-3F450B0D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238" y="488110"/>
              <a:ext cx="400110" cy="4001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184E0C2-6F7E-75E6-D9D4-475BE8B2F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93074" y="772255"/>
            <a:ext cx="414172" cy="414172"/>
          </a:xfrm>
          <a:prstGeom prst="rect">
            <a:avLst/>
          </a:prstGeom>
        </p:spPr>
      </p:pic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DECA99E-A36B-0337-7128-C17658912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676" y="772255"/>
            <a:ext cx="414172" cy="4141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4F1896-77EC-4F7C-B991-BE2A7B29282B}"/>
              </a:ext>
            </a:extLst>
          </p:cNvPr>
          <p:cNvSpPr txBox="1"/>
          <p:nvPr/>
        </p:nvSpPr>
        <p:spPr>
          <a:xfrm>
            <a:off x="8707226" y="829010"/>
            <a:ext cx="76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045F5-5D77-F2BD-94FF-287AD49CF42C}"/>
              </a:ext>
            </a:extLst>
          </p:cNvPr>
          <p:cNvSpPr txBox="1"/>
          <p:nvPr/>
        </p:nvSpPr>
        <p:spPr>
          <a:xfrm>
            <a:off x="9864322" y="825222"/>
            <a:ext cx="1084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94B72-1EC8-7A10-6E0A-7F658A1A1603}"/>
              </a:ext>
            </a:extLst>
          </p:cNvPr>
          <p:cNvSpPr txBox="1"/>
          <p:nvPr/>
        </p:nvSpPr>
        <p:spPr>
          <a:xfrm>
            <a:off x="2451700" y="2751382"/>
            <a:ext cx="7288600" cy="280076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enter content here...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7B8FE9-5D51-EB1E-DF63-AEBBAB7EA12C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5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C1658F-66F9-413C-994B-862530E3ABBD}"/>
              </a:ext>
            </a:extLst>
          </p:cNvPr>
          <p:cNvSpPr/>
          <p:nvPr/>
        </p:nvSpPr>
        <p:spPr>
          <a:xfrm>
            <a:off x="806450" y="349250"/>
            <a:ext cx="10579100" cy="6159500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806450" y="349250"/>
            <a:ext cx="10579100" cy="61595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04586" y="1906889"/>
              <a:ext cx="1054100" cy="14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Roboto" panose="02000000000000000000" pitchFamily="2" charset="0"/>
                  <a:ea typeface="Roboto" panose="02000000000000000000" pitchFamily="2" charset="0"/>
                </a:rPr>
                <a:t>Title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ED036F-2C7B-00C9-92D5-56BC5CFBDA71}"/>
              </a:ext>
            </a:extLst>
          </p:cNvPr>
          <p:cNvGrpSpPr/>
          <p:nvPr/>
        </p:nvGrpSpPr>
        <p:grpSpPr>
          <a:xfrm>
            <a:off x="6945422" y="795175"/>
            <a:ext cx="1643900" cy="400110"/>
            <a:chOff x="2509238" y="488110"/>
            <a:chExt cx="164390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8C8AF0-DF58-3170-77C3-08FCAE3EB99C}"/>
                </a:ext>
              </a:extLst>
            </p:cNvPr>
            <p:cNvSpPr txBox="1"/>
            <p:nvPr/>
          </p:nvSpPr>
          <p:spPr>
            <a:xfrm>
              <a:off x="2573664" y="518157"/>
              <a:ext cx="1579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SAVE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7972FA-8AC2-0F0F-EE76-3F450B0D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09238" y="488110"/>
              <a:ext cx="400110" cy="400110"/>
            </a:xfrm>
            <a:prstGeom prst="rect">
              <a:avLst/>
            </a:prstGeom>
          </p:spPr>
        </p:pic>
      </p:grpSp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DECA99E-A36B-0337-7128-C17658912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676" y="772255"/>
            <a:ext cx="414172" cy="4141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4045F5-5D77-F2BD-94FF-287AD49CF42C}"/>
              </a:ext>
            </a:extLst>
          </p:cNvPr>
          <p:cNvSpPr txBox="1"/>
          <p:nvPr/>
        </p:nvSpPr>
        <p:spPr>
          <a:xfrm>
            <a:off x="9864322" y="825222"/>
            <a:ext cx="1084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94B72-1EC8-7A10-6E0A-7F658A1A1603}"/>
              </a:ext>
            </a:extLst>
          </p:cNvPr>
          <p:cNvSpPr txBox="1"/>
          <p:nvPr/>
        </p:nvSpPr>
        <p:spPr>
          <a:xfrm>
            <a:off x="1460810" y="1766581"/>
            <a:ext cx="9222058" cy="44012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</a:p>
          <a:p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27EC34-D026-0455-B9E6-AFD7D07F2BD7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E0D8EE-E5C6-F468-2282-69629B204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93074" y="772255"/>
            <a:ext cx="414172" cy="414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5111EE-64DA-C1D8-C4AC-8EA2C5EBD2BF}"/>
              </a:ext>
            </a:extLst>
          </p:cNvPr>
          <p:cNvSpPr txBox="1"/>
          <p:nvPr/>
        </p:nvSpPr>
        <p:spPr>
          <a:xfrm>
            <a:off x="8707226" y="829010"/>
            <a:ext cx="76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EXIT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1AFF7D2-DE59-E76A-6150-08F5000C7AFD}"/>
              </a:ext>
            </a:extLst>
          </p:cNvPr>
          <p:cNvSpPr/>
          <p:nvPr/>
        </p:nvSpPr>
        <p:spPr>
          <a:xfrm>
            <a:off x="8132780" y="608630"/>
            <a:ext cx="1410778" cy="741422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1DA06F5-A100-E7B4-F79F-B93F201E1A3E}"/>
              </a:ext>
            </a:extLst>
          </p:cNvPr>
          <p:cNvSpPr/>
          <p:nvPr/>
        </p:nvSpPr>
        <p:spPr>
          <a:xfrm rot="16200000">
            <a:off x="7791661" y="2368906"/>
            <a:ext cx="2093017" cy="2221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EB3A1-0C86-6E54-BF29-3BAE0419DDC9}"/>
              </a:ext>
            </a:extLst>
          </p:cNvPr>
          <p:cNvSpPr txBox="1"/>
          <p:nvPr/>
        </p:nvSpPr>
        <p:spPr>
          <a:xfrm>
            <a:off x="6877827" y="3691044"/>
            <a:ext cx="39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select "EXIT" to exit.</a:t>
            </a:r>
          </a:p>
        </p:txBody>
      </p:sp>
    </p:spTree>
    <p:extLst>
      <p:ext uri="{BB962C8B-B14F-4D97-AF65-F5344CB8AC3E}">
        <p14:creationId xmlns:p14="http://schemas.microsoft.com/office/powerpoint/2010/main" val="337467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9F6AA32-13C2-415E-B4CB-5A6D2336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C1658F-66F9-413C-994B-862530E3ABBD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12" name="Picture 11" descr="A blue circle with a white cross in it&#10;&#10;Description automatically generated with medium confidence">
            <a:extLst>
              <a:ext uri="{FF2B5EF4-FFF2-40B4-BE49-F238E27FC236}">
                <a16:creationId xmlns:a16="http://schemas.microsoft.com/office/drawing/2014/main" id="{C2742F52-C020-D166-0201-295638FED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83" y="491475"/>
            <a:ext cx="941978" cy="941978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978049" y="1797664"/>
            <a:ext cx="2235867" cy="17526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7D64C-325E-FA3A-924D-D85ADDA1FDBC}"/>
                </a:ext>
              </a:extLst>
            </p:cNvPr>
            <p:cNvSpPr txBox="1"/>
            <p:nvPr/>
          </p:nvSpPr>
          <p:spPr>
            <a:xfrm>
              <a:off x="2248327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17/06/2023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615899-4101-0E0D-2A3F-F62293A4A189}"/>
              </a:ext>
            </a:extLst>
          </p:cNvPr>
          <p:cNvGrpSpPr/>
          <p:nvPr/>
        </p:nvGrpSpPr>
        <p:grpSpPr>
          <a:xfrm>
            <a:off x="4978066" y="1800188"/>
            <a:ext cx="2235867" cy="1752600"/>
            <a:chOff x="4978066" y="1800188"/>
            <a:chExt cx="2235867" cy="17526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1B7CF7-AFA4-0231-8DCD-A979E92ADC6B}"/>
                </a:ext>
              </a:extLst>
            </p:cNvPr>
            <p:cNvSpPr/>
            <p:nvPr/>
          </p:nvSpPr>
          <p:spPr>
            <a:xfrm>
              <a:off x="4978066" y="1800188"/>
              <a:ext cx="2235867" cy="1752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23E752-9AFA-20D1-17BF-52AB962D772A}"/>
                </a:ext>
              </a:extLst>
            </p:cNvPr>
            <p:cNvSpPr txBox="1"/>
            <p:nvPr/>
          </p:nvSpPr>
          <p:spPr>
            <a:xfrm>
              <a:off x="5143500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3E6B-C504-9B46-B6BC-2C5A14F726D6}"/>
                </a:ext>
              </a:extLst>
            </p:cNvPr>
            <p:cNvSpPr txBox="1"/>
            <p:nvPr/>
          </p:nvSpPr>
          <p:spPr>
            <a:xfrm>
              <a:off x="5248342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A1B0CF-1390-8F25-3BAA-FA3D2B432FB4}"/>
              </a:ext>
            </a:extLst>
          </p:cNvPr>
          <p:cNvGrpSpPr/>
          <p:nvPr/>
        </p:nvGrpSpPr>
        <p:grpSpPr>
          <a:xfrm>
            <a:off x="7978083" y="1797664"/>
            <a:ext cx="2235867" cy="1752600"/>
            <a:chOff x="7978083" y="1797664"/>
            <a:chExt cx="2235867" cy="17526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617F10-33E0-6911-E2D2-4926930C980B}"/>
                </a:ext>
              </a:extLst>
            </p:cNvPr>
            <p:cNvSpPr/>
            <p:nvPr/>
          </p:nvSpPr>
          <p:spPr>
            <a:xfrm>
              <a:off x="7978083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F8FDB7-94A9-EDF8-BB55-2C81AA2D67F4}"/>
                </a:ext>
              </a:extLst>
            </p:cNvPr>
            <p:cNvSpPr txBox="1"/>
            <p:nvPr/>
          </p:nvSpPr>
          <p:spPr>
            <a:xfrm>
              <a:off x="8152566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1B279-F745-1EB2-78BA-886DC6D32DBF}"/>
                </a:ext>
              </a:extLst>
            </p:cNvPr>
            <p:cNvSpPr txBox="1"/>
            <p:nvPr/>
          </p:nvSpPr>
          <p:spPr>
            <a:xfrm>
              <a:off x="8248358" y="297347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355BA-E508-77AB-212F-3CD8DA724A84}"/>
              </a:ext>
            </a:extLst>
          </p:cNvPr>
          <p:cNvGrpSpPr/>
          <p:nvPr/>
        </p:nvGrpSpPr>
        <p:grpSpPr>
          <a:xfrm>
            <a:off x="1978049" y="3998935"/>
            <a:ext cx="2235867" cy="1752600"/>
            <a:chOff x="1978049" y="3998935"/>
            <a:chExt cx="2235867" cy="17526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29DEB-5F35-353F-59A8-99B3781CEA2D}"/>
                </a:ext>
              </a:extLst>
            </p:cNvPr>
            <p:cNvSpPr/>
            <p:nvPr/>
          </p:nvSpPr>
          <p:spPr>
            <a:xfrm>
              <a:off x="1978049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FF8674-B517-4535-62A3-63EF1E684A54}"/>
                </a:ext>
              </a:extLst>
            </p:cNvPr>
            <p:cNvSpPr txBox="1"/>
            <p:nvPr/>
          </p:nvSpPr>
          <p:spPr>
            <a:xfrm>
              <a:off x="2147783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9D699-5206-095B-6953-0C93F63D1F4A}"/>
                </a:ext>
              </a:extLst>
            </p:cNvPr>
            <p:cNvSpPr txBox="1"/>
            <p:nvPr/>
          </p:nvSpPr>
          <p:spPr>
            <a:xfrm>
              <a:off x="2248327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53D5FC-2A41-B5F6-6132-2D64410A3704}"/>
              </a:ext>
            </a:extLst>
          </p:cNvPr>
          <p:cNvGrpSpPr/>
          <p:nvPr/>
        </p:nvGrpSpPr>
        <p:grpSpPr>
          <a:xfrm>
            <a:off x="4978065" y="3998935"/>
            <a:ext cx="2235867" cy="1752600"/>
            <a:chOff x="4978065" y="3998935"/>
            <a:chExt cx="2235867" cy="1752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0B24C7-124D-0519-C959-E658671219A8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57EA0-D7DC-6667-A815-A13FF8E60381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C502C-FE89-8E25-6AB8-32D9DCBF031B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65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978049" y="1797664"/>
            <a:ext cx="2235867" cy="17526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7D64C-325E-FA3A-924D-D85ADDA1FDBC}"/>
                </a:ext>
              </a:extLst>
            </p:cNvPr>
            <p:cNvSpPr txBox="1"/>
            <p:nvPr/>
          </p:nvSpPr>
          <p:spPr>
            <a:xfrm>
              <a:off x="2248327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615899-4101-0E0D-2A3F-F62293A4A189}"/>
              </a:ext>
            </a:extLst>
          </p:cNvPr>
          <p:cNvGrpSpPr/>
          <p:nvPr/>
        </p:nvGrpSpPr>
        <p:grpSpPr>
          <a:xfrm>
            <a:off x="4978066" y="1800188"/>
            <a:ext cx="2235867" cy="1752600"/>
            <a:chOff x="4978066" y="1800188"/>
            <a:chExt cx="2235867" cy="17526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1B7CF7-AFA4-0231-8DCD-A979E92ADC6B}"/>
                </a:ext>
              </a:extLst>
            </p:cNvPr>
            <p:cNvSpPr/>
            <p:nvPr/>
          </p:nvSpPr>
          <p:spPr>
            <a:xfrm>
              <a:off x="4978066" y="1800188"/>
              <a:ext cx="2235867" cy="1752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23E752-9AFA-20D1-17BF-52AB962D772A}"/>
                </a:ext>
              </a:extLst>
            </p:cNvPr>
            <p:cNvSpPr txBox="1"/>
            <p:nvPr/>
          </p:nvSpPr>
          <p:spPr>
            <a:xfrm>
              <a:off x="5143500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3E6B-C504-9B46-B6BC-2C5A14F726D6}"/>
                </a:ext>
              </a:extLst>
            </p:cNvPr>
            <p:cNvSpPr txBox="1"/>
            <p:nvPr/>
          </p:nvSpPr>
          <p:spPr>
            <a:xfrm>
              <a:off x="5248342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A1B0CF-1390-8F25-3BAA-FA3D2B432FB4}"/>
              </a:ext>
            </a:extLst>
          </p:cNvPr>
          <p:cNvGrpSpPr/>
          <p:nvPr/>
        </p:nvGrpSpPr>
        <p:grpSpPr>
          <a:xfrm>
            <a:off x="7978083" y="1797664"/>
            <a:ext cx="2235867" cy="1752600"/>
            <a:chOff x="7978083" y="1797664"/>
            <a:chExt cx="2235867" cy="17526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617F10-33E0-6911-E2D2-4926930C980B}"/>
                </a:ext>
              </a:extLst>
            </p:cNvPr>
            <p:cNvSpPr/>
            <p:nvPr/>
          </p:nvSpPr>
          <p:spPr>
            <a:xfrm>
              <a:off x="7978083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F8FDB7-94A9-EDF8-BB55-2C81AA2D67F4}"/>
                </a:ext>
              </a:extLst>
            </p:cNvPr>
            <p:cNvSpPr txBox="1"/>
            <p:nvPr/>
          </p:nvSpPr>
          <p:spPr>
            <a:xfrm>
              <a:off x="8152566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1B279-F745-1EB2-78BA-886DC6D32DBF}"/>
                </a:ext>
              </a:extLst>
            </p:cNvPr>
            <p:cNvSpPr txBox="1"/>
            <p:nvPr/>
          </p:nvSpPr>
          <p:spPr>
            <a:xfrm>
              <a:off x="8248358" y="297347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355BA-E508-77AB-212F-3CD8DA724A84}"/>
              </a:ext>
            </a:extLst>
          </p:cNvPr>
          <p:cNvGrpSpPr/>
          <p:nvPr/>
        </p:nvGrpSpPr>
        <p:grpSpPr>
          <a:xfrm>
            <a:off x="1978049" y="3998935"/>
            <a:ext cx="2235867" cy="1752600"/>
            <a:chOff x="1978049" y="3998935"/>
            <a:chExt cx="2235867" cy="17526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29DEB-5F35-353F-59A8-99B3781CEA2D}"/>
                </a:ext>
              </a:extLst>
            </p:cNvPr>
            <p:cNvSpPr/>
            <p:nvPr/>
          </p:nvSpPr>
          <p:spPr>
            <a:xfrm>
              <a:off x="1978049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FF8674-B517-4535-62A3-63EF1E684A54}"/>
                </a:ext>
              </a:extLst>
            </p:cNvPr>
            <p:cNvSpPr txBox="1"/>
            <p:nvPr/>
          </p:nvSpPr>
          <p:spPr>
            <a:xfrm>
              <a:off x="2147783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9D699-5206-095B-6953-0C93F63D1F4A}"/>
                </a:ext>
              </a:extLst>
            </p:cNvPr>
            <p:cNvSpPr txBox="1"/>
            <p:nvPr/>
          </p:nvSpPr>
          <p:spPr>
            <a:xfrm>
              <a:off x="2248327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53D5FC-2A41-B5F6-6132-2D64410A3704}"/>
              </a:ext>
            </a:extLst>
          </p:cNvPr>
          <p:cNvGrpSpPr/>
          <p:nvPr/>
        </p:nvGrpSpPr>
        <p:grpSpPr>
          <a:xfrm>
            <a:off x="4978065" y="3998935"/>
            <a:ext cx="2235867" cy="1752600"/>
            <a:chOff x="4978065" y="3998935"/>
            <a:chExt cx="2235867" cy="1752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0B24C7-124D-0519-C959-E658671219A8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57EA0-D7DC-6667-A815-A13FF8E60381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C502C-FE89-8E25-6AB8-32D9DCBF031B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F0D5ED-FB8D-8148-83B5-97AEFBDF6DA6}"/>
              </a:ext>
            </a:extLst>
          </p:cNvPr>
          <p:cNvGrpSpPr/>
          <p:nvPr/>
        </p:nvGrpSpPr>
        <p:grpSpPr>
          <a:xfrm>
            <a:off x="3714750" y="2232462"/>
            <a:ext cx="4762500" cy="2293539"/>
            <a:chOff x="3714750" y="2232462"/>
            <a:chExt cx="4762500" cy="229353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DB00B60-6F9F-AC79-5A39-DC7B76BB09E5}"/>
                </a:ext>
              </a:extLst>
            </p:cNvPr>
            <p:cNvSpPr/>
            <p:nvPr/>
          </p:nvSpPr>
          <p:spPr>
            <a:xfrm>
              <a:off x="3714750" y="2232462"/>
              <a:ext cx="4762500" cy="22935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03D043-BF1E-4362-E6EE-68D8C18FC920}"/>
                </a:ext>
              </a:extLst>
            </p:cNvPr>
            <p:cNvSpPr txBox="1"/>
            <p:nvPr/>
          </p:nvSpPr>
          <p:spPr>
            <a:xfrm>
              <a:off x="4806176" y="2382143"/>
              <a:ext cx="2407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WARNING!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08B921-5CE0-C0D3-28C4-963227DB1259}"/>
                </a:ext>
              </a:extLst>
            </p:cNvPr>
            <p:cNvSpPr/>
            <p:nvPr/>
          </p:nvSpPr>
          <p:spPr>
            <a:xfrm>
              <a:off x="4433923" y="2839060"/>
              <a:ext cx="3324152" cy="962326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already exists !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Do you want to overwrite this note?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4B5BE5-ED89-0F6A-78B5-3ED2995F2360}"/>
                </a:ext>
              </a:extLst>
            </p:cNvPr>
            <p:cNvSpPr txBox="1"/>
            <p:nvPr/>
          </p:nvSpPr>
          <p:spPr>
            <a:xfrm>
              <a:off x="4130747" y="3962708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RENAME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F80005-0583-2826-E5F7-5E045D41AF38}"/>
                </a:ext>
              </a:extLst>
            </p:cNvPr>
            <p:cNvSpPr txBox="1"/>
            <p:nvPr/>
          </p:nvSpPr>
          <p:spPr>
            <a:xfrm>
              <a:off x="6569310" y="3962708"/>
              <a:ext cx="1517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9B368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OVERWRITE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C63BD5D-E06E-9B80-A16E-103BBBE075B3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8" name="Picture 7" descr="A blue circle with a white cross in it&#10;&#10;Description automatically generated with medium confidence">
            <a:extLst>
              <a:ext uri="{FF2B5EF4-FFF2-40B4-BE49-F238E27FC236}">
                <a16:creationId xmlns:a16="http://schemas.microsoft.com/office/drawing/2014/main" id="{6C768FE9-EE18-DA60-74B4-9A93F7DF6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83" y="491475"/>
            <a:ext cx="941978" cy="941978"/>
          </a:xfrm>
          <a:prstGeom prst="rect">
            <a:avLst/>
          </a:prstGeom>
        </p:spPr>
      </p:pic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5484DAA-6561-F19E-4673-BC964645A812}"/>
              </a:ext>
            </a:extLst>
          </p:cNvPr>
          <p:cNvSpPr/>
          <p:nvPr/>
        </p:nvSpPr>
        <p:spPr>
          <a:xfrm>
            <a:off x="3714022" y="3860460"/>
            <a:ext cx="2094807" cy="573827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0764072-63C0-05AD-3A04-3BC8EA2D51E8}"/>
              </a:ext>
            </a:extLst>
          </p:cNvPr>
          <p:cNvSpPr/>
          <p:nvPr/>
        </p:nvSpPr>
        <p:spPr>
          <a:xfrm rot="12114820">
            <a:off x="6028110" y="4812163"/>
            <a:ext cx="2093017" cy="2221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387FB-6E5D-5AAC-B8B2-DE77C353DD0E}"/>
              </a:ext>
            </a:extLst>
          </p:cNvPr>
          <p:cNvSpPr txBox="1"/>
          <p:nvPr/>
        </p:nvSpPr>
        <p:spPr>
          <a:xfrm>
            <a:off x="7611178" y="5478169"/>
            <a:ext cx="39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(3.2) choose “RENAME”</a:t>
            </a:r>
          </a:p>
        </p:txBody>
      </p:sp>
    </p:spTree>
    <p:extLst>
      <p:ext uri="{BB962C8B-B14F-4D97-AF65-F5344CB8AC3E}">
        <p14:creationId xmlns:p14="http://schemas.microsoft.com/office/powerpoint/2010/main" val="248626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loudy oil paint art">
            <a:extLst>
              <a:ext uri="{FF2B5EF4-FFF2-40B4-BE49-F238E27FC236}">
                <a16:creationId xmlns:a16="http://schemas.microsoft.com/office/drawing/2014/main" id="{5F423AEB-E19C-E137-F36B-A387E9F52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7A113C6-48AD-1C79-1C96-85FCA326697C}"/>
              </a:ext>
            </a:extLst>
          </p:cNvPr>
          <p:cNvSpPr/>
          <p:nvPr/>
        </p:nvSpPr>
        <p:spPr>
          <a:xfrm>
            <a:off x="4641850" y="525229"/>
            <a:ext cx="2908300" cy="90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NOTE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6D02-E564-5DEA-53BA-646E4C840665}"/>
              </a:ext>
            </a:extLst>
          </p:cNvPr>
          <p:cNvGrpSpPr/>
          <p:nvPr/>
        </p:nvGrpSpPr>
        <p:grpSpPr>
          <a:xfrm>
            <a:off x="1978049" y="1797664"/>
            <a:ext cx="2235867" cy="1752600"/>
            <a:chOff x="1978049" y="1797664"/>
            <a:chExt cx="2235867" cy="1752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CCD19E-C8A2-595C-D83E-D8C8542F0259}"/>
                </a:ext>
              </a:extLst>
            </p:cNvPr>
            <p:cNvSpPr/>
            <p:nvPr/>
          </p:nvSpPr>
          <p:spPr>
            <a:xfrm>
              <a:off x="1978049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06680-BFB3-9C70-1E3D-A25525812ADD}"/>
                </a:ext>
              </a:extLst>
            </p:cNvPr>
            <p:cNvSpPr txBox="1"/>
            <p:nvPr/>
          </p:nvSpPr>
          <p:spPr>
            <a:xfrm>
              <a:off x="2147783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7D64C-325E-FA3A-924D-D85ADDA1FDBC}"/>
                </a:ext>
              </a:extLst>
            </p:cNvPr>
            <p:cNvSpPr txBox="1"/>
            <p:nvPr/>
          </p:nvSpPr>
          <p:spPr>
            <a:xfrm>
              <a:off x="2248327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615899-4101-0E0D-2A3F-F62293A4A189}"/>
              </a:ext>
            </a:extLst>
          </p:cNvPr>
          <p:cNvGrpSpPr/>
          <p:nvPr/>
        </p:nvGrpSpPr>
        <p:grpSpPr>
          <a:xfrm>
            <a:off x="4978066" y="1800188"/>
            <a:ext cx="2235867" cy="1752600"/>
            <a:chOff x="4978066" y="1800188"/>
            <a:chExt cx="2235867" cy="17526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1B7CF7-AFA4-0231-8DCD-A979E92ADC6B}"/>
                </a:ext>
              </a:extLst>
            </p:cNvPr>
            <p:cNvSpPr/>
            <p:nvPr/>
          </p:nvSpPr>
          <p:spPr>
            <a:xfrm>
              <a:off x="4978066" y="1800188"/>
              <a:ext cx="2235867" cy="1752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23E752-9AFA-20D1-17BF-52AB962D772A}"/>
                </a:ext>
              </a:extLst>
            </p:cNvPr>
            <p:cNvSpPr txBox="1"/>
            <p:nvPr/>
          </p:nvSpPr>
          <p:spPr>
            <a:xfrm>
              <a:off x="5143500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3E6B-C504-9B46-B6BC-2C5A14F726D6}"/>
                </a:ext>
              </a:extLst>
            </p:cNvPr>
            <p:cNvSpPr txBox="1"/>
            <p:nvPr/>
          </p:nvSpPr>
          <p:spPr>
            <a:xfrm>
              <a:off x="5248342" y="297958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A1B0CF-1390-8F25-3BAA-FA3D2B432FB4}"/>
              </a:ext>
            </a:extLst>
          </p:cNvPr>
          <p:cNvGrpSpPr/>
          <p:nvPr/>
        </p:nvGrpSpPr>
        <p:grpSpPr>
          <a:xfrm>
            <a:off x="7978083" y="1797664"/>
            <a:ext cx="2235867" cy="1752600"/>
            <a:chOff x="7978083" y="1797664"/>
            <a:chExt cx="2235867" cy="17526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617F10-33E0-6911-E2D2-4926930C980B}"/>
                </a:ext>
              </a:extLst>
            </p:cNvPr>
            <p:cNvSpPr/>
            <p:nvPr/>
          </p:nvSpPr>
          <p:spPr>
            <a:xfrm>
              <a:off x="7978083" y="1797664"/>
              <a:ext cx="2235867" cy="1752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F8FDB7-94A9-EDF8-BB55-2C81AA2D67F4}"/>
                </a:ext>
              </a:extLst>
            </p:cNvPr>
            <p:cNvSpPr txBox="1"/>
            <p:nvPr/>
          </p:nvSpPr>
          <p:spPr>
            <a:xfrm>
              <a:off x="8152566" y="2012811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1B279-F745-1EB2-78BA-886DC6D32DBF}"/>
                </a:ext>
              </a:extLst>
            </p:cNvPr>
            <p:cNvSpPr txBox="1"/>
            <p:nvPr/>
          </p:nvSpPr>
          <p:spPr>
            <a:xfrm>
              <a:off x="8248358" y="2973479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355BA-E508-77AB-212F-3CD8DA724A84}"/>
              </a:ext>
            </a:extLst>
          </p:cNvPr>
          <p:cNvGrpSpPr/>
          <p:nvPr/>
        </p:nvGrpSpPr>
        <p:grpSpPr>
          <a:xfrm>
            <a:off x="1978049" y="3998935"/>
            <a:ext cx="2235867" cy="1752600"/>
            <a:chOff x="1978049" y="3998935"/>
            <a:chExt cx="2235867" cy="17526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29DEB-5F35-353F-59A8-99B3781CEA2D}"/>
                </a:ext>
              </a:extLst>
            </p:cNvPr>
            <p:cNvSpPr/>
            <p:nvPr/>
          </p:nvSpPr>
          <p:spPr>
            <a:xfrm>
              <a:off x="1978049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FF8674-B517-4535-62A3-63EF1E684A54}"/>
                </a:ext>
              </a:extLst>
            </p:cNvPr>
            <p:cNvSpPr txBox="1"/>
            <p:nvPr/>
          </p:nvSpPr>
          <p:spPr>
            <a:xfrm>
              <a:off x="2147783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9D699-5206-095B-6953-0C93F63D1F4A}"/>
                </a:ext>
              </a:extLst>
            </p:cNvPr>
            <p:cNvSpPr txBox="1"/>
            <p:nvPr/>
          </p:nvSpPr>
          <p:spPr>
            <a:xfrm>
              <a:off x="2248327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53D5FC-2A41-B5F6-6132-2D64410A3704}"/>
              </a:ext>
            </a:extLst>
          </p:cNvPr>
          <p:cNvGrpSpPr/>
          <p:nvPr/>
        </p:nvGrpSpPr>
        <p:grpSpPr>
          <a:xfrm>
            <a:off x="4978065" y="3998935"/>
            <a:ext cx="2235867" cy="1752600"/>
            <a:chOff x="4978065" y="3998935"/>
            <a:chExt cx="2235867" cy="1752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0B24C7-124D-0519-C959-E658671219A8}"/>
                </a:ext>
              </a:extLst>
            </p:cNvPr>
            <p:cNvSpPr/>
            <p:nvPr/>
          </p:nvSpPr>
          <p:spPr>
            <a:xfrm>
              <a:off x="4978065" y="3998935"/>
              <a:ext cx="2235867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 Hand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57EA0-D7DC-6667-A815-A13FF8E60381}"/>
                </a:ext>
              </a:extLst>
            </p:cNvPr>
            <p:cNvSpPr txBox="1"/>
            <p:nvPr/>
          </p:nvSpPr>
          <p:spPr>
            <a:xfrm>
              <a:off x="5143500" y="4180896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Title 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C502C-FE89-8E25-6AB8-32D9DCBF031B}"/>
                </a:ext>
              </a:extLst>
            </p:cNvPr>
            <p:cNvSpPr txBox="1"/>
            <p:nvPr/>
          </p:nvSpPr>
          <p:spPr>
            <a:xfrm>
              <a:off x="5248342" y="5204713"/>
              <a:ext cx="169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he Hand"/>
                  <a:ea typeface="+mn-ea"/>
                  <a:cs typeface="+mn-cs"/>
                </a:rPr>
                <a:t>12/06/2023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B00B60-6F9F-AC79-5A39-DC7B76BB09E5}"/>
              </a:ext>
            </a:extLst>
          </p:cNvPr>
          <p:cNvSpPr/>
          <p:nvPr/>
        </p:nvSpPr>
        <p:spPr>
          <a:xfrm>
            <a:off x="3714750" y="2232462"/>
            <a:ext cx="4762500" cy="22935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3D043-BF1E-4362-E6EE-68D8C18FC920}"/>
              </a:ext>
            </a:extLst>
          </p:cNvPr>
          <p:cNvSpPr txBox="1"/>
          <p:nvPr/>
        </p:nvSpPr>
        <p:spPr>
          <a:xfrm>
            <a:off x="4806176" y="2382143"/>
            <a:ext cx="24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NEW NOTE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08B921-5CE0-C0D3-28C4-963227DB1259}"/>
              </a:ext>
            </a:extLst>
          </p:cNvPr>
          <p:cNvSpPr/>
          <p:nvPr/>
        </p:nvSpPr>
        <p:spPr>
          <a:xfrm>
            <a:off x="4383650" y="3060855"/>
            <a:ext cx="3324152" cy="570675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Title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B5BE5-ED89-0F6A-78B5-3ED2995F2360}"/>
              </a:ext>
            </a:extLst>
          </p:cNvPr>
          <p:cNvSpPr txBox="1"/>
          <p:nvPr/>
        </p:nvSpPr>
        <p:spPr>
          <a:xfrm>
            <a:off x="5903790" y="38735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B368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CANCLE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80005-0583-2826-E5F7-5E045D41AF38}"/>
              </a:ext>
            </a:extLst>
          </p:cNvPr>
          <p:cNvSpPr txBox="1"/>
          <p:nvPr/>
        </p:nvSpPr>
        <p:spPr>
          <a:xfrm>
            <a:off x="6959600" y="38735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B368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AF9B9C-16A8-D3A9-0539-AFCECCEF613C}"/>
              </a:ext>
            </a:extLst>
          </p:cNvPr>
          <p:cNvSpPr/>
          <p:nvPr/>
        </p:nvSpPr>
        <p:spPr>
          <a:xfrm>
            <a:off x="0" y="-4716"/>
            <a:ext cx="12192000" cy="6858000"/>
          </a:xfrm>
          <a:prstGeom prst="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8" name="Picture 7" descr="A blue circle with a white cross in it&#10;&#10;Description automatically generated with medium confidence">
            <a:extLst>
              <a:ext uri="{FF2B5EF4-FFF2-40B4-BE49-F238E27FC236}">
                <a16:creationId xmlns:a16="http://schemas.microsoft.com/office/drawing/2014/main" id="{E9556808-9E31-58A4-AF24-4DABC4358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883" y="491475"/>
            <a:ext cx="941978" cy="9419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FE7821-32F7-7945-1FE7-AD6D83E125D1}"/>
              </a:ext>
            </a:extLst>
          </p:cNvPr>
          <p:cNvSpPr txBox="1"/>
          <p:nvPr/>
        </p:nvSpPr>
        <p:spPr>
          <a:xfrm>
            <a:off x="3727301" y="3661266"/>
            <a:ext cx="3093034" cy="313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Title already exists ! </a:t>
            </a:r>
          </a:p>
        </p:txBody>
      </p:sp>
    </p:spTree>
    <p:extLst>
      <p:ext uri="{BB962C8B-B14F-4D97-AF65-F5344CB8AC3E}">
        <p14:creationId xmlns:p14="http://schemas.microsoft.com/office/powerpoint/2010/main" val="1335070658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3F8396995529041B1B7AA44754B2A02" ma:contentTypeVersion="11" ma:contentTypeDescription="Tạo tài liệu mới." ma:contentTypeScope="" ma:versionID="c25cf298b462960ee7d744f622a9a18b">
  <xsd:schema xmlns:xsd="http://www.w3.org/2001/XMLSchema" xmlns:xs="http://www.w3.org/2001/XMLSchema" xmlns:p="http://schemas.microsoft.com/office/2006/metadata/properties" xmlns:ns2="8063628f-0d34-4813-a39d-e73dba339b4e" xmlns:ns3="51c5f7d3-17ea-4f23-9a7d-71e61283942a" targetNamespace="http://schemas.microsoft.com/office/2006/metadata/properties" ma:root="true" ma:fieldsID="1865f2b20e9c45bec464597db6dd30d2" ns2:_="" ns3:_="">
    <xsd:import namespace="8063628f-0d34-4813-a39d-e73dba339b4e"/>
    <xsd:import namespace="51c5f7d3-17ea-4f23-9a7d-71e61283942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3628f-0d34-4813-a39d-e73dba339b4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5f7d3-17ea-4f23-9a7d-71e61283942a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3b8ce9a3-28d6-4f04-b56b-72781b8994de}" ma:internalName="TaxCatchAll" ma:showField="CatchAllData" ma:web="51c5f7d3-17ea-4f23-9a7d-71e6128394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0CD735-0E34-4CF5-A895-2E05DFD8188B}"/>
</file>

<file path=customXml/itemProps2.xml><?xml version="1.0" encoding="utf-8"?>
<ds:datastoreItem xmlns:ds="http://schemas.openxmlformats.org/officeDocument/2006/customXml" ds:itemID="{5AF29FC1-C034-4299-9401-67D99271362B}"/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666</Words>
  <Application>Microsoft Office PowerPoint</Application>
  <PresentationFormat>Widescreen</PresentationFormat>
  <Paragraphs>410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Roboto</vt:lpstr>
      <vt:lpstr>Times New Roman</vt:lpstr>
      <vt:lpstr>The Hand</vt:lpstr>
      <vt:lpstr>The Serif Hand</vt:lpstr>
      <vt:lpstr>ChitchatVTI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Chí Trường</dc:creator>
  <cp:lastModifiedBy>Võ Chí Trường</cp:lastModifiedBy>
  <cp:revision>1</cp:revision>
  <dcterms:created xsi:type="dcterms:W3CDTF">2023-06-12T06:55:07Z</dcterms:created>
  <dcterms:modified xsi:type="dcterms:W3CDTF">2023-06-19T00:20:08Z</dcterms:modified>
</cp:coreProperties>
</file>