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42" y="-4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32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85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1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3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2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CD70-2F04-42EE-8C6B-782007D6293F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>
            <a:spLocks noChangeAspect="1"/>
          </p:cNvSpPr>
          <p:nvPr/>
        </p:nvSpPr>
        <p:spPr>
          <a:xfrm>
            <a:off x="1800000" y="720000"/>
            <a:ext cx="720000" cy="72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3600" dirty="0">
                <a:latin typeface="源ノ角ゴシック Code JP R It" pitchFamily="34" charset="-128"/>
                <a:ea typeface="源ノ角ゴシック Code JP R It" pitchFamily="34" charset="-128"/>
              </a:rPr>
              <a:t>s</a:t>
            </a:r>
            <a:endParaRPr kumimoji="1" lang="ja-JP" altLang="en-US" sz="36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34" name="円/楕円 33"/>
          <p:cNvSpPr>
            <a:spLocks noChangeAspect="1"/>
          </p:cNvSpPr>
          <p:nvPr/>
        </p:nvSpPr>
        <p:spPr>
          <a:xfrm>
            <a:off x="1080000" y="1980000"/>
            <a:ext cx="720000" cy="72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3600" dirty="0" smtClean="0">
                <a:latin typeface="源ノ角ゴシック Code JP R It" pitchFamily="34" charset="-128"/>
                <a:ea typeface="源ノ角ゴシック Code JP R It" pitchFamily="34" charset="-128"/>
              </a:rPr>
              <a:t>t</a:t>
            </a:r>
            <a:endParaRPr kumimoji="1" lang="ja-JP" altLang="en-US" sz="36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35" name="円/楕円 34"/>
          <p:cNvSpPr>
            <a:spLocks noChangeAspect="1"/>
          </p:cNvSpPr>
          <p:nvPr/>
        </p:nvSpPr>
        <p:spPr>
          <a:xfrm>
            <a:off x="360000" y="3240000"/>
            <a:ext cx="720000" cy="72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3600" dirty="0">
                <a:latin typeface="源ノ角ゴシック Code JP R It" pitchFamily="34" charset="-128"/>
                <a:ea typeface="源ノ角ゴシック Code JP R It" pitchFamily="34" charset="-128"/>
              </a:rPr>
              <a:t>a</a:t>
            </a:r>
            <a:endParaRPr kumimoji="1" lang="ja-JP" altLang="en-US" sz="36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2520000" y="1980000"/>
            <a:ext cx="720000" cy="72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3600" dirty="0">
                <a:latin typeface="源ノ角ゴシック Code JP R It" pitchFamily="34" charset="-128"/>
                <a:ea typeface="源ノ角ゴシック Code JP R It" pitchFamily="34" charset="-128"/>
              </a:rPr>
              <a:t>d</a:t>
            </a:r>
            <a:endParaRPr kumimoji="1" lang="ja-JP" altLang="en-US" sz="36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37" name="円/楕円 36"/>
          <p:cNvSpPr>
            <a:spLocks noChangeAspect="1"/>
          </p:cNvSpPr>
          <p:nvPr/>
        </p:nvSpPr>
        <p:spPr>
          <a:xfrm>
            <a:off x="1800000" y="3240000"/>
            <a:ext cx="720000" cy="72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3600" dirty="0">
                <a:latin typeface="源ノ角ゴシック Code JP R It" pitchFamily="34" charset="-128"/>
                <a:ea typeface="源ノ角ゴシック Code JP R It" pitchFamily="34" charset="-128"/>
              </a:rPr>
              <a:t>u</a:t>
            </a:r>
            <a:endParaRPr kumimoji="1" lang="ja-JP" altLang="en-US" sz="36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cxnSp>
        <p:nvCxnSpPr>
          <p:cNvPr id="38" name="直線コネクタ 37"/>
          <p:cNvCxnSpPr>
            <a:stCxn id="33" idx="3"/>
            <a:endCxn id="34" idx="0"/>
          </p:cNvCxnSpPr>
          <p:nvPr/>
        </p:nvCxnSpPr>
        <p:spPr>
          <a:xfrm flipH="1">
            <a:off x="1440000" y="1334558"/>
            <a:ext cx="465442" cy="64544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3" idx="5"/>
            <a:endCxn id="36" idx="0"/>
          </p:cNvCxnSpPr>
          <p:nvPr/>
        </p:nvCxnSpPr>
        <p:spPr>
          <a:xfrm>
            <a:off x="2414558" y="1334558"/>
            <a:ext cx="465442" cy="64544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4" idx="3"/>
            <a:endCxn id="35" idx="0"/>
          </p:cNvCxnSpPr>
          <p:nvPr/>
        </p:nvCxnSpPr>
        <p:spPr>
          <a:xfrm flipH="1">
            <a:off x="720000" y="2594558"/>
            <a:ext cx="465442" cy="64544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4" idx="5"/>
            <a:endCxn id="37" idx="0"/>
          </p:cNvCxnSpPr>
          <p:nvPr/>
        </p:nvCxnSpPr>
        <p:spPr>
          <a:xfrm>
            <a:off x="1694558" y="2594558"/>
            <a:ext cx="465442" cy="64544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円/楕円 42"/>
          <p:cNvSpPr>
            <a:spLocks noChangeAspect="1"/>
          </p:cNvSpPr>
          <p:nvPr/>
        </p:nvSpPr>
        <p:spPr>
          <a:xfrm>
            <a:off x="4860192" y="1998376"/>
            <a:ext cx="720000" cy="72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3600" dirty="0" smtClean="0">
                <a:latin typeface="源ノ角ゴシック Code JP R It" pitchFamily="34" charset="-128"/>
                <a:ea typeface="源ノ角ゴシック Code JP R It" pitchFamily="34" charset="-128"/>
              </a:rPr>
              <a:t> t'</a:t>
            </a:r>
            <a:endParaRPr kumimoji="1" lang="ja-JP" altLang="en-US" sz="36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44" name="円/楕円 43"/>
          <p:cNvSpPr>
            <a:spLocks noChangeAspect="1"/>
          </p:cNvSpPr>
          <p:nvPr/>
        </p:nvSpPr>
        <p:spPr>
          <a:xfrm>
            <a:off x="4140192" y="3240000"/>
            <a:ext cx="720000" cy="72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3600" dirty="0">
                <a:latin typeface="源ノ角ゴシック Code JP R It" pitchFamily="34" charset="-128"/>
                <a:ea typeface="源ノ角ゴシック Code JP R It" pitchFamily="34" charset="-128"/>
              </a:rPr>
              <a:t>a</a:t>
            </a:r>
            <a:endParaRPr kumimoji="1" lang="ja-JP" altLang="en-US" sz="36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5580192" y="3240000"/>
            <a:ext cx="720000" cy="72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3600" dirty="0" smtClean="0">
                <a:latin typeface="源ノ角ゴシック Code JP R It" pitchFamily="34" charset="-128"/>
                <a:ea typeface="源ノ角ゴシック Code JP R It" pitchFamily="34" charset="-128"/>
              </a:rPr>
              <a:t>b</a:t>
            </a:r>
            <a:endParaRPr kumimoji="1" lang="ja-JP" altLang="en-US" sz="36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cxnSp>
        <p:nvCxnSpPr>
          <p:cNvPr id="49" name="直線コネクタ 48"/>
          <p:cNvCxnSpPr>
            <a:stCxn id="43" idx="3"/>
            <a:endCxn id="44" idx="0"/>
          </p:cNvCxnSpPr>
          <p:nvPr/>
        </p:nvCxnSpPr>
        <p:spPr>
          <a:xfrm flipH="1">
            <a:off x="4500192" y="2612934"/>
            <a:ext cx="465442" cy="627066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3" idx="5"/>
            <a:endCxn id="46" idx="0"/>
          </p:cNvCxnSpPr>
          <p:nvPr/>
        </p:nvCxnSpPr>
        <p:spPr>
          <a:xfrm>
            <a:off x="5474750" y="2612934"/>
            <a:ext cx="465442" cy="627066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円/楕円 50"/>
          <p:cNvSpPr>
            <a:spLocks noChangeAspect="1"/>
          </p:cNvSpPr>
          <p:nvPr/>
        </p:nvSpPr>
        <p:spPr>
          <a:xfrm>
            <a:off x="7307904" y="1980000"/>
            <a:ext cx="720000" cy="72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3600" dirty="0" smtClean="0">
                <a:latin typeface="源ノ角ゴシック Code JP R It" pitchFamily="34" charset="-128"/>
                <a:ea typeface="源ノ角ゴシック Code JP R It" pitchFamily="34" charset="-128"/>
              </a:rPr>
              <a:t> s'</a:t>
            </a:r>
            <a:endParaRPr kumimoji="1" lang="ja-JP" altLang="en-US" sz="36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52" name="円/楕円 51"/>
          <p:cNvSpPr>
            <a:spLocks noChangeAspect="1"/>
          </p:cNvSpPr>
          <p:nvPr/>
        </p:nvSpPr>
        <p:spPr>
          <a:xfrm>
            <a:off x="6587904" y="3240000"/>
            <a:ext cx="720000" cy="72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3600" dirty="0">
                <a:latin typeface="源ノ角ゴシック Code JP R It" pitchFamily="34" charset="-128"/>
                <a:ea typeface="源ノ角ゴシック Code JP R It" pitchFamily="34" charset="-128"/>
              </a:rPr>
              <a:t>c</a:t>
            </a:r>
            <a:endParaRPr kumimoji="1" lang="ja-JP" altLang="en-US" sz="36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53" name="円/楕円 52"/>
          <p:cNvSpPr>
            <a:spLocks noChangeAspect="1"/>
          </p:cNvSpPr>
          <p:nvPr/>
        </p:nvSpPr>
        <p:spPr>
          <a:xfrm>
            <a:off x="8027904" y="3240000"/>
            <a:ext cx="720000" cy="72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3600" dirty="0">
                <a:latin typeface="源ノ角ゴシック Code JP R It" pitchFamily="34" charset="-128"/>
                <a:ea typeface="源ノ角ゴシック Code JP R It" pitchFamily="34" charset="-128"/>
              </a:rPr>
              <a:t>d</a:t>
            </a:r>
            <a:endParaRPr kumimoji="1" lang="ja-JP" altLang="en-US" sz="36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cxnSp>
        <p:nvCxnSpPr>
          <p:cNvPr id="54" name="直線コネクタ 53"/>
          <p:cNvCxnSpPr>
            <a:stCxn id="51" idx="3"/>
            <a:endCxn id="52" idx="0"/>
          </p:cNvCxnSpPr>
          <p:nvPr/>
        </p:nvCxnSpPr>
        <p:spPr>
          <a:xfrm flipH="1">
            <a:off x="6947904" y="2594558"/>
            <a:ext cx="465442" cy="64544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1" idx="5"/>
            <a:endCxn id="53" idx="0"/>
          </p:cNvCxnSpPr>
          <p:nvPr/>
        </p:nvCxnSpPr>
        <p:spPr>
          <a:xfrm>
            <a:off x="7922462" y="2594558"/>
            <a:ext cx="465442" cy="64544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右矢印 87"/>
          <p:cNvSpPr/>
          <p:nvPr/>
        </p:nvSpPr>
        <p:spPr>
          <a:xfrm>
            <a:off x="3595974" y="1980000"/>
            <a:ext cx="720000" cy="720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5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画面に合わせる (16:9)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</dc:creator>
  <cp:lastModifiedBy>Ryosuke</cp:lastModifiedBy>
  <cp:revision>2</cp:revision>
  <dcterms:created xsi:type="dcterms:W3CDTF">2017-08-03T07:12:59Z</dcterms:created>
  <dcterms:modified xsi:type="dcterms:W3CDTF">2017-08-03T07:29:30Z</dcterms:modified>
</cp:coreProperties>
</file>