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096000" cy="3435350"/>
  <p:notesSz cx="6858000" cy="9144000"/>
  <p:defaultTextStyle>
    <a:defPPr>
      <a:defRPr lang="ja-JP"/>
    </a:defPPr>
    <a:lvl1pPr marL="0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0316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00632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00947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01263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01579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01895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02209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02525" algn="l" defTabSz="60063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78" y="-474"/>
      </p:cViewPr>
      <p:guideLst>
        <p:guide orient="horz" pos="1082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1067187"/>
            <a:ext cx="5181601" cy="73637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1" y="1946699"/>
            <a:ext cx="4267200" cy="8779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0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1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01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0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0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19601" y="137574"/>
            <a:ext cx="1371599" cy="293118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3" y="137574"/>
            <a:ext cx="4013199" cy="293118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40" y="2207533"/>
            <a:ext cx="5181601" cy="68229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1540" y="1456049"/>
            <a:ext cx="5181601" cy="75148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03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06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009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012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015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0189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022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0252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3" y="801582"/>
            <a:ext cx="2692399" cy="22671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98801" y="801582"/>
            <a:ext cx="2692399" cy="22671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0" y="768979"/>
            <a:ext cx="2693459" cy="32047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0316" indent="0">
              <a:buNone/>
              <a:defRPr sz="1400" b="1"/>
            </a:lvl2pPr>
            <a:lvl3pPr marL="600632" indent="0">
              <a:buNone/>
              <a:defRPr sz="1200" b="1"/>
            </a:lvl3pPr>
            <a:lvl4pPr marL="900947" indent="0">
              <a:buNone/>
              <a:defRPr sz="1000" b="1"/>
            </a:lvl4pPr>
            <a:lvl5pPr marL="1201263" indent="0">
              <a:buNone/>
              <a:defRPr sz="1000" b="1"/>
            </a:lvl5pPr>
            <a:lvl6pPr marL="1501579" indent="0">
              <a:buNone/>
              <a:defRPr sz="1000" b="1"/>
            </a:lvl6pPr>
            <a:lvl7pPr marL="1801895" indent="0">
              <a:buNone/>
              <a:defRPr sz="1000" b="1"/>
            </a:lvl7pPr>
            <a:lvl8pPr marL="2102209" indent="0">
              <a:buNone/>
              <a:defRPr sz="1000" b="1"/>
            </a:lvl8pPr>
            <a:lvl9pPr marL="2402525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4800" y="1089453"/>
            <a:ext cx="2693459" cy="197930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096685" y="768979"/>
            <a:ext cx="2694516" cy="32047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0316" indent="0">
              <a:buNone/>
              <a:defRPr sz="1400" b="1"/>
            </a:lvl2pPr>
            <a:lvl3pPr marL="600632" indent="0">
              <a:buNone/>
              <a:defRPr sz="1200" b="1"/>
            </a:lvl3pPr>
            <a:lvl4pPr marL="900947" indent="0">
              <a:buNone/>
              <a:defRPr sz="1000" b="1"/>
            </a:lvl4pPr>
            <a:lvl5pPr marL="1201263" indent="0">
              <a:buNone/>
              <a:defRPr sz="1000" b="1"/>
            </a:lvl5pPr>
            <a:lvl6pPr marL="1501579" indent="0">
              <a:buNone/>
              <a:defRPr sz="1000" b="1"/>
            </a:lvl6pPr>
            <a:lvl7pPr marL="1801895" indent="0">
              <a:buNone/>
              <a:defRPr sz="1000" b="1"/>
            </a:lvl7pPr>
            <a:lvl8pPr marL="2102209" indent="0">
              <a:buNone/>
              <a:defRPr sz="1000" b="1"/>
            </a:lvl8pPr>
            <a:lvl9pPr marL="2402525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096685" y="1089453"/>
            <a:ext cx="2694516" cy="197930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2" y="136779"/>
            <a:ext cx="2005541" cy="58210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3367" y="136778"/>
            <a:ext cx="3407832" cy="29319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4802" y="718881"/>
            <a:ext cx="2005541" cy="2349874"/>
          </a:xfrm>
        </p:spPr>
        <p:txBody>
          <a:bodyPr/>
          <a:lstStyle>
            <a:lvl1pPr marL="0" indent="0">
              <a:buNone/>
              <a:defRPr sz="1000"/>
            </a:lvl1pPr>
            <a:lvl2pPr marL="300316" indent="0">
              <a:buNone/>
              <a:defRPr sz="800"/>
            </a:lvl2pPr>
            <a:lvl3pPr marL="600632" indent="0">
              <a:buNone/>
              <a:defRPr sz="600"/>
            </a:lvl3pPr>
            <a:lvl4pPr marL="900947" indent="0">
              <a:buNone/>
              <a:defRPr sz="600"/>
            </a:lvl4pPr>
            <a:lvl5pPr marL="1201263" indent="0">
              <a:buNone/>
              <a:defRPr sz="600"/>
            </a:lvl5pPr>
            <a:lvl6pPr marL="1501579" indent="0">
              <a:buNone/>
              <a:defRPr sz="600"/>
            </a:lvl6pPr>
            <a:lvl7pPr marL="1801895" indent="0">
              <a:buNone/>
              <a:defRPr sz="600"/>
            </a:lvl7pPr>
            <a:lvl8pPr marL="2102209" indent="0">
              <a:buNone/>
              <a:defRPr sz="600"/>
            </a:lvl8pPr>
            <a:lvl9pPr marL="2402525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859" y="2404747"/>
            <a:ext cx="3657600" cy="28389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4859" y="306955"/>
            <a:ext cx="3657600" cy="2061210"/>
          </a:xfrm>
        </p:spPr>
        <p:txBody>
          <a:bodyPr/>
          <a:lstStyle>
            <a:lvl1pPr marL="0" indent="0">
              <a:buNone/>
              <a:defRPr sz="2200"/>
            </a:lvl1pPr>
            <a:lvl2pPr marL="300316" indent="0">
              <a:buNone/>
              <a:defRPr sz="1800"/>
            </a:lvl2pPr>
            <a:lvl3pPr marL="600632" indent="0">
              <a:buNone/>
              <a:defRPr sz="1600"/>
            </a:lvl3pPr>
            <a:lvl4pPr marL="900947" indent="0">
              <a:buNone/>
              <a:defRPr sz="1400"/>
            </a:lvl4pPr>
            <a:lvl5pPr marL="1201263" indent="0">
              <a:buNone/>
              <a:defRPr sz="1400"/>
            </a:lvl5pPr>
            <a:lvl6pPr marL="1501579" indent="0">
              <a:buNone/>
              <a:defRPr sz="1400"/>
            </a:lvl6pPr>
            <a:lvl7pPr marL="1801895" indent="0">
              <a:buNone/>
              <a:defRPr sz="1400"/>
            </a:lvl7pPr>
            <a:lvl8pPr marL="2102209" indent="0">
              <a:buNone/>
              <a:defRPr sz="1400"/>
            </a:lvl8pPr>
            <a:lvl9pPr marL="2402525" indent="0">
              <a:buNone/>
              <a:defRPr sz="1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4859" y="2688640"/>
            <a:ext cx="3657600" cy="403176"/>
          </a:xfrm>
        </p:spPr>
        <p:txBody>
          <a:bodyPr/>
          <a:lstStyle>
            <a:lvl1pPr marL="0" indent="0">
              <a:buNone/>
              <a:defRPr sz="1000"/>
            </a:lvl1pPr>
            <a:lvl2pPr marL="300316" indent="0">
              <a:buNone/>
              <a:defRPr sz="800"/>
            </a:lvl2pPr>
            <a:lvl3pPr marL="600632" indent="0">
              <a:buNone/>
              <a:defRPr sz="600"/>
            </a:lvl3pPr>
            <a:lvl4pPr marL="900947" indent="0">
              <a:buNone/>
              <a:defRPr sz="600"/>
            </a:lvl4pPr>
            <a:lvl5pPr marL="1201263" indent="0">
              <a:buNone/>
              <a:defRPr sz="600"/>
            </a:lvl5pPr>
            <a:lvl6pPr marL="1501579" indent="0">
              <a:buNone/>
              <a:defRPr sz="600"/>
            </a:lvl6pPr>
            <a:lvl7pPr marL="1801895" indent="0">
              <a:buNone/>
              <a:defRPr sz="600"/>
            </a:lvl7pPr>
            <a:lvl8pPr marL="2102209" indent="0">
              <a:buNone/>
              <a:defRPr sz="600"/>
            </a:lvl8pPr>
            <a:lvl9pPr marL="2402525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4802" y="137575"/>
            <a:ext cx="5486400" cy="572558"/>
          </a:xfrm>
          <a:prstGeom prst="rect">
            <a:avLst/>
          </a:prstGeom>
        </p:spPr>
        <p:txBody>
          <a:bodyPr vert="horz" lIns="60062" tIns="30031" rIns="60062" bIns="3003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2" y="801582"/>
            <a:ext cx="5486400" cy="2267172"/>
          </a:xfrm>
          <a:prstGeom prst="rect">
            <a:avLst/>
          </a:prstGeom>
        </p:spPr>
        <p:txBody>
          <a:bodyPr vert="horz" lIns="60062" tIns="30031" rIns="60062" bIns="3003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4801" y="3184062"/>
            <a:ext cx="1422401" cy="182900"/>
          </a:xfrm>
          <a:prstGeom prst="rect">
            <a:avLst/>
          </a:prstGeom>
        </p:spPr>
        <p:txBody>
          <a:bodyPr vert="horz" lIns="60062" tIns="30031" rIns="60062" bIns="300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82802" y="3184062"/>
            <a:ext cx="1930400" cy="182900"/>
          </a:xfrm>
          <a:prstGeom prst="rect">
            <a:avLst/>
          </a:prstGeom>
        </p:spPr>
        <p:txBody>
          <a:bodyPr vert="horz" lIns="60062" tIns="30031" rIns="60062" bIns="300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68802" y="3184062"/>
            <a:ext cx="1422401" cy="182900"/>
          </a:xfrm>
          <a:prstGeom prst="rect">
            <a:avLst/>
          </a:prstGeom>
        </p:spPr>
        <p:txBody>
          <a:bodyPr vert="horz" lIns="60062" tIns="30031" rIns="60062" bIns="300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0632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236" indent="-225236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013" indent="-187697" algn="l" defTabSz="60063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0790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105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1421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51737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52051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52367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52682" indent="-150158" algn="l" defTabSz="60063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0316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0632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947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263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1579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1895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209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02525" algn="l" defTabSz="60063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>
            <a:spLocks noChangeAspect="1"/>
          </p:cNvSpPr>
          <p:nvPr/>
        </p:nvSpPr>
        <p:spPr>
          <a:xfrm>
            <a:off x="1200003" y="48089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s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720003" y="1322444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t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240003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a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6" name="円/楕円 35"/>
          <p:cNvSpPr>
            <a:spLocks noChangeAspect="1"/>
          </p:cNvSpPr>
          <p:nvPr/>
        </p:nvSpPr>
        <p:spPr>
          <a:xfrm>
            <a:off x="1680003" y="1322444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d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7" name="円/楕円 36"/>
          <p:cNvSpPr>
            <a:spLocks noChangeAspect="1"/>
          </p:cNvSpPr>
          <p:nvPr/>
        </p:nvSpPr>
        <p:spPr>
          <a:xfrm>
            <a:off x="1200003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u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38" name="直線コネクタ 37"/>
          <p:cNvCxnSpPr>
            <a:stCxn id="33" idx="3"/>
            <a:endCxn id="34" idx="0"/>
          </p:cNvCxnSpPr>
          <p:nvPr/>
        </p:nvCxnSpPr>
        <p:spPr>
          <a:xfrm flipH="1">
            <a:off x="958962" y="889571"/>
            <a:ext cx="311030" cy="43287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3" idx="5"/>
            <a:endCxn id="36" idx="0"/>
          </p:cNvCxnSpPr>
          <p:nvPr/>
        </p:nvCxnSpPr>
        <p:spPr>
          <a:xfrm>
            <a:off x="1607931" y="889571"/>
            <a:ext cx="311031" cy="432873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4" idx="3"/>
            <a:endCxn id="35" idx="0"/>
          </p:cNvCxnSpPr>
          <p:nvPr/>
        </p:nvCxnSpPr>
        <p:spPr>
          <a:xfrm flipH="1">
            <a:off x="478962" y="1731125"/>
            <a:ext cx="311030" cy="432875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4" idx="5"/>
            <a:endCxn id="37" idx="0"/>
          </p:cNvCxnSpPr>
          <p:nvPr/>
        </p:nvCxnSpPr>
        <p:spPr>
          <a:xfrm>
            <a:off x="1127931" y="1731125"/>
            <a:ext cx="311031" cy="432875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円/楕円 42"/>
          <p:cNvSpPr>
            <a:spLocks noChangeAspect="1"/>
          </p:cNvSpPr>
          <p:nvPr/>
        </p:nvSpPr>
        <p:spPr>
          <a:xfrm>
            <a:off x="3240131" y="1334718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t'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44" name="円/楕円 43"/>
          <p:cNvSpPr>
            <a:spLocks noChangeAspect="1"/>
          </p:cNvSpPr>
          <p:nvPr/>
        </p:nvSpPr>
        <p:spPr>
          <a:xfrm>
            <a:off x="2760131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a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46" name="円/楕円 45"/>
          <p:cNvSpPr>
            <a:spLocks noChangeAspect="1"/>
          </p:cNvSpPr>
          <p:nvPr/>
        </p:nvSpPr>
        <p:spPr>
          <a:xfrm>
            <a:off x="3720130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b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49" name="直線コネクタ 48"/>
          <p:cNvCxnSpPr>
            <a:stCxn id="43" idx="3"/>
            <a:endCxn id="44" idx="0"/>
          </p:cNvCxnSpPr>
          <p:nvPr/>
        </p:nvCxnSpPr>
        <p:spPr>
          <a:xfrm flipH="1">
            <a:off x="2999090" y="1743399"/>
            <a:ext cx="311030" cy="42060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3" idx="5"/>
            <a:endCxn id="46" idx="0"/>
          </p:cNvCxnSpPr>
          <p:nvPr/>
        </p:nvCxnSpPr>
        <p:spPr>
          <a:xfrm>
            <a:off x="3648059" y="1743399"/>
            <a:ext cx="311030" cy="42060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円/楕円 50"/>
          <p:cNvSpPr>
            <a:spLocks noChangeAspect="1"/>
          </p:cNvSpPr>
          <p:nvPr/>
        </p:nvSpPr>
        <p:spPr>
          <a:xfrm>
            <a:off x="4871938" y="1322444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s'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52" name="円/楕円 51"/>
          <p:cNvSpPr>
            <a:spLocks noChangeAspect="1"/>
          </p:cNvSpPr>
          <p:nvPr/>
        </p:nvSpPr>
        <p:spPr>
          <a:xfrm>
            <a:off x="4391938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c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5351938" y="2164000"/>
            <a:ext cx="477917" cy="478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60062" tIns="30031" rIns="60062" bIns="30031" rtlCol="0" anchor="ctr"/>
          <a:lstStyle/>
          <a:p>
            <a:r>
              <a:rPr lang="en-US" altLang="ja-JP" sz="2400" dirty="0">
                <a:latin typeface="源ノ角ゴシック Code JP R It" pitchFamily="34" charset="-128"/>
                <a:ea typeface="源ノ角ゴシック Code JP R It" pitchFamily="34" charset="-128"/>
              </a:rPr>
              <a:t>d</a:t>
            </a:r>
            <a:endParaRPr lang="ja-JP" altLang="en-US" sz="24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54" name="直線コネクタ 53"/>
          <p:cNvCxnSpPr>
            <a:stCxn id="51" idx="3"/>
            <a:endCxn id="52" idx="0"/>
          </p:cNvCxnSpPr>
          <p:nvPr/>
        </p:nvCxnSpPr>
        <p:spPr>
          <a:xfrm flipH="1">
            <a:off x="4630897" y="1731125"/>
            <a:ext cx="311030" cy="432875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1" idx="5"/>
            <a:endCxn id="53" idx="0"/>
          </p:cNvCxnSpPr>
          <p:nvPr/>
        </p:nvCxnSpPr>
        <p:spPr>
          <a:xfrm>
            <a:off x="5279866" y="1731125"/>
            <a:ext cx="311031" cy="432875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右矢印 87"/>
          <p:cNvSpPr/>
          <p:nvPr/>
        </p:nvSpPr>
        <p:spPr>
          <a:xfrm>
            <a:off x="2397319" y="1322444"/>
            <a:ext cx="480000" cy="48088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0062" tIns="30031" rIns="60062" bIns="30031" rtlCol="0" anchor="ctr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5</cp:revision>
  <dcterms:created xsi:type="dcterms:W3CDTF">2017-08-03T07:12:59Z</dcterms:created>
  <dcterms:modified xsi:type="dcterms:W3CDTF">2017-08-04T00:41:13Z</dcterms:modified>
</cp:coreProperties>
</file>