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572000" cy="3430588"/>
  <p:notesSz cx="6858000" cy="9144000"/>
  <p:defaultTextStyle>
    <a:defPPr>
      <a:defRPr lang="ja-JP"/>
    </a:defPPr>
    <a:lvl1pPr marL="0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42" y="-474"/>
      </p:cViewPr>
      <p:guideLst>
        <p:guide orient="horz" pos="1081"/>
        <p:guide pos="1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10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5" y="1944007"/>
            <a:ext cx="3200401" cy="876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2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8" y="137387"/>
            <a:ext cx="1028699" cy="292711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4" y="137387"/>
            <a:ext cx="3009899" cy="292711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6" y="2204473"/>
            <a:ext cx="3886200" cy="681352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6" y="1454031"/>
            <a:ext cx="3886200" cy="750441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4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289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433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78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22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867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11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156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7" y="800473"/>
            <a:ext cx="2019299" cy="2264028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8" y="800473"/>
            <a:ext cx="2019299" cy="2264028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2" y="767917"/>
            <a:ext cx="2020094" cy="32003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2" y="1087945"/>
            <a:ext cx="2020094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9" y="767917"/>
            <a:ext cx="2020887" cy="32003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9" y="1087945"/>
            <a:ext cx="2020887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3" y="136592"/>
            <a:ext cx="1504156" cy="58129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30" y="136588"/>
            <a:ext cx="2555875" cy="2927912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3" y="717885"/>
            <a:ext cx="1504156" cy="2346620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6" y="2401415"/>
            <a:ext cx="2743200" cy="28350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6" y="306532"/>
            <a:ext cx="2743200" cy="2058353"/>
          </a:xfrm>
        </p:spPr>
        <p:txBody>
          <a:bodyPr/>
          <a:lstStyle>
            <a:lvl1pPr marL="0" indent="0">
              <a:buNone/>
              <a:defRPr sz="1400"/>
            </a:lvl1pPr>
            <a:lvl2pPr marL="214452" indent="0">
              <a:buNone/>
              <a:defRPr sz="1300"/>
            </a:lvl2pPr>
            <a:lvl3pPr marL="428904" indent="0">
              <a:buNone/>
              <a:defRPr sz="1200"/>
            </a:lvl3pPr>
            <a:lvl4pPr marL="643356" indent="0">
              <a:buNone/>
              <a:defRPr sz="1000"/>
            </a:lvl4pPr>
            <a:lvl5pPr marL="857807" indent="0">
              <a:buNone/>
              <a:defRPr sz="1000"/>
            </a:lvl5pPr>
            <a:lvl6pPr marL="1072259" indent="0">
              <a:buNone/>
              <a:defRPr sz="1000"/>
            </a:lvl6pPr>
            <a:lvl7pPr marL="1286711" indent="0">
              <a:buNone/>
              <a:defRPr sz="1000"/>
            </a:lvl7pPr>
            <a:lvl8pPr marL="1501162" indent="0">
              <a:buNone/>
              <a:defRPr sz="1000"/>
            </a:lvl8pPr>
            <a:lvl9pPr marL="1715613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6" y="2684918"/>
            <a:ext cx="2743200" cy="402617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37384"/>
            <a:ext cx="4114800" cy="571767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800473"/>
            <a:ext cx="4114800" cy="2264028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7" y="3179649"/>
            <a:ext cx="1066801" cy="182647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3" y="3179649"/>
            <a:ext cx="1447800" cy="182647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8" y="3179649"/>
            <a:ext cx="1066801" cy="182647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904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39" indent="-160839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84" indent="-134033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6129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0581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5032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79484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937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8388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2840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445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904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43356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57807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2259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711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116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5613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角丸四角形 57"/>
          <p:cNvSpPr/>
          <p:nvPr/>
        </p:nvSpPr>
        <p:spPr>
          <a:xfrm>
            <a:off x="1260000" y="360000"/>
            <a:ext cx="198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a = </a:t>
            </a:r>
            <a:r>
              <a:rPr lang="en-US" altLang="ja-JP" sz="1050" dirty="0" err="1" smtClean="0">
                <a:latin typeface="源ノ角ゴシック Code JP R" pitchFamily="34" charset="-128"/>
                <a:ea typeface="源ノ角ゴシック Code JP R" pitchFamily="34" charset="-128"/>
              </a:rPr>
              <a:t>snoc</a:t>
            </a:r>
            <a:r>
              <a:rPr kumimoji="1"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(empty</a:t>
            </a:r>
            <a:r>
              <a:rPr kumimoji="1"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, 0)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440000" y="1080000"/>
            <a:ext cx="162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b = </a:t>
            </a:r>
            <a:r>
              <a:rPr lang="en-US" altLang="ja-JP" sz="1050" dirty="0" err="1" smtClean="0">
                <a:latin typeface="源ノ角ゴシック Code JP R" pitchFamily="34" charset="-128"/>
                <a:ea typeface="源ノ角ゴシック Code JP R" pitchFamily="34" charset="-128"/>
              </a:rPr>
              <a:t>snoc</a:t>
            </a:r>
            <a:r>
              <a:rPr kumimoji="1"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(a</a:t>
            </a:r>
            <a:r>
              <a:rPr kumimoji="1"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, 1)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20000" y="1800000"/>
            <a:ext cx="144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c = tail </a:t>
            </a:r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b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340000" y="1800000"/>
            <a:ext cx="144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d = </a:t>
            </a:r>
            <a:r>
              <a:rPr lang="en-US" altLang="ja-JP" sz="1050" dirty="0" err="1" smtClean="0">
                <a:latin typeface="源ノ角ゴシック Code JP R" pitchFamily="34" charset="-128"/>
                <a:ea typeface="源ノ角ゴシック Code JP R" pitchFamily="34" charset="-128"/>
              </a:rPr>
              <a:t>snoc</a:t>
            </a:r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(b</a:t>
            </a:r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, 2)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80000" y="2520000"/>
            <a:ext cx="126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f = tail </a:t>
            </a:r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c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20000" y="2520000"/>
            <a:ext cx="126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e = c </a:t>
            </a:r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++ d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3060000" y="2520000"/>
            <a:ext cx="1260000" cy="360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g = </a:t>
            </a:r>
            <a:r>
              <a:rPr lang="en-US" altLang="ja-JP" sz="1050" dirty="0" err="1" smtClean="0">
                <a:latin typeface="源ノ角ゴシック Code JP R" pitchFamily="34" charset="-128"/>
                <a:ea typeface="源ノ角ゴシック Code JP R" pitchFamily="34" charset="-128"/>
              </a:rPr>
              <a:t>snoc</a:t>
            </a:r>
            <a:r>
              <a:rPr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(d, 3)</a:t>
            </a:r>
            <a:endParaRPr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cxnSp>
        <p:nvCxnSpPr>
          <p:cNvPr id="7" name="直線矢印コネクタ 6"/>
          <p:cNvCxnSpPr>
            <a:stCxn id="58" idx="2"/>
            <a:endCxn id="59" idx="0"/>
          </p:cNvCxnSpPr>
          <p:nvPr/>
        </p:nvCxnSpPr>
        <p:spPr>
          <a:xfrm>
            <a:off x="2250000" y="720000"/>
            <a:ext cx="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9" idx="2"/>
            <a:endCxn id="63" idx="0"/>
          </p:cNvCxnSpPr>
          <p:nvPr/>
        </p:nvCxnSpPr>
        <p:spPr>
          <a:xfrm flipH="1">
            <a:off x="1440000" y="1440000"/>
            <a:ext cx="81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59" idx="2"/>
            <a:endCxn id="64" idx="0"/>
          </p:cNvCxnSpPr>
          <p:nvPr/>
        </p:nvCxnSpPr>
        <p:spPr>
          <a:xfrm>
            <a:off x="2250000" y="1440000"/>
            <a:ext cx="81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3" idx="2"/>
            <a:endCxn id="66" idx="0"/>
          </p:cNvCxnSpPr>
          <p:nvPr/>
        </p:nvCxnSpPr>
        <p:spPr>
          <a:xfrm flipH="1">
            <a:off x="810000" y="2160000"/>
            <a:ext cx="63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3" idx="2"/>
            <a:endCxn id="67" idx="0"/>
          </p:cNvCxnSpPr>
          <p:nvPr/>
        </p:nvCxnSpPr>
        <p:spPr>
          <a:xfrm>
            <a:off x="1440000" y="2160000"/>
            <a:ext cx="81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4" idx="2"/>
            <a:endCxn id="67" idx="0"/>
          </p:cNvCxnSpPr>
          <p:nvPr/>
        </p:nvCxnSpPr>
        <p:spPr>
          <a:xfrm flipH="1">
            <a:off x="2250000" y="2160000"/>
            <a:ext cx="81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4" idx="2"/>
            <a:endCxn id="71" idx="0"/>
          </p:cNvCxnSpPr>
          <p:nvPr/>
        </p:nvCxnSpPr>
        <p:spPr>
          <a:xfrm>
            <a:off x="3060000" y="2160000"/>
            <a:ext cx="630000" cy="36000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1152742" y="2880000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1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92742" y="2879074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1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032742" y="2879073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1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4467" y="2160000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2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92292" y="2160000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源ノ角ゴシック Code JP R" pitchFamily="34" charset="-128"/>
                <a:ea typeface="源ノ角ゴシック Code JP R" pitchFamily="34" charset="-128"/>
              </a:rPr>
              <a:t>2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772742" y="1440000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源ノ角ゴシック Code JP R" pitchFamily="34" charset="-128"/>
                <a:ea typeface="源ノ角ゴシック Code JP R" pitchFamily="34" charset="-128"/>
              </a:rPr>
              <a:t>4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52742" y="720000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源ノ角ゴシック Code JP R" pitchFamily="34" charset="-128"/>
                <a:ea typeface="源ノ角ゴシック Code JP R" pitchFamily="34" charset="-128"/>
              </a:rPr>
              <a:t>4</a:t>
            </a:r>
            <a:endParaRPr kumimoji="1" lang="ja-JP" altLang="en-US" sz="1050" dirty="0">
              <a:latin typeface="源ノ角ゴシック Code JP R" pitchFamily="34" charset="-128"/>
              <a:ea typeface="源ノ角ゴシック Code JP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45</Words>
  <Application>Microsoft Office PowerPoint</Application>
  <PresentationFormat>ユーザー設定</PresentationFormat>
  <Paragraphs>15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21</cp:revision>
  <dcterms:created xsi:type="dcterms:W3CDTF">2017-08-03T07:12:59Z</dcterms:created>
  <dcterms:modified xsi:type="dcterms:W3CDTF">2017-08-17T13:35:48Z</dcterms:modified>
</cp:coreProperties>
</file>