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3429000"/>
  <p:notesSz cx="6858000" cy="9144000"/>
  <p:defaultTextStyle>
    <a:defPPr>
      <a:defRPr lang="ja-JP"/>
    </a:defPPr>
    <a:lvl1pPr marL="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98" y="-84"/>
      </p:cViewPr>
      <p:guideLst>
        <p:guide orient="horz" pos="1080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065216"/>
            <a:ext cx="5829300" cy="73501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5" y="1943106"/>
            <a:ext cx="4800602" cy="8762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61" y="137324"/>
            <a:ext cx="1543049" cy="292576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9" y="137324"/>
            <a:ext cx="4514849" cy="292576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4" y="2203454"/>
            <a:ext cx="5829300" cy="68103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4" y="1453359"/>
            <a:ext cx="5829300" cy="7500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2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57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86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5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45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3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1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9" y="800102"/>
            <a:ext cx="3028949" cy="226298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61" y="800102"/>
            <a:ext cx="3028949" cy="226298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5" y="767560"/>
            <a:ext cx="3030141" cy="319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5" y="1087441"/>
            <a:ext cx="3030141" cy="1975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7" y="767560"/>
            <a:ext cx="3031331" cy="319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7" y="1087441"/>
            <a:ext cx="3031331" cy="1975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5" y="136526"/>
            <a:ext cx="2256234" cy="581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4" y="136525"/>
            <a:ext cx="3833813" cy="2926557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5" y="717551"/>
            <a:ext cx="2256234" cy="2345534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9" y="2400302"/>
            <a:ext cx="4114800" cy="283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9" y="306391"/>
            <a:ext cx="4114800" cy="2057400"/>
          </a:xfrm>
        </p:spPr>
        <p:txBody>
          <a:bodyPr/>
          <a:lstStyle>
            <a:lvl1pPr marL="0" indent="0">
              <a:buNone/>
              <a:defRPr sz="2800"/>
            </a:lvl1pPr>
            <a:lvl2pPr marL="428904" indent="0">
              <a:buNone/>
              <a:defRPr sz="2600"/>
            </a:lvl2pPr>
            <a:lvl3pPr marL="857808" indent="0">
              <a:buNone/>
              <a:defRPr sz="2400"/>
            </a:lvl3pPr>
            <a:lvl4pPr marL="1286712" indent="0">
              <a:buNone/>
              <a:defRPr sz="2000"/>
            </a:lvl4pPr>
            <a:lvl5pPr marL="1715614" indent="0">
              <a:buNone/>
              <a:defRPr sz="2000"/>
            </a:lvl5pPr>
            <a:lvl6pPr marL="2144518" indent="0">
              <a:buNone/>
              <a:defRPr sz="2000"/>
            </a:lvl6pPr>
            <a:lvl7pPr marL="2573422" indent="0">
              <a:buNone/>
              <a:defRPr sz="2000"/>
            </a:lvl7pPr>
            <a:lvl8pPr marL="3002324" indent="0">
              <a:buNone/>
              <a:defRPr sz="2000"/>
            </a:lvl8pPr>
            <a:lvl9pPr marL="343122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9" y="2683675"/>
            <a:ext cx="41148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4" y="137320"/>
            <a:ext cx="6172200" cy="571502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4" y="800102"/>
            <a:ext cx="6172200" cy="2262981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8" y="3178178"/>
            <a:ext cx="1600202" cy="182562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4" y="3178178"/>
            <a:ext cx="2171700" cy="182562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10" y="3178178"/>
            <a:ext cx="1600202" cy="182562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7808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678" indent="-321678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6968" indent="-268066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25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1162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06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5896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8787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16776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680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890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0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671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61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451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342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232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1226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xmlns="" id="{454D1EEA-80C2-4FBB-BA8C-5F85BB8D17B3}"/>
              </a:ext>
            </a:extLst>
          </p:cNvPr>
          <p:cNvSpPr txBox="1"/>
          <p:nvPr/>
        </p:nvSpPr>
        <p:spPr>
          <a:xfrm>
            <a:off x="5485674" y="314390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未評価のセル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F2DC36E9-3F7D-414C-820F-BEF60A31BF3F}"/>
              </a:ext>
            </a:extLst>
          </p:cNvPr>
          <p:cNvSpPr/>
          <p:nvPr/>
        </p:nvSpPr>
        <p:spPr>
          <a:xfrm>
            <a:off x="5185104" y="303857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xmlns="" id="{89BEC33E-A7CA-45E9-B56D-465665170196}"/>
              </a:ext>
            </a:extLst>
          </p:cNvPr>
          <p:cNvSpPr/>
          <p:nvPr/>
        </p:nvSpPr>
        <p:spPr>
          <a:xfrm>
            <a:off x="5185104" y="735857"/>
            <a:ext cx="2880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xmlns="" id="{6BD41D84-C647-4DB8-8C72-1DD0E4DA4B70}"/>
              </a:ext>
            </a:extLst>
          </p:cNvPr>
          <p:cNvSpPr txBox="1"/>
          <p:nvPr/>
        </p:nvSpPr>
        <p:spPr>
          <a:xfrm>
            <a:off x="5485675" y="746390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評価済のセル</a:t>
            </a: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xmlns="" id="{329F5C0A-E618-4A67-9683-64ABF0A3EEB6}"/>
              </a:ext>
            </a:extLst>
          </p:cNvPr>
          <p:cNvGrpSpPr/>
          <p:nvPr/>
        </p:nvGrpSpPr>
        <p:grpSpPr>
          <a:xfrm>
            <a:off x="5183967" y="1157266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xmlns="" id="{9FE591A2-FDBF-45C1-B68C-DA839E41D7FC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xmlns="" id="{497E46D6-4A78-4C78-AE96-6408EB4B0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xmlns="" id="{FDB7F9F3-AEB6-4F99-93C4-A54B4CF2781F}"/>
              </a:ext>
            </a:extLst>
          </p:cNvPr>
          <p:cNvSpPr txBox="1"/>
          <p:nvPr/>
        </p:nvSpPr>
        <p:spPr>
          <a:xfrm>
            <a:off x="5485674" y="1165200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空のストリーム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xmlns="" id="{60AD98EE-2120-410B-98B8-79A52B5FC4F4}"/>
              </a:ext>
            </a:extLst>
          </p:cNvPr>
          <p:cNvSpPr txBox="1"/>
          <p:nvPr/>
        </p:nvSpPr>
        <p:spPr>
          <a:xfrm>
            <a:off x="251391" y="29830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償却が不完全となる場合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xmlns="" id="{34C9741B-3A98-44D7-8C29-57A8930F5CBF}"/>
              </a:ext>
            </a:extLst>
          </p:cNvPr>
          <p:cNvSpPr/>
          <p:nvPr/>
        </p:nvSpPr>
        <p:spPr>
          <a:xfrm>
            <a:off x="2592000" y="102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xmlns="" id="{8A7E67B5-349F-42C2-9FE8-3E7DD19BE456}"/>
              </a:ext>
            </a:extLst>
          </p:cNvPr>
          <p:cNvSpPr/>
          <p:nvPr/>
        </p:nvSpPr>
        <p:spPr>
          <a:xfrm>
            <a:off x="3024000" y="102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xmlns="" id="{AB6818C5-A72E-4F75-B5D1-60DE64A0C00F}"/>
              </a:ext>
            </a:extLst>
          </p:cNvPr>
          <p:cNvSpPr/>
          <p:nvPr/>
        </p:nvSpPr>
        <p:spPr>
          <a:xfrm>
            <a:off x="3312000" y="102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n-1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xmlns="" id="{5C83D238-DAE0-492D-A16A-E4E82CA6BA73}"/>
              </a:ext>
            </a:extLst>
          </p:cNvPr>
          <p:cNvSpPr/>
          <p:nvPr/>
        </p:nvSpPr>
        <p:spPr>
          <a:xfrm>
            <a:off x="288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xmlns="" id="{B6A720A4-AD4E-4673-A501-51926C7ABB24}"/>
              </a:ext>
            </a:extLst>
          </p:cNvPr>
          <p:cNvSpPr/>
          <p:nvPr/>
        </p:nvSpPr>
        <p:spPr>
          <a:xfrm>
            <a:off x="576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xmlns="" id="{E84DEC5B-8373-49F6-8582-5E08180541C2}"/>
              </a:ext>
            </a:extLst>
          </p:cNvPr>
          <p:cNvSpPr/>
          <p:nvPr/>
        </p:nvSpPr>
        <p:spPr>
          <a:xfrm>
            <a:off x="864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xmlns="" id="{3705C618-A8BD-485F-BC60-84A2A020A6BB}"/>
              </a:ext>
            </a:extLst>
          </p:cNvPr>
          <p:cNvSpPr/>
          <p:nvPr/>
        </p:nvSpPr>
        <p:spPr>
          <a:xfrm>
            <a:off x="2592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xmlns="" id="{9D62500D-F309-481B-8702-6594879AB591}"/>
              </a:ext>
            </a:extLst>
          </p:cNvPr>
          <p:cNvSpPr/>
          <p:nvPr/>
        </p:nvSpPr>
        <p:spPr>
          <a:xfrm>
            <a:off x="2879139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xmlns="" id="{CA03E115-704B-446A-BB2E-BF0D3A1FF5D8}"/>
              </a:ext>
            </a:extLst>
          </p:cNvPr>
          <p:cNvSpPr/>
          <p:nvPr/>
        </p:nvSpPr>
        <p:spPr>
          <a:xfrm>
            <a:off x="3167139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xmlns="" id="{E1DEF6A2-00CD-41F0-ADE5-20BD6E98F696}"/>
              </a:ext>
            </a:extLst>
          </p:cNvPr>
          <p:cNvSpPr/>
          <p:nvPr/>
        </p:nvSpPr>
        <p:spPr>
          <a:xfrm>
            <a:off x="4896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xmlns="" id="{92417BB5-D265-44A9-A97B-4EA8F76A02A6}"/>
              </a:ext>
            </a:extLst>
          </p:cNvPr>
          <p:cNvSpPr/>
          <p:nvPr/>
        </p:nvSpPr>
        <p:spPr>
          <a:xfrm>
            <a:off x="5184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xmlns="" id="{5FA4D624-5A21-40C1-BB7B-4300F5B862C2}"/>
              </a:ext>
            </a:extLst>
          </p:cNvPr>
          <p:cNvSpPr/>
          <p:nvPr/>
        </p:nvSpPr>
        <p:spPr>
          <a:xfrm>
            <a:off x="5472000" y="246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xmlns="" id="{8358832D-0E44-45A5-8B8D-6C8ECFBCBAE5}"/>
              </a:ext>
            </a:extLst>
          </p:cNvPr>
          <p:cNvSpPr txBox="1"/>
          <p:nvPr/>
        </p:nvSpPr>
        <p:spPr>
          <a:xfrm>
            <a:off x="3305080" y="139048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xmlns="" id="{4F5D5071-EAB0-4C04-8EE0-E2E2F80BC006}"/>
              </a:ext>
            </a:extLst>
          </p:cNvPr>
          <p:cNvSpPr txBox="1"/>
          <p:nvPr/>
        </p:nvSpPr>
        <p:spPr>
          <a:xfrm>
            <a:off x="3316670" y="210863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xmlns="" id="{24EDA196-475F-4B31-AEE6-87CBCA22CF5C}"/>
              </a:ext>
            </a:extLst>
          </p:cNvPr>
          <p:cNvCxnSpPr>
            <a:cxnSpLocks/>
          </p:cNvCxnSpPr>
          <p:nvPr/>
        </p:nvCxnSpPr>
        <p:spPr>
          <a:xfrm>
            <a:off x="3311139" y="1383857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xmlns="" id="{2C27A81A-1A97-45AB-98AA-68DBED34BB4F}"/>
              </a:ext>
            </a:extLst>
          </p:cNvPr>
          <p:cNvCxnSpPr>
            <a:cxnSpLocks/>
          </p:cNvCxnSpPr>
          <p:nvPr/>
        </p:nvCxnSpPr>
        <p:spPr>
          <a:xfrm>
            <a:off x="3311139" y="2103857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xmlns="" id="{EAC28D33-D727-4BFB-B085-652EA995B34F}"/>
              </a:ext>
            </a:extLst>
          </p:cNvPr>
          <p:cNvCxnSpPr>
            <a:cxnSpLocks/>
          </p:cNvCxnSpPr>
          <p:nvPr/>
        </p:nvCxnSpPr>
        <p:spPr>
          <a:xfrm flipH="1">
            <a:off x="1008000" y="1365865"/>
            <a:ext cx="2303139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xmlns="" id="{FD9FEDD7-F1B6-4F10-819E-A906D061485B}"/>
              </a:ext>
            </a:extLst>
          </p:cNvPr>
          <p:cNvCxnSpPr>
            <a:cxnSpLocks/>
          </p:cNvCxnSpPr>
          <p:nvPr/>
        </p:nvCxnSpPr>
        <p:spPr>
          <a:xfrm>
            <a:off x="3310279" y="1368963"/>
            <a:ext cx="230400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xmlns="" id="{69F90352-25D1-4390-BE49-E0C62A4E0ACE}"/>
              </a:ext>
            </a:extLst>
          </p:cNvPr>
          <p:cNvCxnSpPr>
            <a:cxnSpLocks/>
          </p:cNvCxnSpPr>
          <p:nvPr/>
        </p:nvCxnSpPr>
        <p:spPr>
          <a:xfrm>
            <a:off x="1008000" y="2103857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xmlns="" id="{9D9BDC81-7E22-451F-8530-581B79003FC3}"/>
              </a:ext>
            </a:extLst>
          </p:cNvPr>
          <p:cNvCxnSpPr>
            <a:cxnSpLocks/>
          </p:cNvCxnSpPr>
          <p:nvPr/>
        </p:nvCxnSpPr>
        <p:spPr>
          <a:xfrm>
            <a:off x="5616000" y="2103857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xmlns="" id="{14C3A9E1-BAFF-4D59-9489-7564D011AF68}"/>
              </a:ext>
            </a:extLst>
          </p:cNvPr>
          <p:cNvSpPr txBox="1"/>
          <p:nvPr/>
        </p:nvSpPr>
        <p:spPr>
          <a:xfrm>
            <a:off x="1013530" y="210385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xmlns="" id="{310BEC64-C948-47A0-B5C5-AE3F9847C493}"/>
              </a:ext>
            </a:extLst>
          </p:cNvPr>
          <p:cNvSpPr txBox="1"/>
          <p:nvPr/>
        </p:nvSpPr>
        <p:spPr>
          <a:xfrm>
            <a:off x="5614279" y="21038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3" name="吹き出し: 線 152">
            <a:extLst>
              <a:ext uri="{FF2B5EF4-FFF2-40B4-BE49-F238E27FC236}">
                <a16:creationId xmlns:a16="http://schemas.microsoft.com/office/drawing/2014/main" xmlns="" id="{F34C466D-F3A9-4657-8BF5-64AAFEAAF8BA}"/>
              </a:ext>
            </a:extLst>
          </p:cNvPr>
          <p:cNvSpPr/>
          <p:nvPr/>
        </p:nvSpPr>
        <p:spPr>
          <a:xfrm>
            <a:off x="3001595" y="2878001"/>
            <a:ext cx="1723549" cy="400110"/>
          </a:xfrm>
          <a:prstGeom prst="borderCallout1">
            <a:avLst>
              <a:gd name="adj1" fmla="val 9318"/>
              <a:gd name="adj2" fmla="val -3001"/>
              <a:gd name="adj3" fmla="val -39375"/>
              <a:gd name="adj4" fmla="val -111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ステップの計算が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それぞれで進行してしまう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xmlns="" id="{F678A636-4BD3-4CDD-8A31-44993D7D448C}"/>
              </a:ext>
            </a:extLst>
          </p:cNvPr>
          <p:cNvCxnSpPr>
            <a:cxnSpLocks/>
          </p:cNvCxnSpPr>
          <p:nvPr/>
        </p:nvCxnSpPr>
        <p:spPr>
          <a:xfrm flipH="1">
            <a:off x="4808181" y="2710138"/>
            <a:ext cx="853068" cy="16786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吹き出し: 線 154">
            <a:extLst>
              <a:ext uri="{FF2B5EF4-FFF2-40B4-BE49-F238E27FC236}">
                <a16:creationId xmlns:a16="http://schemas.microsoft.com/office/drawing/2014/main" xmlns="" id="{0D71142B-DB73-40F5-A8DE-07636D76FBDD}"/>
              </a:ext>
            </a:extLst>
          </p:cNvPr>
          <p:cNvSpPr/>
          <p:nvPr/>
        </p:nvSpPr>
        <p:spPr>
          <a:xfrm>
            <a:off x="288000" y="1023857"/>
            <a:ext cx="1467068" cy="246221"/>
          </a:xfrm>
          <a:prstGeom prst="borderCallout1">
            <a:avLst>
              <a:gd name="adj1" fmla="val 68811"/>
              <a:gd name="adj2" fmla="val 108750"/>
              <a:gd name="adj3" fmla="val 190736"/>
              <a:gd name="adj4" fmla="val 127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異なる操作により分岐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xmlns="" id="{73BEC697-D462-4F1D-9655-EA78FD66CE7F}"/>
              </a:ext>
            </a:extLst>
          </p:cNvPr>
          <p:cNvSpPr/>
          <p:nvPr/>
        </p:nvSpPr>
        <p:spPr>
          <a:xfrm>
            <a:off x="3600000" y="102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xmlns="" id="{B115EC3A-77CC-4626-A3DD-AD11BB9A8E77}"/>
              </a:ext>
            </a:extLst>
          </p:cNvPr>
          <p:cNvSpPr/>
          <p:nvPr/>
        </p:nvSpPr>
        <p:spPr>
          <a:xfrm>
            <a:off x="3888000" y="102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xmlns="" id="{4969A07C-CEA8-4F0C-B822-26DC9DFA0EE4}"/>
              </a:ext>
            </a:extLst>
          </p:cNvPr>
          <p:cNvSpPr/>
          <p:nvPr/>
        </p:nvSpPr>
        <p:spPr>
          <a:xfrm>
            <a:off x="1152000" y="2463857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xmlns="" id="{64B82F0D-022D-4BE6-B90C-F76624B89A39}"/>
              </a:ext>
            </a:extLst>
          </p:cNvPr>
          <p:cNvSpPr/>
          <p:nvPr/>
        </p:nvSpPr>
        <p:spPr>
          <a:xfrm>
            <a:off x="3456000" y="2463857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xmlns="" id="{A688EA54-A6B8-457D-9344-182C21CA10A2}"/>
              </a:ext>
            </a:extLst>
          </p:cNvPr>
          <p:cNvSpPr/>
          <p:nvPr/>
        </p:nvSpPr>
        <p:spPr>
          <a:xfrm>
            <a:off x="5760000" y="2463857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xmlns="" id="{4B5D81B3-359E-481D-AAF2-7ABC88619CC1}"/>
              </a:ext>
            </a:extLst>
          </p:cNvPr>
          <p:cNvGrpSpPr/>
          <p:nvPr/>
        </p:nvGrpSpPr>
        <p:grpSpPr>
          <a:xfrm>
            <a:off x="1583967" y="2463857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xmlns="" id="{BE4D9D13-CF90-4409-A9F4-89413AD2DCE3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xmlns="" id="{7758E330-3DF5-4553-AEAC-A7D53449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xmlns="" id="{5EA05FF4-7484-40C6-8EDB-3F476AD7B2D1}"/>
              </a:ext>
            </a:extLst>
          </p:cNvPr>
          <p:cNvGrpSpPr/>
          <p:nvPr/>
        </p:nvGrpSpPr>
        <p:grpSpPr>
          <a:xfrm>
            <a:off x="3888000" y="2463857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xmlns="" id="{B4515608-6B18-468B-B415-E6DA7699E8D4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xmlns="" id="{958378C6-A634-4DB3-9106-E040F0191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xmlns="" id="{F7A258C8-C491-400C-A1C5-9E4B1D53C120}"/>
              </a:ext>
            </a:extLst>
          </p:cNvPr>
          <p:cNvGrpSpPr/>
          <p:nvPr/>
        </p:nvGrpSpPr>
        <p:grpSpPr>
          <a:xfrm>
            <a:off x="6192000" y="2463857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xmlns="" id="{D34DD943-988C-408C-8774-1EA804B616F7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xmlns="" id="{5E807D72-397F-47C4-80DF-9846EA2C2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xmlns="" id="{FB406EE2-9F9A-4210-B6F2-68F3AD89B0CE}"/>
              </a:ext>
            </a:extLst>
          </p:cNvPr>
          <p:cNvCxnSpPr>
            <a:cxnSpLocks/>
          </p:cNvCxnSpPr>
          <p:nvPr/>
        </p:nvCxnSpPr>
        <p:spPr>
          <a:xfrm>
            <a:off x="1378712" y="2704230"/>
            <a:ext cx="1532683" cy="27553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3955D1D5-C831-4F8D-88D0-DA6E672BC093}"/>
              </a:ext>
            </a:extLst>
          </p:cNvPr>
          <p:cNvSpPr/>
          <p:nvPr/>
        </p:nvSpPr>
        <p:spPr>
          <a:xfrm>
            <a:off x="288033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EA74E8E9-C2B1-4620-A5B9-59DB57EB82A8}"/>
              </a:ext>
            </a:extLst>
          </p:cNvPr>
          <p:cNvSpPr/>
          <p:nvPr/>
        </p:nvSpPr>
        <p:spPr>
          <a:xfrm>
            <a:off x="1008033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866B4EB3-CB80-4BBC-83CC-2B45DCA677F3}"/>
              </a:ext>
            </a:extLst>
          </p:cNvPr>
          <p:cNvSpPr/>
          <p:nvPr/>
        </p:nvSpPr>
        <p:spPr>
          <a:xfrm>
            <a:off x="1296033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8C3C3433-E7DA-47D5-9833-B8B46ED8BBD6}"/>
              </a:ext>
            </a:extLst>
          </p:cNvPr>
          <p:cNvSpPr/>
          <p:nvPr/>
        </p:nvSpPr>
        <p:spPr>
          <a:xfrm>
            <a:off x="1584033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3391A9CF-6DBC-4074-9278-B25803CF1FEA}"/>
              </a:ext>
            </a:extLst>
          </p:cNvPr>
          <p:cNvSpPr/>
          <p:nvPr/>
        </p:nvSpPr>
        <p:spPr>
          <a:xfrm>
            <a:off x="2592000" y="1741471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EA0FBD1D-CB9F-4B1B-91BF-AC2BA24B7496}"/>
              </a:ext>
            </a:extLst>
          </p:cNvPr>
          <p:cNvSpPr/>
          <p:nvPr/>
        </p:nvSpPr>
        <p:spPr>
          <a:xfrm>
            <a:off x="3312000" y="1741471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17ADDB4F-1013-4F3B-AFAD-01D6D83FA050}"/>
              </a:ext>
            </a:extLst>
          </p:cNvPr>
          <p:cNvSpPr/>
          <p:nvPr/>
        </p:nvSpPr>
        <p:spPr>
          <a:xfrm>
            <a:off x="3600000" y="1741471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68A4C07D-745D-499B-973B-BA801F2584E4}"/>
              </a:ext>
            </a:extLst>
          </p:cNvPr>
          <p:cNvSpPr/>
          <p:nvPr/>
        </p:nvSpPr>
        <p:spPr>
          <a:xfrm>
            <a:off x="3888000" y="1741471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09922492-E59D-486D-9D57-1131C39CE034}"/>
              </a:ext>
            </a:extLst>
          </p:cNvPr>
          <p:cNvSpPr/>
          <p:nvPr/>
        </p:nvSpPr>
        <p:spPr>
          <a:xfrm>
            <a:off x="4896066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064E8026-6766-4F54-A3FA-6EACCCA1CCC2}"/>
              </a:ext>
            </a:extLst>
          </p:cNvPr>
          <p:cNvSpPr/>
          <p:nvPr/>
        </p:nvSpPr>
        <p:spPr>
          <a:xfrm>
            <a:off x="5616066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0C16A9FB-48F4-4245-AD42-3175C833947D}"/>
              </a:ext>
            </a:extLst>
          </p:cNvPr>
          <p:cNvSpPr/>
          <p:nvPr/>
        </p:nvSpPr>
        <p:spPr>
          <a:xfrm>
            <a:off x="5904066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C6682E16-FB21-4929-99A9-AFCAAAFD64D4}"/>
              </a:ext>
            </a:extLst>
          </p:cNvPr>
          <p:cNvSpPr/>
          <p:nvPr/>
        </p:nvSpPr>
        <p:spPr>
          <a:xfrm>
            <a:off x="6192066" y="1743857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7CA715FA-B8CB-4994-9FB1-75BF1D8E12BB}"/>
              </a:ext>
            </a:extLst>
          </p:cNvPr>
          <p:cNvSpPr/>
          <p:nvPr/>
        </p:nvSpPr>
        <p:spPr>
          <a:xfrm>
            <a:off x="720033" y="1743857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27E5F031-A143-454E-8634-E6C818083D61}"/>
              </a:ext>
            </a:extLst>
          </p:cNvPr>
          <p:cNvSpPr/>
          <p:nvPr/>
        </p:nvSpPr>
        <p:spPr>
          <a:xfrm>
            <a:off x="3024000" y="1741471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E6BC672E-8C41-43CE-86C7-359B314F27BB}"/>
              </a:ext>
            </a:extLst>
          </p:cNvPr>
          <p:cNvSpPr/>
          <p:nvPr/>
        </p:nvSpPr>
        <p:spPr>
          <a:xfrm>
            <a:off x="5328066" y="1743857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xmlns="" id="{5EA05FF4-7484-40C6-8EDB-3F476AD7B2D1}"/>
              </a:ext>
            </a:extLst>
          </p:cNvPr>
          <p:cNvGrpSpPr/>
          <p:nvPr/>
        </p:nvGrpSpPr>
        <p:grpSpPr>
          <a:xfrm>
            <a:off x="3024000" y="28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xmlns="" id="{B4515608-6B18-468B-B415-E6DA7699E8D4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xmlns="" id="{958378C6-A634-4DB3-9106-E040F0191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xmlns="" id="{5EA05FF4-7484-40C6-8EDB-3F476AD7B2D1}"/>
              </a:ext>
            </a:extLst>
          </p:cNvPr>
          <p:cNvGrpSpPr/>
          <p:nvPr/>
        </p:nvGrpSpPr>
        <p:grpSpPr>
          <a:xfrm>
            <a:off x="3456000" y="28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xmlns="" id="{B4515608-6B18-468B-B415-E6DA7699E8D4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xmlns="" id="{958378C6-A634-4DB3-9106-E040F0191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xmlns="" id="{4F5D5071-EAB0-4C04-8EE0-E2E2F80BC006}"/>
              </a:ext>
            </a:extLst>
          </p:cNvPr>
          <p:cNvSpPr txBox="1"/>
          <p:nvPr/>
        </p:nvSpPr>
        <p:spPr>
          <a:xfrm>
            <a:off x="3312000" y="6480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r>
              <a:rPr lang="en-US" altLang="ja-JP" sz="10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× n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xmlns="" id="{2C27A81A-1A97-45AB-98AA-68DBED34BB4F}"/>
              </a:ext>
            </a:extLst>
          </p:cNvPr>
          <p:cNvCxnSpPr>
            <a:cxnSpLocks/>
          </p:cNvCxnSpPr>
          <p:nvPr/>
        </p:nvCxnSpPr>
        <p:spPr>
          <a:xfrm>
            <a:off x="3312000" y="64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70</Words>
  <Application>Microsoft Office PowerPoint</Application>
  <PresentationFormat>ユーザー設定</PresentationFormat>
  <Paragraphs>45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41</cp:revision>
  <dcterms:created xsi:type="dcterms:W3CDTF">2017-08-03T07:12:59Z</dcterms:created>
  <dcterms:modified xsi:type="dcterms:W3CDTF">2017-12-09T07:44:14Z</dcterms:modified>
</cp:coreProperties>
</file>