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4572000"/>
  <p:notesSz cx="6858000" cy="9144000"/>
  <p:defaultTextStyle>
    <a:defPPr>
      <a:defRPr lang="ja-JP"/>
    </a:defPPr>
    <a:lvl1pPr marL="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42" y="-84"/>
      </p:cViewPr>
      <p:guideLst>
        <p:guide orient="horz" pos="1440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420288"/>
            <a:ext cx="5829300" cy="98001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5" y="2590808"/>
            <a:ext cx="4800602" cy="1168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60" y="183098"/>
            <a:ext cx="1543049" cy="390101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8" y="183098"/>
            <a:ext cx="4514849" cy="390101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4" y="2937939"/>
            <a:ext cx="5829300" cy="90804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4" y="1937812"/>
            <a:ext cx="5829300" cy="100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2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57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86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5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45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3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1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8" y="1066803"/>
            <a:ext cx="3028949" cy="301730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60" y="1066803"/>
            <a:ext cx="3028949" cy="301730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5" y="1023414"/>
            <a:ext cx="3030141" cy="426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5" y="1449921"/>
            <a:ext cx="3030141" cy="26341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023414"/>
            <a:ext cx="3031331" cy="426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449921"/>
            <a:ext cx="3031331" cy="26341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5" y="182035"/>
            <a:ext cx="2256234" cy="774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3" y="182033"/>
            <a:ext cx="3833813" cy="3902076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5" y="956735"/>
            <a:ext cx="2256234" cy="3127378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9" y="3200403"/>
            <a:ext cx="41148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9" y="408521"/>
            <a:ext cx="4114800" cy="2743200"/>
          </a:xfrm>
        </p:spPr>
        <p:txBody>
          <a:bodyPr/>
          <a:lstStyle>
            <a:lvl1pPr marL="0" indent="0">
              <a:buNone/>
              <a:defRPr sz="2800"/>
            </a:lvl1pPr>
            <a:lvl2pPr marL="428904" indent="0">
              <a:buNone/>
              <a:defRPr sz="2600"/>
            </a:lvl2pPr>
            <a:lvl3pPr marL="857808" indent="0">
              <a:buNone/>
              <a:defRPr sz="2400"/>
            </a:lvl3pPr>
            <a:lvl4pPr marL="1286712" indent="0">
              <a:buNone/>
              <a:defRPr sz="2000"/>
            </a:lvl4pPr>
            <a:lvl5pPr marL="1715614" indent="0">
              <a:buNone/>
              <a:defRPr sz="2000"/>
            </a:lvl5pPr>
            <a:lvl6pPr marL="2144518" indent="0">
              <a:buNone/>
              <a:defRPr sz="2000"/>
            </a:lvl6pPr>
            <a:lvl7pPr marL="2573422" indent="0">
              <a:buNone/>
              <a:defRPr sz="2000"/>
            </a:lvl7pPr>
            <a:lvl8pPr marL="3002324" indent="0">
              <a:buNone/>
              <a:defRPr sz="2000"/>
            </a:lvl8pPr>
            <a:lvl9pPr marL="343122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9" y="3578233"/>
            <a:ext cx="411480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4" y="183093"/>
            <a:ext cx="6172200" cy="762002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4" y="1066803"/>
            <a:ext cx="6172200" cy="301730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8" y="4237571"/>
            <a:ext cx="1600202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4" y="4237571"/>
            <a:ext cx="2171700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10" y="4237571"/>
            <a:ext cx="1600202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7808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678" indent="-321678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6968" indent="-268066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25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1162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06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5896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8787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16776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680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890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0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671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61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451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342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232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1226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xmlns="" id="{DCB3733B-2032-4ED8-AC51-F960B521EF04}"/>
              </a:ext>
            </a:extLst>
          </p:cNvPr>
          <p:cNvSpPr/>
          <p:nvPr/>
        </p:nvSpPr>
        <p:spPr>
          <a:xfrm>
            <a:off x="2592000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xmlns="" id="{0974A72A-DD71-4723-AC79-78B5799CB360}"/>
              </a:ext>
            </a:extLst>
          </p:cNvPr>
          <p:cNvSpPr/>
          <p:nvPr/>
        </p:nvSpPr>
        <p:spPr>
          <a:xfrm>
            <a:off x="2880000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xmlns="" id="{1B20093D-D4CD-4ED7-9302-860756693178}"/>
              </a:ext>
            </a:extLst>
          </p:cNvPr>
          <p:cNvSpPr/>
          <p:nvPr/>
        </p:nvSpPr>
        <p:spPr>
          <a:xfrm>
            <a:off x="3168000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xmlns="" id="{A7BF3BC3-E1E2-45A6-944D-CA55DE20D15B}"/>
              </a:ext>
            </a:extLst>
          </p:cNvPr>
          <p:cNvSpPr/>
          <p:nvPr/>
        </p:nvSpPr>
        <p:spPr>
          <a:xfrm>
            <a:off x="3598905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xmlns="" id="{6683884E-DC20-4835-B614-F0365D88BD4C}"/>
              </a:ext>
            </a:extLst>
          </p:cNvPr>
          <p:cNvSpPr/>
          <p:nvPr/>
        </p:nvSpPr>
        <p:spPr>
          <a:xfrm>
            <a:off x="4177326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xmlns="" id="{3358A9FA-3815-4050-B35D-75DF230E8941}"/>
              </a:ext>
            </a:extLst>
          </p:cNvPr>
          <p:cNvSpPr/>
          <p:nvPr/>
        </p:nvSpPr>
        <p:spPr>
          <a:xfrm>
            <a:off x="4463967" y="100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xmlns="" id="{662320C9-6942-43B8-971B-0E57DC7D1DD2}"/>
              </a:ext>
            </a:extLst>
          </p:cNvPr>
          <p:cNvSpPr/>
          <p:nvPr/>
        </p:nvSpPr>
        <p:spPr>
          <a:xfrm>
            <a:off x="288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xmlns="" id="{62A1CA48-C8A4-47FC-9D67-C090BC377955}"/>
              </a:ext>
            </a:extLst>
          </p:cNvPr>
          <p:cNvSpPr/>
          <p:nvPr/>
        </p:nvSpPr>
        <p:spPr>
          <a:xfrm>
            <a:off x="576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xmlns="" id="{FC3EA63F-64BB-4CA1-B188-3AAAA5CA22CC}"/>
              </a:ext>
            </a:extLst>
          </p:cNvPr>
          <p:cNvSpPr/>
          <p:nvPr/>
        </p:nvSpPr>
        <p:spPr>
          <a:xfrm>
            <a:off x="864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xmlns="" id="{18064A68-41E4-418D-A304-01520991EC11}"/>
              </a:ext>
            </a:extLst>
          </p:cNvPr>
          <p:cNvSpPr/>
          <p:nvPr/>
        </p:nvSpPr>
        <p:spPr>
          <a:xfrm>
            <a:off x="2592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xmlns="" id="{65C9D530-65F9-4615-AAD8-34C3F179BA06}"/>
              </a:ext>
            </a:extLst>
          </p:cNvPr>
          <p:cNvSpPr/>
          <p:nvPr/>
        </p:nvSpPr>
        <p:spPr>
          <a:xfrm>
            <a:off x="2879139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xmlns="" id="{28FA9F79-D5AC-4CF1-8D3F-AA5448F7305D}"/>
              </a:ext>
            </a:extLst>
          </p:cNvPr>
          <p:cNvSpPr/>
          <p:nvPr/>
        </p:nvSpPr>
        <p:spPr>
          <a:xfrm>
            <a:off x="3167139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xmlns="" id="{28719325-E020-4484-AD31-50EAA311808A}"/>
              </a:ext>
            </a:extLst>
          </p:cNvPr>
          <p:cNvSpPr/>
          <p:nvPr/>
        </p:nvSpPr>
        <p:spPr>
          <a:xfrm>
            <a:off x="4896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xmlns="" id="{E568BE35-9D25-4C99-8B2D-9DFC26F91BB7}"/>
              </a:ext>
            </a:extLst>
          </p:cNvPr>
          <p:cNvSpPr/>
          <p:nvPr/>
        </p:nvSpPr>
        <p:spPr>
          <a:xfrm>
            <a:off x="5184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xmlns="" id="{C72B244B-BC3D-4C40-B57B-A7FD8A03999B}"/>
              </a:ext>
            </a:extLst>
          </p:cNvPr>
          <p:cNvSpPr/>
          <p:nvPr/>
        </p:nvSpPr>
        <p:spPr>
          <a:xfrm>
            <a:off x="5472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xmlns="" id="{52760479-1005-4826-9896-8A135D765222}"/>
              </a:ext>
            </a:extLst>
          </p:cNvPr>
          <p:cNvSpPr/>
          <p:nvPr/>
        </p:nvSpPr>
        <p:spPr>
          <a:xfrm>
            <a:off x="288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xmlns="" id="{B6406E14-DA12-4CE0-9333-1336966D0349}"/>
              </a:ext>
            </a:extLst>
          </p:cNvPr>
          <p:cNvSpPr/>
          <p:nvPr/>
        </p:nvSpPr>
        <p:spPr>
          <a:xfrm>
            <a:off x="576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xmlns="" id="{910B5054-06EC-47E1-90A1-243345891BC2}"/>
              </a:ext>
            </a:extLst>
          </p:cNvPr>
          <p:cNvSpPr/>
          <p:nvPr/>
        </p:nvSpPr>
        <p:spPr>
          <a:xfrm>
            <a:off x="864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xmlns="" id="{49D0C9FA-68D8-42F5-A605-A69B19E3BF52}"/>
              </a:ext>
            </a:extLst>
          </p:cNvPr>
          <p:cNvSpPr/>
          <p:nvPr/>
        </p:nvSpPr>
        <p:spPr>
          <a:xfrm>
            <a:off x="2592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xmlns="" id="{D00442C3-77D1-4A99-BAA4-CC5EE7B52226}"/>
              </a:ext>
            </a:extLst>
          </p:cNvPr>
          <p:cNvSpPr/>
          <p:nvPr/>
        </p:nvSpPr>
        <p:spPr>
          <a:xfrm>
            <a:off x="2879139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xmlns="" id="{65874E20-3F9F-41B0-9764-FA179D73AAF2}"/>
              </a:ext>
            </a:extLst>
          </p:cNvPr>
          <p:cNvSpPr/>
          <p:nvPr/>
        </p:nvSpPr>
        <p:spPr>
          <a:xfrm>
            <a:off x="3167139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xmlns="" id="{ED0CA2B1-63BC-47BD-AB01-7C3D7585437A}"/>
              </a:ext>
            </a:extLst>
          </p:cNvPr>
          <p:cNvSpPr/>
          <p:nvPr/>
        </p:nvSpPr>
        <p:spPr>
          <a:xfrm>
            <a:off x="4896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xmlns="" id="{19534C88-AF15-41EA-A990-FBB194009E2F}"/>
              </a:ext>
            </a:extLst>
          </p:cNvPr>
          <p:cNvSpPr/>
          <p:nvPr/>
        </p:nvSpPr>
        <p:spPr>
          <a:xfrm>
            <a:off x="5184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xmlns="" id="{AE3C6D3F-86A4-4F3F-AB6B-48A8A807D543}"/>
              </a:ext>
            </a:extLst>
          </p:cNvPr>
          <p:cNvSpPr/>
          <p:nvPr/>
        </p:nvSpPr>
        <p:spPr>
          <a:xfrm>
            <a:off x="5472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xmlns="" id="{5DAF3CD2-7417-4F85-BB9B-4CDA592D3FC5}"/>
              </a:ext>
            </a:extLst>
          </p:cNvPr>
          <p:cNvSpPr/>
          <p:nvPr/>
        </p:nvSpPr>
        <p:spPr>
          <a:xfrm>
            <a:off x="288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xmlns="" id="{B35255D1-3A9F-4406-9916-6C78D4B45889}"/>
              </a:ext>
            </a:extLst>
          </p:cNvPr>
          <p:cNvSpPr/>
          <p:nvPr/>
        </p:nvSpPr>
        <p:spPr>
          <a:xfrm>
            <a:off x="576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xmlns="" id="{33D0E836-667C-4E09-BBEC-1BA701396757}"/>
              </a:ext>
            </a:extLst>
          </p:cNvPr>
          <p:cNvSpPr/>
          <p:nvPr/>
        </p:nvSpPr>
        <p:spPr>
          <a:xfrm>
            <a:off x="864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xmlns="" id="{4D082FE5-35C6-4DBA-A7DC-800A190D22FB}"/>
              </a:ext>
            </a:extLst>
          </p:cNvPr>
          <p:cNvSpPr/>
          <p:nvPr/>
        </p:nvSpPr>
        <p:spPr>
          <a:xfrm>
            <a:off x="2592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xmlns="" id="{405EACAD-ABAA-4019-BD2B-72A1410E8C02}"/>
              </a:ext>
            </a:extLst>
          </p:cNvPr>
          <p:cNvSpPr/>
          <p:nvPr/>
        </p:nvSpPr>
        <p:spPr>
          <a:xfrm>
            <a:off x="2879139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xmlns="" id="{BF3DB2BB-1AD0-4A6C-8207-CE294AAAA8F9}"/>
              </a:ext>
            </a:extLst>
          </p:cNvPr>
          <p:cNvSpPr/>
          <p:nvPr/>
        </p:nvSpPr>
        <p:spPr>
          <a:xfrm>
            <a:off x="3167139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xmlns="" id="{536A9C04-734F-4936-B146-048D56EFB894}"/>
              </a:ext>
            </a:extLst>
          </p:cNvPr>
          <p:cNvSpPr/>
          <p:nvPr/>
        </p:nvSpPr>
        <p:spPr>
          <a:xfrm>
            <a:off x="4896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xmlns="" id="{44D95786-088B-4C31-96B4-3947D690AB08}"/>
              </a:ext>
            </a:extLst>
          </p:cNvPr>
          <p:cNvSpPr/>
          <p:nvPr/>
        </p:nvSpPr>
        <p:spPr>
          <a:xfrm>
            <a:off x="5184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xmlns="" id="{C9507B1A-4BCB-4486-AA57-1BAF2D7AED0C}"/>
              </a:ext>
            </a:extLst>
          </p:cNvPr>
          <p:cNvSpPr/>
          <p:nvPr/>
        </p:nvSpPr>
        <p:spPr>
          <a:xfrm>
            <a:off x="5472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xmlns="" id="{5957BFAB-FCC2-47F2-87B4-C8184E67F990}"/>
              </a:ext>
            </a:extLst>
          </p:cNvPr>
          <p:cNvSpPr txBox="1"/>
          <p:nvPr/>
        </p:nvSpPr>
        <p:spPr>
          <a:xfrm>
            <a:off x="3316671" y="1358149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xmlns="" id="{9A253176-A997-46A0-959D-155D553BDC85}"/>
              </a:ext>
            </a:extLst>
          </p:cNvPr>
          <p:cNvSpPr txBox="1"/>
          <p:nvPr/>
        </p:nvSpPr>
        <p:spPr>
          <a:xfrm>
            <a:off x="3305080" y="2094632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 × n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xmlns="" id="{3801039D-AEF2-4C9E-ACCB-87CE870BD0B5}"/>
              </a:ext>
            </a:extLst>
          </p:cNvPr>
          <p:cNvSpPr txBox="1"/>
          <p:nvPr/>
        </p:nvSpPr>
        <p:spPr>
          <a:xfrm>
            <a:off x="3316670" y="281277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xmlns="" id="{1A73A3DD-4D13-4DDA-9FF2-B48C98A66935}"/>
              </a:ext>
            </a:extLst>
          </p:cNvPr>
          <p:cNvCxnSpPr>
            <a:cxnSpLocks/>
          </p:cNvCxnSpPr>
          <p:nvPr/>
        </p:nvCxnSpPr>
        <p:spPr>
          <a:xfrm>
            <a:off x="3311139" y="136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直線矢印コネクタ 307">
            <a:extLst>
              <a:ext uri="{FF2B5EF4-FFF2-40B4-BE49-F238E27FC236}">
                <a16:creationId xmlns:a16="http://schemas.microsoft.com/office/drawing/2014/main" xmlns="" id="{C95814C7-5559-41CF-B767-D2C63EA04BBF}"/>
              </a:ext>
            </a:extLst>
          </p:cNvPr>
          <p:cNvCxnSpPr>
            <a:cxnSpLocks/>
          </p:cNvCxnSpPr>
          <p:nvPr/>
        </p:nvCxnSpPr>
        <p:spPr>
          <a:xfrm>
            <a:off x="3311139" y="208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xmlns="" id="{937E9C5A-5B7A-4326-8DDD-4EDB0EF38E44}"/>
              </a:ext>
            </a:extLst>
          </p:cNvPr>
          <p:cNvCxnSpPr>
            <a:cxnSpLocks/>
          </p:cNvCxnSpPr>
          <p:nvPr/>
        </p:nvCxnSpPr>
        <p:spPr>
          <a:xfrm>
            <a:off x="3311139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直線矢印コネクタ 309">
            <a:extLst>
              <a:ext uri="{FF2B5EF4-FFF2-40B4-BE49-F238E27FC236}">
                <a16:creationId xmlns:a16="http://schemas.microsoft.com/office/drawing/2014/main" xmlns="" id="{A412C611-F211-4635-B7CC-B36A05A314C6}"/>
              </a:ext>
            </a:extLst>
          </p:cNvPr>
          <p:cNvCxnSpPr>
            <a:cxnSpLocks/>
          </p:cNvCxnSpPr>
          <p:nvPr/>
        </p:nvCxnSpPr>
        <p:spPr>
          <a:xfrm flipH="1">
            <a:off x="1008000" y="1368000"/>
            <a:ext cx="2303139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直線矢印コネクタ 310">
            <a:extLst>
              <a:ext uri="{FF2B5EF4-FFF2-40B4-BE49-F238E27FC236}">
                <a16:creationId xmlns:a16="http://schemas.microsoft.com/office/drawing/2014/main" xmlns="" id="{D578DB18-67EB-435D-8049-5AF4F8B1F297}"/>
              </a:ext>
            </a:extLst>
          </p:cNvPr>
          <p:cNvCxnSpPr>
            <a:cxnSpLocks/>
          </p:cNvCxnSpPr>
          <p:nvPr/>
        </p:nvCxnSpPr>
        <p:spPr>
          <a:xfrm>
            <a:off x="3310905" y="1367999"/>
            <a:ext cx="230400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xmlns="" id="{582BB4E7-D5C6-4B61-84FD-2B0D41BD1922}"/>
              </a:ext>
            </a:extLst>
          </p:cNvPr>
          <p:cNvCxnSpPr>
            <a:cxnSpLocks/>
          </p:cNvCxnSpPr>
          <p:nvPr/>
        </p:nvCxnSpPr>
        <p:spPr>
          <a:xfrm>
            <a:off x="1008000" y="208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xmlns="" id="{3C1E5A95-385C-4773-B8F3-4B6844EA2660}"/>
              </a:ext>
            </a:extLst>
          </p:cNvPr>
          <p:cNvCxnSpPr>
            <a:cxnSpLocks/>
          </p:cNvCxnSpPr>
          <p:nvPr/>
        </p:nvCxnSpPr>
        <p:spPr>
          <a:xfrm>
            <a:off x="1008000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直線矢印コネクタ 313">
            <a:extLst>
              <a:ext uri="{FF2B5EF4-FFF2-40B4-BE49-F238E27FC236}">
                <a16:creationId xmlns:a16="http://schemas.microsoft.com/office/drawing/2014/main" xmlns="" id="{9753FBFB-D1D7-4B58-95CB-335CE55C8710}"/>
              </a:ext>
            </a:extLst>
          </p:cNvPr>
          <p:cNvCxnSpPr>
            <a:cxnSpLocks/>
          </p:cNvCxnSpPr>
          <p:nvPr/>
        </p:nvCxnSpPr>
        <p:spPr>
          <a:xfrm>
            <a:off x="5616000" y="208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xmlns="" id="{11AE942E-0719-493B-A456-C4F0C5E79B2F}"/>
              </a:ext>
            </a:extLst>
          </p:cNvPr>
          <p:cNvCxnSpPr>
            <a:cxnSpLocks/>
          </p:cNvCxnSpPr>
          <p:nvPr/>
        </p:nvCxnSpPr>
        <p:spPr>
          <a:xfrm>
            <a:off x="5616000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6" name="テキスト ボックス 315">
            <a:extLst>
              <a:ext uri="{FF2B5EF4-FFF2-40B4-BE49-F238E27FC236}">
                <a16:creationId xmlns:a16="http://schemas.microsoft.com/office/drawing/2014/main" xmlns="" id="{506C761A-FEA7-4C16-9FDE-8567CA6AA712}"/>
              </a:ext>
            </a:extLst>
          </p:cNvPr>
          <p:cNvSpPr txBox="1"/>
          <p:nvPr/>
        </p:nvSpPr>
        <p:spPr>
          <a:xfrm>
            <a:off x="1008000" y="209788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 × n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xmlns="" id="{BE86FD01-831B-4652-958B-179BC1E881BA}"/>
              </a:ext>
            </a:extLst>
          </p:cNvPr>
          <p:cNvSpPr txBox="1"/>
          <p:nvPr/>
        </p:nvSpPr>
        <p:spPr>
          <a:xfrm>
            <a:off x="5614279" y="2090502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 × n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xmlns="" id="{FB4CCDF5-7BE5-47EF-8EEF-6C6AA9FB183E}"/>
              </a:ext>
            </a:extLst>
          </p:cNvPr>
          <p:cNvSpPr txBox="1"/>
          <p:nvPr/>
        </p:nvSpPr>
        <p:spPr>
          <a:xfrm>
            <a:off x="1013530" y="280800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xmlns="" id="{2B80326F-453F-4007-A7A0-282D0E596E36}"/>
              </a:ext>
            </a:extLst>
          </p:cNvPr>
          <p:cNvSpPr txBox="1"/>
          <p:nvPr/>
        </p:nvSpPr>
        <p:spPr>
          <a:xfrm>
            <a:off x="5614279" y="280800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xmlns="" id="{3ACEBA4A-FC72-4470-955C-57677C26E9C8}"/>
              </a:ext>
            </a:extLst>
          </p:cNvPr>
          <p:cNvSpPr/>
          <p:nvPr/>
        </p:nvSpPr>
        <p:spPr>
          <a:xfrm>
            <a:off x="897026" y="1171605"/>
            <a:ext cx="1082348" cy="246221"/>
          </a:xfrm>
          <a:prstGeom prst="borderCallout1">
            <a:avLst>
              <a:gd name="adj1" fmla="val 64942"/>
              <a:gd name="adj2" fmla="val -9174"/>
              <a:gd name="adj3" fmla="val 241026"/>
              <a:gd name="adj4" fmla="val -427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停止計算を生成</a:t>
            </a:r>
          </a:p>
        </p:txBody>
      </p:sp>
      <p:sp>
        <p:nvSpPr>
          <p:cNvPr id="320" name="吹き出し: 線 319">
            <a:extLst>
              <a:ext uri="{FF2B5EF4-FFF2-40B4-BE49-F238E27FC236}">
                <a16:creationId xmlns:a16="http://schemas.microsoft.com/office/drawing/2014/main" xmlns="" id="{95A52FB6-3D33-4124-8AB0-B27C85357D9F}"/>
              </a:ext>
            </a:extLst>
          </p:cNvPr>
          <p:cNvSpPr/>
          <p:nvPr/>
        </p:nvSpPr>
        <p:spPr>
          <a:xfrm>
            <a:off x="2924944" y="3573498"/>
            <a:ext cx="2834430" cy="553998"/>
          </a:xfrm>
          <a:prstGeom prst="borderCallout1">
            <a:avLst>
              <a:gd name="adj1" fmla="val 16055"/>
              <a:gd name="adj2" fmla="val -1684"/>
              <a:gd name="adj3" fmla="val -34322"/>
              <a:gd name="adj4" fmla="val -782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ステップの停止計算</a:t>
            </a:r>
            <a:r>
              <a:rPr lang="ja-JP" altLang="en-US" sz="10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が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それぞれ</a:t>
            </a:r>
            <a:r>
              <a:rPr lang="ja-JP" altLang="en-US" sz="10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進行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するが、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 smtClean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いずれも生成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してから</a:t>
            </a:r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ステップ以上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経過しているので償却可能</a:t>
            </a:r>
          </a:p>
        </p:txBody>
      </p:sp>
      <p:sp>
        <p:nvSpPr>
          <p:cNvPr id="323" name="吹き出し: 線 322">
            <a:extLst>
              <a:ext uri="{FF2B5EF4-FFF2-40B4-BE49-F238E27FC236}">
                <a16:creationId xmlns:a16="http://schemas.microsoft.com/office/drawing/2014/main" xmlns="" id="{51644D3B-41EE-4983-BA34-8E380B84C597}"/>
              </a:ext>
            </a:extLst>
          </p:cNvPr>
          <p:cNvSpPr/>
          <p:nvPr/>
        </p:nvSpPr>
        <p:spPr>
          <a:xfrm>
            <a:off x="418466" y="658468"/>
            <a:ext cx="1467068" cy="246221"/>
          </a:xfrm>
          <a:prstGeom prst="borderCallout1">
            <a:avLst>
              <a:gd name="adj1" fmla="val 68811"/>
              <a:gd name="adj2" fmla="val 108750"/>
              <a:gd name="adj3" fmla="val 326132"/>
              <a:gd name="adj4" fmla="val 1377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異なる操作により分岐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xmlns="" id="{163DB049-BE71-4AAE-9FE1-A144A539993E}"/>
              </a:ext>
            </a:extLst>
          </p:cNvPr>
          <p:cNvGrpSpPr/>
          <p:nvPr/>
        </p:nvGrpSpPr>
        <p:grpSpPr>
          <a:xfrm>
            <a:off x="1581978" y="172671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xmlns="" id="{F684CE3F-8BD9-4F55-819D-4A148A4F11EB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xmlns="" id="{564BFF8F-7ABF-4071-97EB-030DC1C32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xmlns="" id="{1BAD88C4-66D0-4B2C-A1CB-EB1BC89DC83D}"/>
              </a:ext>
            </a:extLst>
          </p:cNvPr>
          <p:cNvGrpSpPr/>
          <p:nvPr/>
        </p:nvGrpSpPr>
        <p:grpSpPr>
          <a:xfrm>
            <a:off x="1587882" y="244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xmlns="" id="{6721DFE6-BFD6-4C47-9666-486BBDD015AF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xmlns="" id="{08D151F2-F2FB-4EE4-A0F5-8B077B0CE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xmlns="" id="{D24D79B8-559A-46BD-A926-00F83DC4DEDC}"/>
              </a:ext>
            </a:extLst>
          </p:cNvPr>
          <p:cNvGrpSpPr/>
          <p:nvPr/>
        </p:nvGrpSpPr>
        <p:grpSpPr>
          <a:xfrm>
            <a:off x="1584000" y="316745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xmlns="" id="{DCB1ABA9-B4F5-4DB8-B282-EB806C405A44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xmlns="" id="{7655B535-85AA-45E2-9272-7CF39C74C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xmlns="" id="{5E49FCBD-9E4E-47D1-94F4-60E1B698D39E}"/>
              </a:ext>
            </a:extLst>
          </p:cNvPr>
          <p:cNvGrpSpPr/>
          <p:nvPr/>
        </p:nvGrpSpPr>
        <p:grpSpPr>
          <a:xfrm>
            <a:off x="3888000" y="172671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xmlns="" id="{3F5C239C-925C-46A3-A0CD-4F7035D5C8F7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xmlns="" id="{C9DD03B3-8A42-43B4-963E-FD6C4B37E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xmlns="" id="{7C34965F-E4F3-4E97-9921-70E09DCA3ADE}"/>
              </a:ext>
            </a:extLst>
          </p:cNvPr>
          <p:cNvGrpSpPr/>
          <p:nvPr/>
        </p:nvGrpSpPr>
        <p:grpSpPr>
          <a:xfrm>
            <a:off x="3888000" y="244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xmlns="" id="{793CB59B-7A60-4183-83D9-E65E64CCC835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xmlns="" id="{C8253868-7909-466C-854B-45578E597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xmlns="" id="{B32CB92E-8324-4D78-94C2-A1DFEFCC0EFE}"/>
              </a:ext>
            </a:extLst>
          </p:cNvPr>
          <p:cNvGrpSpPr/>
          <p:nvPr/>
        </p:nvGrpSpPr>
        <p:grpSpPr>
          <a:xfrm>
            <a:off x="3888000" y="316745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xmlns="" id="{FC1CA567-1727-49F3-A5F9-5E0360235499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xmlns="" id="{74AC78C8-7922-4699-8CFF-98062CD5A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xmlns="" id="{4CEC506B-F39A-4788-B1A8-26EEC50718B8}"/>
              </a:ext>
            </a:extLst>
          </p:cNvPr>
          <p:cNvGrpSpPr/>
          <p:nvPr/>
        </p:nvGrpSpPr>
        <p:grpSpPr>
          <a:xfrm>
            <a:off x="6192000" y="172671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xmlns="" id="{9017B289-F58C-423D-8CB6-7064C2EF2E63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xmlns="" id="{33DB3477-1590-4DEC-9880-4D3EF34E3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xmlns="" id="{A0027A50-27C5-470D-A0FF-DC789ADC03CE}"/>
              </a:ext>
            </a:extLst>
          </p:cNvPr>
          <p:cNvGrpSpPr/>
          <p:nvPr/>
        </p:nvGrpSpPr>
        <p:grpSpPr>
          <a:xfrm>
            <a:off x="6192000" y="244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xmlns="" id="{C7A20A91-75C7-47E2-9C77-1AB707F79B4E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xmlns="" id="{9A5BCC89-1766-4AF7-81C3-DB1D4AFB8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xmlns="" id="{CB49C426-0512-405C-AC95-D5EEFE031DA4}"/>
              </a:ext>
            </a:extLst>
          </p:cNvPr>
          <p:cNvGrpSpPr/>
          <p:nvPr/>
        </p:nvGrpSpPr>
        <p:grpSpPr>
          <a:xfrm>
            <a:off x="6192000" y="3167455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xmlns="" id="{2681B833-D5AF-440A-9D19-262F21DA44E7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xmlns="" id="{751DF485-6BEF-436A-A23D-1BCFBCEF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xmlns="" id="{E4474B68-844E-4183-9630-54017F8A1F60}"/>
              </a:ext>
            </a:extLst>
          </p:cNvPr>
          <p:cNvSpPr/>
          <p:nvPr/>
        </p:nvSpPr>
        <p:spPr>
          <a:xfrm>
            <a:off x="1153755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xmlns="" id="{9A8B0F4A-6E58-43BF-870F-9AB7E0156101}"/>
              </a:ext>
            </a:extLst>
          </p:cNvPr>
          <p:cNvSpPr/>
          <p:nvPr/>
        </p:nvSpPr>
        <p:spPr>
          <a:xfrm>
            <a:off x="3456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xmlns="" id="{8E4F031B-1ACA-4DD2-80A6-2EE2A0F7BE7F}"/>
              </a:ext>
            </a:extLst>
          </p:cNvPr>
          <p:cNvSpPr/>
          <p:nvPr/>
        </p:nvSpPr>
        <p:spPr>
          <a:xfrm>
            <a:off x="5760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xmlns="" id="{1F1BDF81-A03B-4228-A81F-917E339DDC0E}"/>
              </a:ext>
            </a:extLst>
          </p:cNvPr>
          <p:cNvSpPr/>
          <p:nvPr/>
        </p:nvSpPr>
        <p:spPr>
          <a:xfrm>
            <a:off x="11502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xmlns="" id="{D798DC76-6085-4B85-BA51-AC6A67AAD553}"/>
              </a:ext>
            </a:extLst>
          </p:cNvPr>
          <p:cNvSpPr/>
          <p:nvPr/>
        </p:nvSpPr>
        <p:spPr>
          <a:xfrm>
            <a:off x="3456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xmlns="" id="{51340BD4-A819-4557-A7B3-C818C480431A}"/>
              </a:ext>
            </a:extLst>
          </p:cNvPr>
          <p:cNvSpPr/>
          <p:nvPr/>
        </p:nvSpPr>
        <p:spPr>
          <a:xfrm>
            <a:off x="5760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xmlns="" id="{688661ED-E2B1-445E-9FF7-C8CB21FFBA63}"/>
              </a:ext>
            </a:extLst>
          </p:cNvPr>
          <p:cNvSpPr/>
          <p:nvPr/>
        </p:nvSpPr>
        <p:spPr>
          <a:xfrm>
            <a:off x="1151139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xmlns="" id="{A3554963-12C0-48B9-AD10-AE0516BBB1FD}"/>
              </a:ext>
            </a:extLst>
          </p:cNvPr>
          <p:cNvSpPr/>
          <p:nvPr/>
        </p:nvSpPr>
        <p:spPr>
          <a:xfrm>
            <a:off x="3456000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xmlns="" id="{ED6A6A19-A6BE-467E-BFAA-74D90903698D}"/>
              </a:ext>
            </a:extLst>
          </p:cNvPr>
          <p:cNvSpPr/>
          <p:nvPr/>
        </p:nvSpPr>
        <p:spPr>
          <a:xfrm>
            <a:off x="5760000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xmlns="" id="{E58FACC8-44AF-4FE4-882A-AECF3FCBF348}"/>
              </a:ext>
            </a:extLst>
          </p:cNvPr>
          <p:cNvCxnSpPr>
            <a:cxnSpLocks/>
          </p:cNvCxnSpPr>
          <p:nvPr/>
        </p:nvCxnSpPr>
        <p:spPr>
          <a:xfrm flipH="1">
            <a:off x="5817583" y="3414281"/>
            <a:ext cx="131698" cy="2880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xmlns="" id="{C6642BB9-0925-4792-8362-37FACB55DCD7}"/>
              </a:ext>
            </a:extLst>
          </p:cNvPr>
          <p:cNvCxnSpPr>
            <a:cxnSpLocks/>
          </p:cNvCxnSpPr>
          <p:nvPr/>
        </p:nvCxnSpPr>
        <p:spPr>
          <a:xfrm>
            <a:off x="1367199" y="3398177"/>
            <a:ext cx="1511940" cy="39999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xmlns="" id="{E5F7587B-1089-478B-861A-7008DA7BC8A8}"/>
              </a:ext>
            </a:extLst>
          </p:cNvPr>
          <p:cNvSpPr txBox="1"/>
          <p:nvPr/>
        </p:nvSpPr>
        <p:spPr>
          <a:xfrm>
            <a:off x="5485674" y="29853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未評価のセル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xmlns="" id="{CD1D9E7D-774E-4D9C-B134-CD9C8E353C06}"/>
              </a:ext>
            </a:extLst>
          </p:cNvPr>
          <p:cNvSpPr/>
          <p:nvPr/>
        </p:nvSpPr>
        <p:spPr>
          <a:xfrm>
            <a:off x="5185104" y="28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xmlns="" id="{7A9059FC-023F-44E3-AF60-15B2E82FBC9B}"/>
              </a:ext>
            </a:extLst>
          </p:cNvPr>
          <p:cNvSpPr/>
          <p:nvPr/>
        </p:nvSpPr>
        <p:spPr>
          <a:xfrm>
            <a:off x="5185104" y="720000"/>
            <a:ext cx="2880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xmlns="" id="{8E9AACF6-8171-42FB-B748-18F08CA33DF9}"/>
              </a:ext>
            </a:extLst>
          </p:cNvPr>
          <p:cNvSpPr txBox="1"/>
          <p:nvPr/>
        </p:nvSpPr>
        <p:spPr>
          <a:xfrm>
            <a:off x="5485675" y="73053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評価済のセル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xmlns="" id="{0A5E8B91-CEE2-421D-BD15-60EC9B4F4145}"/>
              </a:ext>
            </a:extLst>
          </p:cNvPr>
          <p:cNvGrpSpPr/>
          <p:nvPr/>
        </p:nvGrpSpPr>
        <p:grpSpPr>
          <a:xfrm>
            <a:off x="5183967" y="1141409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xmlns="" id="{B3E9E3EE-796F-4C5C-9D90-DEC335CCEE48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xmlns="" id="{ADBAA606-F2DC-4975-8D83-5DAB1EB15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xmlns="" id="{7B1B0EEF-E58D-4A38-9995-58F64ABB9600}"/>
              </a:ext>
            </a:extLst>
          </p:cNvPr>
          <p:cNvSpPr txBox="1"/>
          <p:nvPr/>
        </p:nvSpPr>
        <p:spPr>
          <a:xfrm>
            <a:off x="5485674" y="114934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空のストリーム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xmlns="" id="{7D26B02E-4778-4377-8E73-8C26A579B498}"/>
              </a:ext>
            </a:extLst>
          </p:cNvPr>
          <p:cNvSpPr txBox="1"/>
          <p:nvPr/>
        </p:nvSpPr>
        <p:spPr>
          <a:xfrm>
            <a:off x="251391" y="28244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分岐してから停止計算を生成</a:t>
            </a:r>
            <a:r>
              <a:rPr kumimoji="1" lang="ja-JP" altLang="en-US" sz="1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する場合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xmlns="" id="{AFC8BB50-78B0-44B7-8761-74170DEE27BE}"/>
              </a:ext>
            </a:extLst>
          </p:cNvPr>
          <p:cNvSpPr/>
          <p:nvPr/>
        </p:nvSpPr>
        <p:spPr>
          <a:xfrm>
            <a:off x="3888000" y="1006715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2n-1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109</Words>
  <Application>Microsoft Office PowerPoint</Application>
  <PresentationFormat>ユーザー設定</PresentationFormat>
  <Paragraphs>60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39</cp:revision>
  <dcterms:created xsi:type="dcterms:W3CDTF">2017-08-03T07:12:59Z</dcterms:created>
  <dcterms:modified xsi:type="dcterms:W3CDTF">2017-12-08T15:27:43Z</dcterms:modified>
</cp:coreProperties>
</file>