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4572000"/>
  <p:notesSz cx="6858000" cy="9144000"/>
  <p:defaultTextStyle>
    <a:defPPr>
      <a:defRPr lang="ja-JP"/>
    </a:defPPr>
    <a:lvl1pPr marL="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7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0" y="108"/>
      </p:cViewPr>
      <p:guideLst>
        <p:guide orient="horz" pos="1440"/>
        <p:guide pos="21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39633-B732-4116-9BC5-4B2F2566A62A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1415-49FE-48E8-92FA-C4E0BE7CC4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0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1pPr>
    <a:lvl2pPr marL="17027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2pPr>
    <a:lvl3pPr marL="340550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3pPr>
    <a:lvl4pPr marL="510825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4pPr>
    <a:lvl5pPr marL="68109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5pPr>
    <a:lvl6pPr marL="851374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6pPr>
    <a:lvl7pPr marL="1021649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7pPr>
    <a:lvl8pPr marL="1191923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8pPr>
    <a:lvl9pPr marL="1362197" algn="l" defTabSz="340550" rtl="0" eaLnBrk="1" latinLnBrk="0" hangingPunct="1">
      <a:defRPr kumimoji="1" sz="4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1415-49FE-48E8-92FA-C4E0BE7CC4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9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1420288"/>
            <a:ext cx="5829300" cy="98001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5" y="2590808"/>
            <a:ext cx="4800602" cy="11683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8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7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15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44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73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0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31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32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60" y="183098"/>
            <a:ext cx="1543049" cy="3901016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8" y="183098"/>
            <a:ext cx="4514849" cy="3901016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8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4" y="2937939"/>
            <a:ext cx="5829300" cy="90804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4" y="1937812"/>
            <a:ext cx="5829300" cy="100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2890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57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86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156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445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5734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023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31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8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8" y="1066803"/>
            <a:ext cx="3028949" cy="301730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60" y="1066803"/>
            <a:ext cx="3028949" cy="3017308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7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5" y="1023414"/>
            <a:ext cx="3030141" cy="426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5" y="1449921"/>
            <a:ext cx="3030141" cy="26341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6" y="1023414"/>
            <a:ext cx="3031331" cy="4265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28904" indent="0">
              <a:buNone/>
              <a:defRPr sz="2000" b="1"/>
            </a:lvl2pPr>
            <a:lvl3pPr marL="857808" indent="0">
              <a:buNone/>
              <a:defRPr sz="1800" b="1"/>
            </a:lvl3pPr>
            <a:lvl4pPr marL="1286712" indent="0">
              <a:buNone/>
              <a:defRPr sz="1400" b="1"/>
            </a:lvl4pPr>
            <a:lvl5pPr marL="1715614" indent="0">
              <a:buNone/>
              <a:defRPr sz="1400" b="1"/>
            </a:lvl5pPr>
            <a:lvl6pPr marL="2144518" indent="0">
              <a:buNone/>
              <a:defRPr sz="1400" b="1"/>
            </a:lvl6pPr>
            <a:lvl7pPr marL="2573422" indent="0">
              <a:buNone/>
              <a:defRPr sz="1400" b="1"/>
            </a:lvl7pPr>
            <a:lvl8pPr marL="3002324" indent="0">
              <a:buNone/>
              <a:defRPr sz="1400" b="1"/>
            </a:lvl8pPr>
            <a:lvl9pPr marL="3431226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6" y="1449921"/>
            <a:ext cx="3031331" cy="26341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6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5" y="182035"/>
            <a:ext cx="2256234" cy="77470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93" y="182033"/>
            <a:ext cx="3833813" cy="3902076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5" y="956735"/>
            <a:ext cx="2256234" cy="3127378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0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9" y="3200403"/>
            <a:ext cx="411480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9" y="408521"/>
            <a:ext cx="4114800" cy="2743200"/>
          </a:xfrm>
        </p:spPr>
        <p:txBody>
          <a:bodyPr/>
          <a:lstStyle>
            <a:lvl1pPr marL="0" indent="0">
              <a:buNone/>
              <a:defRPr sz="2800"/>
            </a:lvl1pPr>
            <a:lvl2pPr marL="428904" indent="0">
              <a:buNone/>
              <a:defRPr sz="2600"/>
            </a:lvl2pPr>
            <a:lvl3pPr marL="857808" indent="0">
              <a:buNone/>
              <a:defRPr sz="2400"/>
            </a:lvl3pPr>
            <a:lvl4pPr marL="1286712" indent="0">
              <a:buNone/>
              <a:defRPr sz="2000"/>
            </a:lvl4pPr>
            <a:lvl5pPr marL="1715614" indent="0">
              <a:buNone/>
              <a:defRPr sz="2000"/>
            </a:lvl5pPr>
            <a:lvl6pPr marL="2144518" indent="0">
              <a:buNone/>
              <a:defRPr sz="2000"/>
            </a:lvl6pPr>
            <a:lvl7pPr marL="2573422" indent="0">
              <a:buNone/>
              <a:defRPr sz="2000"/>
            </a:lvl7pPr>
            <a:lvl8pPr marL="3002324" indent="0">
              <a:buNone/>
              <a:defRPr sz="2000"/>
            </a:lvl8pPr>
            <a:lvl9pPr marL="343122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9" y="3578233"/>
            <a:ext cx="411480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28904" indent="0">
              <a:buNone/>
              <a:defRPr sz="1200"/>
            </a:lvl2pPr>
            <a:lvl3pPr marL="857808" indent="0">
              <a:buNone/>
              <a:defRPr sz="800"/>
            </a:lvl3pPr>
            <a:lvl4pPr marL="1286712" indent="0">
              <a:buNone/>
              <a:defRPr sz="800"/>
            </a:lvl4pPr>
            <a:lvl5pPr marL="1715614" indent="0">
              <a:buNone/>
              <a:defRPr sz="800"/>
            </a:lvl5pPr>
            <a:lvl6pPr marL="2144518" indent="0">
              <a:buNone/>
              <a:defRPr sz="800"/>
            </a:lvl6pPr>
            <a:lvl7pPr marL="2573422" indent="0">
              <a:buNone/>
              <a:defRPr sz="800"/>
            </a:lvl7pPr>
            <a:lvl8pPr marL="3002324" indent="0">
              <a:buNone/>
              <a:defRPr sz="800"/>
            </a:lvl8pPr>
            <a:lvl9pPr marL="3431226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1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4" y="183093"/>
            <a:ext cx="6172200" cy="762002"/>
          </a:xfrm>
          <a:prstGeom prst="rect">
            <a:avLst/>
          </a:prstGeom>
        </p:spPr>
        <p:txBody>
          <a:bodyPr vert="horz" lIns="42891" tIns="21445" rIns="42891" bIns="2144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4" y="1066803"/>
            <a:ext cx="6172200" cy="3017308"/>
          </a:xfrm>
          <a:prstGeom prst="rect">
            <a:avLst/>
          </a:prstGeom>
        </p:spPr>
        <p:txBody>
          <a:bodyPr vert="horz" lIns="42891" tIns="21445" rIns="42891" bIns="2144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8" y="4237571"/>
            <a:ext cx="1600202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8CD70-2F04-42EE-8C6B-782007D6293F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4" y="4237571"/>
            <a:ext cx="2171700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10" y="4237571"/>
            <a:ext cx="1600202" cy="243416"/>
          </a:xfrm>
          <a:prstGeom prst="rect">
            <a:avLst/>
          </a:prstGeom>
        </p:spPr>
        <p:txBody>
          <a:bodyPr vert="horz" lIns="42891" tIns="21445" rIns="42891" bIns="2144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7537-581E-4D58-BF23-E8D0516D62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6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7808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678" indent="-321678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6968" indent="-268066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25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1162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06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358968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87874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16776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680" indent="-214450" algn="l" defTabSz="857808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890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0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671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561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4518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73422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2324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31226" algn="l" defTabSz="85780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9D041C2-92AC-402F-A684-0A676C5F654F}"/>
              </a:ext>
            </a:extLst>
          </p:cNvPr>
          <p:cNvSpPr txBox="1"/>
          <p:nvPr/>
        </p:nvSpPr>
        <p:spPr>
          <a:xfrm>
            <a:off x="5485674" y="29853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未評価のセル</a:t>
            </a:r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4A0D406-85C3-46E7-9BB1-12B2B1E9A5C9}"/>
              </a:ext>
            </a:extLst>
          </p:cNvPr>
          <p:cNvSpPr/>
          <p:nvPr/>
        </p:nvSpPr>
        <p:spPr>
          <a:xfrm>
            <a:off x="5185104" y="28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C8BFEBC-E8E1-4E89-A380-AD43341636DC}"/>
              </a:ext>
            </a:extLst>
          </p:cNvPr>
          <p:cNvSpPr/>
          <p:nvPr/>
        </p:nvSpPr>
        <p:spPr>
          <a:xfrm>
            <a:off x="5185104" y="720000"/>
            <a:ext cx="288000" cy="28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BDDB2F6A-B284-4D0D-B38A-A50570B151B5}"/>
              </a:ext>
            </a:extLst>
          </p:cNvPr>
          <p:cNvSpPr txBox="1"/>
          <p:nvPr/>
        </p:nvSpPr>
        <p:spPr>
          <a:xfrm>
            <a:off x="5485675" y="73053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評価済のセル</a:t>
            </a:r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DCB3733B-2032-4ED8-AC51-F960B521EF04}"/>
              </a:ext>
            </a:extLst>
          </p:cNvPr>
          <p:cNvSpPr/>
          <p:nvPr/>
        </p:nvSpPr>
        <p:spPr>
          <a:xfrm>
            <a:off x="2592000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0974A72A-DD71-4723-AC79-78B5799CB360}"/>
              </a:ext>
            </a:extLst>
          </p:cNvPr>
          <p:cNvSpPr/>
          <p:nvPr/>
        </p:nvSpPr>
        <p:spPr>
          <a:xfrm>
            <a:off x="2880000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1B20093D-D4CD-4ED7-9302-860756693178}"/>
              </a:ext>
            </a:extLst>
          </p:cNvPr>
          <p:cNvSpPr/>
          <p:nvPr/>
        </p:nvSpPr>
        <p:spPr>
          <a:xfrm>
            <a:off x="3168000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A7BF3BC3-E1E2-45A6-944D-CA55DE20D15B}"/>
              </a:ext>
            </a:extLst>
          </p:cNvPr>
          <p:cNvSpPr/>
          <p:nvPr/>
        </p:nvSpPr>
        <p:spPr>
          <a:xfrm>
            <a:off x="3598905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6683884E-DC20-4835-B614-F0365D88BD4C}"/>
              </a:ext>
            </a:extLst>
          </p:cNvPr>
          <p:cNvSpPr/>
          <p:nvPr/>
        </p:nvSpPr>
        <p:spPr>
          <a:xfrm>
            <a:off x="3888264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3358A9FA-3815-4050-B35D-75DF230E8941}"/>
              </a:ext>
            </a:extLst>
          </p:cNvPr>
          <p:cNvSpPr/>
          <p:nvPr/>
        </p:nvSpPr>
        <p:spPr>
          <a:xfrm>
            <a:off x="4174905" y="28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8D1D0AE8-6804-40A7-840E-E5F590AA5695}"/>
              </a:ext>
            </a:extLst>
          </p:cNvPr>
          <p:cNvSpPr/>
          <p:nvPr/>
        </p:nvSpPr>
        <p:spPr>
          <a:xfrm>
            <a:off x="2592000" y="100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F05B9CC2-7FBF-434E-92FB-938555423BE7}"/>
              </a:ext>
            </a:extLst>
          </p:cNvPr>
          <p:cNvSpPr/>
          <p:nvPr/>
        </p:nvSpPr>
        <p:spPr>
          <a:xfrm>
            <a:off x="2880000" y="100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8F29CF22-278E-48D7-B417-85716A0C5C0E}"/>
              </a:ext>
            </a:extLst>
          </p:cNvPr>
          <p:cNvSpPr/>
          <p:nvPr/>
        </p:nvSpPr>
        <p:spPr>
          <a:xfrm>
            <a:off x="3168000" y="100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6CA78D4F-B7F8-40DD-BF12-EA0C0B406152}"/>
              </a:ext>
            </a:extLst>
          </p:cNvPr>
          <p:cNvGrpSpPr/>
          <p:nvPr/>
        </p:nvGrpSpPr>
        <p:grpSpPr>
          <a:xfrm>
            <a:off x="3599967" y="100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43C117B5-53AE-42F1-B0A3-E024FB6389DF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D0A4080B-C5BC-417D-8FB2-A3329FF07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18064A68-41E4-418D-A304-01520991EC11}"/>
              </a:ext>
            </a:extLst>
          </p:cNvPr>
          <p:cNvSpPr/>
          <p:nvPr/>
        </p:nvSpPr>
        <p:spPr>
          <a:xfrm>
            <a:off x="2592000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65C9D530-65F9-4615-AAD8-34C3F179BA06}"/>
              </a:ext>
            </a:extLst>
          </p:cNvPr>
          <p:cNvSpPr/>
          <p:nvPr/>
        </p:nvSpPr>
        <p:spPr>
          <a:xfrm>
            <a:off x="2879139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28FA9F79-D5AC-4CF1-8D3F-AA5448F7305D}"/>
              </a:ext>
            </a:extLst>
          </p:cNvPr>
          <p:cNvSpPr/>
          <p:nvPr/>
        </p:nvSpPr>
        <p:spPr>
          <a:xfrm>
            <a:off x="3167139" y="172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1F1BDF81-A03B-4228-A81F-917E339DDC0E}"/>
              </a:ext>
            </a:extLst>
          </p:cNvPr>
          <p:cNvSpPr/>
          <p:nvPr/>
        </p:nvSpPr>
        <p:spPr>
          <a:xfrm>
            <a:off x="1295766" y="244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52760479-1005-4826-9896-8A135D765222}"/>
              </a:ext>
            </a:extLst>
          </p:cNvPr>
          <p:cNvSpPr/>
          <p:nvPr/>
        </p:nvSpPr>
        <p:spPr>
          <a:xfrm>
            <a:off x="288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B6406E14-DA12-4CE0-9333-1336966D0349}"/>
              </a:ext>
            </a:extLst>
          </p:cNvPr>
          <p:cNvSpPr/>
          <p:nvPr/>
        </p:nvSpPr>
        <p:spPr>
          <a:xfrm>
            <a:off x="576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910B5054-06EC-47E1-90A1-243345891BC2}"/>
              </a:ext>
            </a:extLst>
          </p:cNvPr>
          <p:cNvSpPr/>
          <p:nvPr/>
        </p:nvSpPr>
        <p:spPr>
          <a:xfrm>
            <a:off x="864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D798DC76-6085-4B85-BA51-AC6A67AAD553}"/>
              </a:ext>
            </a:extLst>
          </p:cNvPr>
          <p:cNvSpPr/>
          <p:nvPr/>
        </p:nvSpPr>
        <p:spPr>
          <a:xfrm>
            <a:off x="3598905" y="244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49D0C9FA-68D8-42F5-A605-A69B19E3BF52}"/>
              </a:ext>
            </a:extLst>
          </p:cNvPr>
          <p:cNvSpPr/>
          <p:nvPr/>
        </p:nvSpPr>
        <p:spPr>
          <a:xfrm>
            <a:off x="2592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D00442C3-77D1-4A99-BAA4-CC5EE7B52226}"/>
              </a:ext>
            </a:extLst>
          </p:cNvPr>
          <p:cNvSpPr/>
          <p:nvPr/>
        </p:nvSpPr>
        <p:spPr>
          <a:xfrm>
            <a:off x="2879139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65874E20-3F9F-41B0-9764-FA179D73AAF2}"/>
              </a:ext>
            </a:extLst>
          </p:cNvPr>
          <p:cNvSpPr/>
          <p:nvPr/>
        </p:nvSpPr>
        <p:spPr>
          <a:xfrm>
            <a:off x="3167139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51340BD4-A819-4557-A7B3-C818C480431A}"/>
              </a:ext>
            </a:extLst>
          </p:cNvPr>
          <p:cNvSpPr/>
          <p:nvPr/>
        </p:nvSpPr>
        <p:spPr>
          <a:xfrm>
            <a:off x="5904000" y="244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ED0CA2B1-63BC-47BD-AB01-7C3D7585437A}"/>
              </a:ext>
            </a:extLst>
          </p:cNvPr>
          <p:cNvSpPr/>
          <p:nvPr/>
        </p:nvSpPr>
        <p:spPr>
          <a:xfrm>
            <a:off x="4896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19534C88-AF15-41EA-A990-FBB194009E2F}"/>
              </a:ext>
            </a:extLst>
          </p:cNvPr>
          <p:cNvSpPr/>
          <p:nvPr/>
        </p:nvSpPr>
        <p:spPr>
          <a:xfrm>
            <a:off x="5184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AE3C6D3F-86A4-4F3F-AB6B-48A8A807D543}"/>
              </a:ext>
            </a:extLst>
          </p:cNvPr>
          <p:cNvSpPr/>
          <p:nvPr/>
        </p:nvSpPr>
        <p:spPr>
          <a:xfrm>
            <a:off x="5472000" y="2448000"/>
            <a:ext cx="288000" cy="2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688661ED-E2B1-445E-9FF7-C8CB21FFBA63}"/>
              </a:ext>
            </a:extLst>
          </p:cNvPr>
          <p:cNvSpPr/>
          <p:nvPr/>
        </p:nvSpPr>
        <p:spPr>
          <a:xfrm>
            <a:off x="1295766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5DAF3CD2-7417-4F85-BB9B-4CDA592D3FC5}"/>
              </a:ext>
            </a:extLst>
          </p:cNvPr>
          <p:cNvSpPr/>
          <p:nvPr/>
        </p:nvSpPr>
        <p:spPr>
          <a:xfrm>
            <a:off x="288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B35255D1-3A9F-4406-9916-6C78D4B45889}"/>
              </a:ext>
            </a:extLst>
          </p:cNvPr>
          <p:cNvSpPr/>
          <p:nvPr/>
        </p:nvSpPr>
        <p:spPr>
          <a:xfrm>
            <a:off x="576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33D0E836-667C-4E09-BBEC-1BA701396757}"/>
              </a:ext>
            </a:extLst>
          </p:cNvPr>
          <p:cNvSpPr/>
          <p:nvPr/>
        </p:nvSpPr>
        <p:spPr>
          <a:xfrm>
            <a:off x="864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A3554963-12C0-48B9-AD10-AE0516BBB1FD}"/>
              </a:ext>
            </a:extLst>
          </p:cNvPr>
          <p:cNvSpPr/>
          <p:nvPr/>
        </p:nvSpPr>
        <p:spPr>
          <a:xfrm>
            <a:off x="3598905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4D082FE5-35C6-4DBA-A7DC-800A190D22FB}"/>
              </a:ext>
            </a:extLst>
          </p:cNvPr>
          <p:cNvSpPr/>
          <p:nvPr/>
        </p:nvSpPr>
        <p:spPr>
          <a:xfrm>
            <a:off x="2592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405EACAD-ABAA-4019-BD2B-72A1410E8C02}"/>
              </a:ext>
            </a:extLst>
          </p:cNvPr>
          <p:cNvSpPr/>
          <p:nvPr/>
        </p:nvSpPr>
        <p:spPr>
          <a:xfrm>
            <a:off x="2879139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BF3DB2BB-1AD0-4A6C-8207-CE294AAAA8F9}"/>
              </a:ext>
            </a:extLst>
          </p:cNvPr>
          <p:cNvSpPr/>
          <p:nvPr/>
        </p:nvSpPr>
        <p:spPr>
          <a:xfrm>
            <a:off x="3167139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ED6A6A19-A6BE-467E-BFAA-74D90903698D}"/>
              </a:ext>
            </a:extLst>
          </p:cNvPr>
          <p:cNvSpPr/>
          <p:nvPr/>
        </p:nvSpPr>
        <p:spPr>
          <a:xfrm>
            <a:off x="5904000" y="3168000"/>
            <a:ext cx="288000" cy="28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3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536A9C04-734F-4936-B146-048D56EFB894}"/>
              </a:ext>
            </a:extLst>
          </p:cNvPr>
          <p:cNvSpPr/>
          <p:nvPr/>
        </p:nvSpPr>
        <p:spPr>
          <a:xfrm>
            <a:off x="4896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n+2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44D95786-088B-4C31-96B4-3947D690AB08}"/>
              </a:ext>
            </a:extLst>
          </p:cNvPr>
          <p:cNvSpPr/>
          <p:nvPr/>
        </p:nvSpPr>
        <p:spPr>
          <a:xfrm>
            <a:off x="5184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..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C9507B1A-4BCB-4486-AA57-1BAF2D7AED0C}"/>
              </a:ext>
            </a:extLst>
          </p:cNvPr>
          <p:cNvSpPr/>
          <p:nvPr/>
        </p:nvSpPr>
        <p:spPr>
          <a:xfrm>
            <a:off x="5472000" y="3168000"/>
            <a:ext cx="288000" cy="28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>
                <a:latin typeface="源ノ角ゴシック Code JP R It" pitchFamily="34" charset="-128"/>
                <a:ea typeface="源ノ角ゴシック Code JP R It" pitchFamily="34" charset="-128"/>
              </a:rPr>
              <a:t>2n+1</a:t>
            </a:r>
            <a:endParaRPr lang="ja-JP" altLang="en-US" sz="1000" dirty="0">
              <a:latin typeface="源ノ角ゴシック Code JP R It" pitchFamily="34" charset="-128"/>
              <a:ea typeface="源ノ角ゴシック Code JP R It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2C57F4-AEBA-4C37-BE10-29D4AC51988A}"/>
              </a:ext>
            </a:extLst>
          </p:cNvPr>
          <p:cNvSpPr txBox="1"/>
          <p:nvPr/>
        </p:nvSpPr>
        <p:spPr>
          <a:xfrm>
            <a:off x="3305080" y="64983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5957BFAB-FCC2-47F2-87B4-C8184E67F990}"/>
              </a:ext>
            </a:extLst>
          </p:cNvPr>
          <p:cNvSpPr txBox="1"/>
          <p:nvPr/>
        </p:nvSpPr>
        <p:spPr>
          <a:xfrm>
            <a:off x="3316671" y="135814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 × n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9A253176-A997-46A0-959D-155D553BDC85}"/>
              </a:ext>
            </a:extLst>
          </p:cNvPr>
          <p:cNvSpPr txBox="1"/>
          <p:nvPr/>
        </p:nvSpPr>
        <p:spPr>
          <a:xfrm>
            <a:off x="3305080" y="209463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snoc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3801039D-AEF2-4C9E-ACCB-87CE870BD0B5}"/>
              </a:ext>
            </a:extLst>
          </p:cNvPr>
          <p:cNvSpPr txBox="1"/>
          <p:nvPr/>
        </p:nvSpPr>
        <p:spPr>
          <a:xfrm>
            <a:off x="3316670" y="281277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F909C00-72BA-4362-886F-B9E62E00F668}"/>
              </a:ext>
            </a:extLst>
          </p:cNvPr>
          <p:cNvCxnSpPr>
            <a:cxnSpLocks/>
          </p:cNvCxnSpPr>
          <p:nvPr/>
        </p:nvCxnSpPr>
        <p:spPr>
          <a:xfrm>
            <a:off x="3311139" y="64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1A73A3DD-4D13-4DDA-9FF2-B48C98A66935}"/>
              </a:ext>
            </a:extLst>
          </p:cNvPr>
          <p:cNvCxnSpPr>
            <a:cxnSpLocks/>
          </p:cNvCxnSpPr>
          <p:nvPr/>
        </p:nvCxnSpPr>
        <p:spPr>
          <a:xfrm>
            <a:off x="3311139" y="136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" name="直線矢印コネクタ 307">
            <a:extLst>
              <a:ext uri="{FF2B5EF4-FFF2-40B4-BE49-F238E27FC236}">
                <a16:creationId xmlns:a16="http://schemas.microsoft.com/office/drawing/2014/main" id="{C95814C7-5559-41CF-B767-D2C63EA04BBF}"/>
              </a:ext>
            </a:extLst>
          </p:cNvPr>
          <p:cNvCxnSpPr>
            <a:cxnSpLocks/>
          </p:cNvCxnSpPr>
          <p:nvPr/>
        </p:nvCxnSpPr>
        <p:spPr>
          <a:xfrm>
            <a:off x="3311139" y="208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直線矢印コネクタ 308">
            <a:extLst>
              <a:ext uri="{FF2B5EF4-FFF2-40B4-BE49-F238E27FC236}">
                <a16:creationId xmlns:a16="http://schemas.microsoft.com/office/drawing/2014/main" id="{937E9C5A-5B7A-4326-8DDD-4EDB0EF38E44}"/>
              </a:ext>
            </a:extLst>
          </p:cNvPr>
          <p:cNvCxnSpPr>
            <a:cxnSpLocks/>
          </p:cNvCxnSpPr>
          <p:nvPr/>
        </p:nvCxnSpPr>
        <p:spPr>
          <a:xfrm>
            <a:off x="3311139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直線矢印コネクタ 309">
            <a:extLst>
              <a:ext uri="{FF2B5EF4-FFF2-40B4-BE49-F238E27FC236}">
                <a16:creationId xmlns:a16="http://schemas.microsoft.com/office/drawing/2014/main" id="{A412C611-F211-4635-B7CC-B36A05A314C6}"/>
              </a:ext>
            </a:extLst>
          </p:cNvPr>
          <p:cNvCxnSpPr>
            <a:cxnSpLocks/>
          </p:cNvCxnSpPr>
          <p:nvPr/>
        </p:nvCxnSpPr>
        <p:spPr>
          <a:xfrm flipH="1">
            <a:off x="1008000" y="2070008"/>
            <a:ext cx="2303139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直線矢印コネクタ 310">
            <a:extLst>
              <a:ext uri="{FF2B5EF4-FFF2-40B4-BE49-F238E27FC236}">
                <a16:creationId xmlns:a16="http://schemas.microsoft.com/office/drawing/2014/main" id="{D578DB18-67EB-435D-8049-5AF4F8B1F297}"/>
              </a:ext>
            </a:extLst>
          </p:cNvPr>
          <p:cNvCxnSpPr>
            <a:cxnSpLocks/>
          </p:cNvCxnSpPr>
          <p:nvPr/>
        </p:nvCxnSpPr>
        <p:spPr>
          <a:xfrm>
            <a:off x="3310279" y="2073106"/>
            <a:ext cx="230400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3C1E5A95-385C-4773-B8F3-4B6844EA2660}"/>
              </a:ext>
            </a:extLst>
          </p:cNvPr>
          <p:cNvCxnSpPr>
            <a:cxnSpLocks/>
          </p:cNvCxnSpPr>
          <p:nvPr/>
        </p:nvCxnSpPr>
        <p:spPr>
          <a:xfrm>
            <a:off x="1008000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直線矢印コネクタ 314">
            <a:extLst>
              <a:ext uri="{FF2B5EF4-FFF2-40B4-BE49-F238E27FC236}">
                <a16:creationId xmlns:a16="http://schemas.microsoft.com/office/drawing/2014/main" id="{11AE942E-0719-493B-A456-C4F0C5E79B2F}"/>
              </a:ext>
            </a:extLst>
          </p:cNvPr>
          <p:cNvCxnSpPr>
            <a:cxnSpLocks/>
          </p:cNvCxnSpPr>
          <p:nvPr/>
        </p:nvCxnSpPr>
        <p:spPr>
          <a:xfrm>
            <a:off x="5616000" y="2808000"/>
            <a:ext cx="0" cy="288000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FB4CCDF5-7BE5-47EF-8EEF-6C6AA9FB183E}"/>
              </a:ext>
            </a:extLst>
          </p:cNvPr>
          <p:cNvSpPr txBox="1"/>
          <p:nvPr/>
        </p:nvSpPr>
        <p:spPr>
          <a:xfrm>
            <a:off x="1013530" y="280800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19" name="テキスト ボックス 318">
            <a:extLst>
              <a:ext uri="{FF2B5EF4-FFF2-40B4-BE49-F238E27FC236}">
                <a16:creationId xmlns:a16="http://schemas.microsoft.com/office/drawing/2014/main" id="{2B80326F-453F-4007-A7A0-282D0E596E36}"/>
              </a:ext>
            </a:extLst>
          </p:cNvPr>
          <p:cNvSpPr txBox="1"/>
          <p:nvPr/>
        </p:nvSpPr>
        <p:spPr>
          <a:xfrm>
            <a:off x="5614279" y="280800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tail</a:t>
            </a:r>
            <a:endParaRPr lang="ja-JP" altLang="en-US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3ACEBA4A-FC72-4470-955C-57677C26E9C8}"/>
              </a:ext>
            </a:extLst>
          </p:cNvPr>
          <p:cNvSpPr/>
          <p:nvPr/>
        </p:nvSpPr>
        <p:spPr>
          <a:xfrm>
            <a:off x="1076808" y="1156783"/>
            <a:ext cx="1082348" cy="246221"/>
          </a:xfrm>
          <a:prstGeom prst="borderCallout1">
            <a:avLst>
              <a:gd name="adj1" fmla="val 68811"/>
              <a:gd name="adj2" fmla="val 108750"/>
              <a:gd name="adj3" fmla="val 32128"/>
              <a:gd name="adj4" fmla="val 14649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停止計算を生成</a:t>
            </a:r>
          </a:p>
        </p:txBody>
      </p:sp>
      <p:sp>
        <p:nvSpPr>
          <p:cNvPr id="320" name="吹き出し: 線 319">
            <a:extLst>
              <a:ext uri="{FF2B5EF4-FFF2-40B4-BE49-F238E27FC236}">
                <a16:creationId xmlns:a16="http://schemas.microsoft.com/office/drawing/2014/main" id="{95A52FB6-3D33-4124-8AB0-B27C85357D9F}"/>
              </a:ext>
            </a:extLst>
          </p:cNvPr>
          <p:cNvSpPr/>
          <p:nvPr/>
        </p:nvSpPr>
        <p:spPr>
          <a:xfrm>
            <a:off x="712236" y="3602570"/>
            <a:ext cx="2321469" cy="553998"/>
          </a:xfrm>
          <a:prstGeom prst="borderCallout1">
            <a:avLst>
              <a:gd name="adj1" fmla="val 9318"/>
              <a:gd name="adj2" fmla="val -3001"/>
              <a:gd name="adj3" fmla="val -39375"/>
              <a:gd name="adj4" fmla="val -111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ステップの停止計算が進行するが、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生成してから</a:t>
            </a:r>
            <a:r>
              <a:rPr lang="en-US" altLang="ja-JP" sz="1000" i="1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</a:t>
            </a:r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ステップ以上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経過しているので償却可能</a:t>
            </a:r>
          </a:p>
        </p:txBody>
      </p:sp>
      <p:sp>
        <p:nvSpPr>
          <p:cNvPr id="321" name="吹き出し: 線 320">
            <a:extLst>
              <a:ext uri="{FF2B5EF4-FFF2-40B4-BE49-F238E27FC236}">
                <a16:creationId xmlns:a16="http://schemas.microsoft.com/office/drawing/2014/main" id="{FDF366B6-A1C8-4F58-A460-ACA2E939C356}"/>
              </a:ext>
            </a:extLst>
          </p:cNvPr>
          <p:cNvSpPr/>
          <p:nvPr/>
        </p:nvSpPr>
        <p:spPr>
          <a:xfrm>
            <a:off x="3537011" y="3602570"/>
            <a:ext cx="1851789" cy="400110"/>
          </a:xfrm>
          <a:prstGeom prst="borderCallout1">
            <a:avLst>
              <a:gd name="adj1" fmla="val 7867"/>
              <a:gd name="adj2" fmla="val -5511"/>
              <a:gd name="adj3" fmla="val -50258"/>
              <a:gd name="adj4" fmla="val -1299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左側と同じ停止計算なので、</a:t>
            </a:r>
            <a:endParaRPr lang="en-US" altLang="ja-JP" sz="10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メモ化により計算不要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771B60D-81EA-4DB1-B8F9-5BD60EFE1F44}"/>
              </a:ext>
            </a:extLst>
          </p:cNvPr>
          <p:cNvCxnSpPr>
            <a:cxnSpLocks/>
          </p:cNvCxnSpPr>
          <p:nvPr/>
        </p:nvCxnSpPr>
        <p:spPr>
          <a:xfrm flipH="1">
            <a:off x="5485675" y="3414281"/>
            <a:ext cx="175573" cy="239871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吹き出し: 線 322">
            <a:extLst>
              <a:ext uri="{FF2B5EF4-FFF2-40B4-BE49-F238E27FC236}">
                <a16:creationId xmlns:a16="http://schemas.microsoft.com/office/drawing/2014/main" id="{51644D3B-41EE-4983-BA34-8E380B84C597}"/>
              </a:ext>
            </a:extLst>
          </p:cNvPr>
          <p:cNvSpPr/>
          <p:nvPr/>
        </p:nvSpPr>
        <p:spPr>
          <a:xfrm>
            <a:off x="251391" y="1710009"/>
            <a:ext cx="1467068" cy="246221"/>
          </a:xfrm>
          <a:prstGeom prst="borderCallout1">
            <a:avLst>
              <a:gd name="adj1" fmla="val 68811"/>
              <a:gd name="adj2" fmla="val 108750"/>
              <a:gd name="adj3" fmla="val 190736"/>
              <a:gd name="adj4" fmla="val 12738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異なる操作により分岐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40614D22-3506-43B9-9DA8-51C44C8AC56A}"/>
              </a:ext>
            </a:extLst>
          </p:cNvPr>
          <p:cNvGrpSpPr/>
          <p:nvPr/>
        </p:nvGrpSpPr>
        <p:grpSpPr>
          <a:xfrm>
            <a:off x="5183967" y="1141409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28787859-10E1-4EA2-841F-209790DF3EE6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35C3E6B4-DC85-41F5-A844-E424F4EAD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27053F1-A98E-4117-8E9E-934B35649AFA}"/>
              </a:ext>
            </a:extLst>
          </p:cNvPr>
          <p:cNvSpPr txBox="1"/>
          <p:nvPr/>
        </p:nvSpPr>
        <p:spPr>
          <a:xfrm>
            <a:off x="5485674" y="1149343"/>
            <a:ext cx="1031051" cy="2616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ja-JP" altLang="en-US" sz="10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空のストリーム</a:t>
            </a: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8C21FB1-0C99-4EFB-8883-98EDBAD41329}"/>
              </a:ext>
            </a:extLst>
          </p:cNvPr>
          <p:cNvGrpSpPr/>
          <p:nvPr/>
        </p:nvGrpSpPr>
        <p:grpSpPr>
          <a:xfrm>
            <a:off x="3600000" y="1728000"/>
            <a:ext cx="288066" cy="288000"/>
            <a:chOff x="359917" y="360000"/>
            <a:chExt cx="360083" cy="360000"/>
          </a:xfrm>
          <a:solidFill>
            <a:schemeClr val="bg1"/>
          </a:solidFill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69DFFC2-27F5-4193-A293-19C098B06B95}"/>
                </a:ext>
              </a:extLst>
            </p:cNvPr>
            <p:cNvSpPr/>
            <p:nvPr/>
          </p:nvSpPr>
          <p:spPr>
            <a:xfrm>
              <a:off x="360000" y="360000"/>
              <a:ext cx="360000" cy="360000"/>
            </a:xfrm>
            <a:prstGeom prst="rect">
              <a:avLst/>
            </a:prstGeom>
            <a:grp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ja-JP" altLang="en-US" sz="1000" dirty="0">
                <a:latin typeface="源ノ角ゴシック Code JP R It" pitchFamily="34" charset="-128"/>
                <a:ea typeface="源ノ角ゴシック Code JP R It" pitchFamily="34" charset="-128"/>
              </a:endParaRPr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F894EE79-7F7F-44C1-8C1B-7EEA14584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17" y="360000"/>
              <a:ext cx="360083" cy="360000"/>
            </a:xfrm>
            <a:prstGeom prst="line">
              <a:avLst/>
            </a:prstGeom>
            <a:grpFill/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C621F-4D99-4ECD-8AAE-C5D118FFEA40}"/>
              </a:ext>
            </a:extLst>
          </p:cNvPr>
          <p:cNvSpPr txBox="1"/>
          <p:nvPr/>
        </p:nvSpPr>
        <p:spPr>
          <a:xfrm>
            <a:off x="251391" y="28244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停止計算を生成してから</a:t>
            </a:r>
            <a:endParaRPr lang="en-US" altLang="ja-JP" sz="12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ja-JP" altLang="en-US" sz="1200" dirty="0"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分岐する場合</a:t>
            </a:r>
          </a:p>
        </p:txBody>
      </p:sp>
    </p:spTree>
    <p:extLst>
      <p:ext uri="{BB962C8B-B14F-4D97-AF65-F5344CB8AC3E}">
        <p14:creationId xmlns:p14="http://schemas.microsoft.com/office/powerpoint/2010/main" val="4193592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138</Words>
  <Application>Microsoft Office PowerPoint</Application>
  <PresentationFormat>ユーザー設定</PresentationFormat>
  <Paragraphs>55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源ノ角ゴシック Code JP R</vt:lpstr>
      <vt:lpstr>源ノ角ゴシック Code JP R It</vt:lpstr>
      <vt:lpstr>Arial</vt:lpstr>
      <vt:lpstr>Calibri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</dc:creator>
  <cp:lastModifiedBy>Takashima, Ryosuke</cp:lastModifiedBy>
  <cp:revision>35</cp:revision>
  <dcterms:created xsi:type="dcterms:W3CDTF">2017-08-03T07:12:59Z</dcterms:created>
  <dcterms:modified xsi:type="dcterms:W3CDTF">2017-12-08T09:20:40Z</dcterms:modified>
</cp:coreProperties>
</file>