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572000" cy="5715000"/>
  <p:notesSz cx="6858000" cy="9144000"/>
  <p:defaultTextStyle>
    <a:defPPr>
      <a:defRPr lang="ja-JP"/>
    </a:defPPr>
    <a:lvl1pPr marL="0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1pPr>
    <a:lvl2pPr marL="170275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2pPr>
    <a:lvl3pPr marL="340550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3pPr>
    <a:lvl4pPr marL="510825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4pPr>
    <a:lvl5pPr marL="681099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5pPr>
    <a:lvl6pPr marL="851374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6pPr>
    <a:lvl7pPr marL="1021649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7pPr>
    <a:lvl8pPr marL="1191923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8pPr>
    <a:lvl9pPr marL="1362197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14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18" y="90"/>
      </p:cViewPr>
      <p:guideLst>
        <p:guide orient="horz" pos="1800"/>
        <p:guide pos="14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39633-B732-4116-9BC5-4B2F2566A62A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21415-49FE-48E8-92FA-C4E0BE7CC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20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1pPr>
    <a:lvl2pPr marL="170275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2pPr>
    <a:lvl3pPr marL="340550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3pPr>
    <a:lvl4pPr marL="510825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4pPr>
    <a:lvl5pPr marL="681099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5pPr>
    <a:lvl6pPr marL="851374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6pPr>
    <a:lvl7pPr marL="1021649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7pPr>
    <a:lvl8pPr marL="1191923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8pPr>
    <a:lvl9pPr marL="1362197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057400" y="685800"/>
            <a:ext cx="27432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21415-49FE-48E8-92FA-C4E0BE7CC4B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9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775360"/>
            <a:ext cx="3886200" cy="122502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3" y="3238510"/>
            <a:ext cx="3200401" cy="14604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7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2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6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1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32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14706" y="228872"/>
            <a:ext cx="1028699" cy="4876270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28605" y="228872"/>
            <a:ext cx="3009899" cy="487627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85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6" y="3672424"/>
            <a:ext cx="3886200" cy="1135060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1156" y="2422264"/>
            <a:ext cx="3886200" cy="125015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144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2890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4335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5780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7225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8671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0116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1561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1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28605" y="1333503"/>
            <a:ext cx="2019299" cy="3771635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324106" y="1333503"/>
            <a:ext cx="2019299" cy="3771635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73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1279267"/>
            <a:ext cx="2020094" cy="53313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14452" indent="0">
              <a:buNone/>
              <a:defRPr sz="1000" b="1"/>
            </a:lvl2pPr>
            <a:lvl3pPr marL="428904" indent="0">
              <a:buNone/>
              <a:defRPr sz="900" b="1"/>
            </a:lvl3pPr>
            <a:lvl4pPr marL="643356" indent="0">
              <a:buNone/>
              <a:defRPr sz="700" b="1"/>
            </a:lvl4pPr>
            <a:lvl5pPr marL="857807" indent="0">
              <a:buNone/>
              <a:defRPr sz="700" b="1"/>
            </a:lvl5pPr>
            <a:lvl6pPr marL="1072259" indent="0">
              <a:buNone/>
              <a:defRPr sz="700" b="1"/>
            </a:lvl6pPr>
            <a:lvl7pPr marL="1286711" indent="0">
              <a:buNone/>
              <a:defRPr sz="700" b="1"/>
            </a:lvl7pPr>
            <a:lvl8pPr marL="1501162" indent="0">
              <a:buNone/>
              <a:defRPr sz="700" b="1"/>
            </a:lvl8pPr>
            <a:lvl9pPr marL="1715613" indent="0">
              <a:buNone/>
              <a:defRPr sz="7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28603" y="1812401"/>
            <a:ext cx="2020094" cy="329273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322517" y="1279267"/>
            <a:ext cx="2020887" cy="53313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14452" indent="0">
              <a:buNone/>
              <a:defRPr sz="1000" b="1"/>
            </a:lvl2pPr>
            <a:lvl3pPr marL="428904" indent="0">
              <a:buNone/>
              <a:defRPr sz="900" b="1"/>
            </a:lvl3pPr>
            <a:lvl4pPr marL="643356" indent="0">
              <a:buNone/>
              <a:defRPr sz="700" b="1"/>
            </a:lvl4pPr>
            <a:lvl5pPr marL="857807" indent="0">
              <a:buNone/>
              <a:defRPr sz="700" b="1"/>
            </a:lvl5pPr>
            <a:lvl6pPr marL="1072259" indent="0">
              <a:buNone/>
              <a:defRPr sz="700" b="1"/>
            </a:lvl6pPr>
            <a:lvl7pPr marL="1286711" indent="0">
              <a:buNone/>
              <a:defRPr sz="700" b="1"/>
            </a:lvl7pPr>
            <a:lvl8pPr marL="1501162" indent="0">
              <a:buNone/>
              <a:defRPr sz="700" b="1"/>
            </a:lvl8pPr>
            <a:lvl9pPr marL="1715613" indent="0">
              <a:buNone/>
              <a:defRPr sz="7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322517" y="1812401"/>
            <a:ext cx="2020887" cy="329273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3" y="227544"/>
            <a:ext cx="1504156" cy="96837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87528" y="227541"/>
            <a:ext cx="2555875" cy="4877595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28603" y="1195919"/>
            <a:ext cx="1504156" cy="3909222"/>
          </a:xfrm>
        </p:spPr>
        <p:txBody>
          <a:bodyPr/>
          <a:lstStyle>
            <a:lvl1pPr marL="0" indent="0">
              <a:buNone/>
              <a:defRPr sz="700"/>
            </a:lvl1pPr>
            <a:lvl2pPr marL="214452" indent="0">
              <a:buNone/>
              <a:defRPr sz="600"/>
            </a:lvl2pPr>
            <a:lvl3pPr marL="428904" indent="0">
              <a:buNone/>
              <a:defRPr sz="400"/>
            </a:lvl3pPr>
            <a:lvl4pPr marL="643356" indent="0">
              <a:buNone/>
              <a:defRPr sz="400"/>
            </a:lvl4pPr>
            <a:lvl5pPr marL="857807" indent="0">
              <a:buNone/>
              <a:defRPr sz="400"/>
            </a:lvl5pPr>
            <a:lvl6pPr marL="1072259" indent="0">
              <a:buNone/>
              <a:defRPr sz="400"/>
            </a:lvl6pPr>
            <a:lvl7pPr marL="1286711" indent="0">
              <a:buNone/>
              <a:defRPr sz="400"/>
            </a:lvl7pPr>
            <a:lvl8pPr marL="1501162" indent="0">
              <a:buNone/>
              <a:defRPr sz="400"/>
            </a:lvl8pPr>
            <a:lvl9pPr marL="1715613" indent="0">
              <a:buNone/>
              <a:defRPr sz="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6" y="4000504"/>
            <a:ext cx="2743200" cy="472282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96146" y="510651"/>
            <a:ext cx="274320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214452" indent="0">
              <a:buNone/>
              <a:defRPr sz="1300"/>
            </a:lvl2pPr>
            <a:lvl3pPr marL="428904" indent="0">
              <a:buNone/>
              <a:defRPr sz="1200"/>
            </a:lvl3pPr>
            <a:lvl4pPr marL="643356" indent="0">
              <a:buNone/>
              <a:defRPr sz="1000"/>
            </a:lvl4pPr>
            <a:lvl5pPr marL="857807" indent="0">
              <a:buNone/>
              <a:defRPr sz="1000"/>
            </a:lvl5pPr>
            <a:lvl6pPr marL="1072259" indent="0">
              <a:buNone/>
              <a:defRPr sz="1000"/>
            </a:lvl6pPr>
            <a:lvl7pPr marL="1286711" indent="0">
              <a:buNone/>
              <a:defRPr sz="1000"/>
            </a:lvl7pPr>
            <a:lvl8pPr marL="1501162" indent="0">
              <a:buNone/>
              <a:defRPr sz="1000"/>
            </a:lvl8pPr>
            <a:lvl9pPr marL="1715613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96146" y="4472791"/>
            <a:ext cx="2743200" cy="670717"/>
          </a:xfrm>
        </p:spPr>
        <p:txBody>
          <a:bodyPr/>
          <a:lstStyle>
            <a:lvl1pPr marL="0" indent="0">
              <a:buNone/>
              <a:defRPr sz="700"/>
            </a:lvl1pPr>
            <a:lvl2pPr marL="214452" indent="0">
              <a:buNone/>
              <a:defRPr sz="600"/>
            </a:lvl2pPr>
            <a:lvl3pPr marL="428904" indent="0">
              <a:buNone/>
              <a:defRPr sz="400"/>
            </a:lvl3pPr>
            <a:lvl4pPr marL="643356" indent="0">
              <a:buNone/>
              <a:defRPr sz="400"/>
            </a:lvl4pPr>
            <a:lvl5pPr marL="857807" indent="0">
              <a:buNone/>
              <a:defRPr sz="400"/>
            </a:lvl5pPr>
            <a:lvl6pPr marL="1072259" indent="0">
              <a:buNone/>
              <a:defRPr sz="400"/>
            </a:lvl6pPr>
            <a:lvl7pPr marL="1286711" indent="0">
              <a:buNone/>
              <a:defRPr sz="400"/>
            </a:lvl7pPr>
            <a:lvl8pPr marL="1501162" indent="0">
              <a:buNone/>
              <a:defRPr sz="400"/>
            </a:lvl8pPr>
            <a:lvl9pPr marL="1715613" indent="0">
              <a:buNone/>
              <a:defRPr sz="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228866"/>
            <a:ext cx="4114800" cy="952503"/>
          </a:xfrm>
          <a:prstGeom prst="rect">
            <a:avLst/>
          </a:prstGeom>
        </p:spPr>
        <p:txBody>
          <a:bodyPr vert="horz" lIns="42891" tIns="21445" rIns="42891" bIns="21445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1333503"/>
            <a:ext cx="4114800" cy="3771635"/>
          </a:xfrm>
          <a:prstGeom prst="rect">
            <a:avLst/>
          </a:prstGeom>
        </p:spPr>
        <p:txBody>
          <a:bodyPr vert="horz" lIns="42891" tIns="21445" rIns="42891" bIns="21445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5" y="5296964"/>
            <a:ext cx="1066801" cy="304270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3" y="5296964"/>
            <a:ext cx="1447800" cy="304270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6" y="5296964"/>
            <a:ext cx="1066801" cy="304270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904" rtl="0" eaLnBrk="1" latinLnBrk="0" hangingPunct="1">
        <a:spcBef>
          <a:spcPct val="0"/>
        </a:spcBef>
        <a:buNone/>
        <a:defRPr kumimoji="1"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839" indent="-160839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8484" indent="-134033" algn="l" defTabSz="42890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6129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0581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65032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79484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937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8388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2840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4452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904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43356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57807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072259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286711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01162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15613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29AF3CC-C9D9-4FD9-B97F-E7E8192B2402}"/>
              </a:ext>
            </a:extLst>
          </p:cNvPr>
          <p:cNvSpPr txBox="1"/>
          <p:nvPr/>
        </p:nvSpPr>
        <p:spPr>
          <a:xfrm>
            <a:off x="124500" y="384975"/>
            <a:ext cx="1082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q0</a:t>
            </a:r>
            <a:r>
              <a:rPr lang="ja-JP" altLang="en-US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 empty</a:t>
            </a:r>
            <a:endParaRPr kumimoji="1" lang="ja-JP" altLang="en-US" sz="105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FAB4997-C923-4DBA-B8F1-7FF3F670C6A3}"/>
              </a:ext>
            </a:extLst>
          </p:cNvPr>
          <p:cNvSpPr txBox="1"/>
          <p:nvPr/>
        </p:nvSpPr>
        <p:spPr>
          <a:xfrm>
            <a:off x="124500" y="1100131"/>
            <a:ext cx="1441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q1</a:t>
            </a:r>
            <a:r>
              <a:rPr lang="ja-JP" altLang="en-US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 </a:t>
            </a:r>
            <a:r>
              <a:rPr lang="en-US" altLang="ja-JP" sz="105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snoc</a:t>
            </a:r>
            <a:r>
              <a:rPr lang="en-US" altLang="ja-JP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q0 1</a:t>
            </a:r>
            <a:endParaRPr kumimoji="1" lang="ja-JP" altLang="en-US" sz="105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8AC3340D-44FD-4865-8468-149B23672437}"/>
              </a:ext>
            </a:extLst>
          </p:cNvPr>
          <p:cNvSpPr txBox="1"/>
          <p:nvPr/>
        </p:nvSpPr>
        <p:spPr>
          <a:xfrm>
            <a:off x="124500" y="1817044"/>
            <a:ext cx="1441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q2</a:t>
            </a:r>
            <a:r>
              <a:rPr lang="ja-JP" altLang="en-US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 </a:t>
            </a:r>
            <a:r>
              <a:rPr lang="en-US" altLang="ja-JP" sz="105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snoc</a:t>
            </a:r>
            <a:r>
              <a:rPr lang="en-US" altLang="ja-JP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q1 2</a:t>
            </a:r>
            <a:endParaRPr kumimoji="1" lang="ja-JP" altLang="en-US" sz="105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781D88AA-C0E1-4D9B-8D7C-097C147A3CF0}"/>
              </a:ext>
            </a:extLst>
          </p:cNvPr>
          <p:cNvSpPr txBox="1"/>
          <p:nvPr/>
        </p:nvSpPr>
        <p:spPr>
          <a:xfrm>
            <a:off x="124500" y="2537044"/>
            <a:ext cx="1441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q3</a:t>
            </a:r>
            <a:r>
              <a:rPr lang="ja-JP" altLang="en-US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 </a:t>
            </a:r>
            <a:r>
              <a:rPr lang="en-US" altLang="ja-JP" sz="105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snoc</a:t>
            </a:r>
            <a:r>
              <a:rPr lang="en-US" altLang="ja-JP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q2 3</a:t>
            </a:r>
            <a:endParaRPr kumimoji="1" lang="ja-JP" altLang="en-US" sz="105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0C858305-3826-4F6B-94DE-4A15D7F9D761}"/>
              </a:ext>
            </a:extLst>
          </p:cNvPr>
          <p:cNvSpPr txBox="1"/>
          <p:nvPr/>
        </p:nvSpPr>
        <p:spPr>
          <a:xfrm>
            <a:off x="124500" y="3257044"/>
            <a:ext cx="1441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q4</a:t>
            </a:r>
            <a:r>
              <a:rPr lang="ja-JP" altLang="en-US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 </a:t>
            </a:r>
            <a:r>
              <a:rPr lang="en-US" altLang="ja-JP" sz="105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snoc</a:t>
            </a:r>
            <a:r>
              <a:rPr lang="en-US" altLang="ja-JP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q3 4</a:t>
            </a:r>
            <a:endParaRPr kumimoji="1" lang="ja-JP" altLang="en-US" sz="105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5231A90-F83C-4072-8507-65CC34086BA2}"/>
              </a:ext>
            </a:extLst>
          </p:cNvPr>
          <p:cNvSpPr txBox="1"/>
          <p:nvPr/>
        </p:nvSpPr>
        <p:spPr>
          <a:xfrm>
            <a:off x="124500" y="3977044"/>
            <a:ext cx="1441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q5</a:t>
            </a:r>
            <a:r>
              <a:rPr lang="ja-JP" altLang="en-US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 </a:t>
            </a:r>
            <a:r>
              <a:rPr lang="en-US" altLang="ja-JP" sz="105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snoc</a:t>
            </a:r>
            <a:r>
              <a:rPr lang="en-US" altLang="ja-JP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q4 5</a:t>
            </a:r>
            <a:endParaRPr kumimoji="1" lang="ja-JP" altLang="en-US" sz="105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436F43CA-49EF-47A4-B95B-35AAC22E64B7}"/>
              </a:ext>
            </a:extLst>
          </p:cNvPr>
          <p:cNvSpPr txBox="1"/>
          <p:nvPr/>
        </p:nvSpPr>
        <p:spPr>
          <a:xfrm>
            <a:off x="124500" y="4697044"/>
            <a:ext cx="1441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q6</a:t>
            </a:r>
            <a:r>
              <a:rPr lang="ja-JP" altLang="en-US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 </a:t>
            </a:r>
            <a:r>
              <a:rPr lang="en-US" altLang="ja-JP" sz="105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snoc</a:t>
            </a:r>
            <a:r>
              <a:rPr lang="en-US" altLang="ja-JP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q5 6</a:t>
            </a:r>
            <a:endParaRPr kumimoji="1" lang="ja-JP" altLang="en-US" sz="105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55EC91E0-945E-4DDA-880C-C140C2F393EC}"/>
              </a:ext>
            </a:extLst>
          </p:cNvPr>
          <p:cNvSpPr txBox="1"/>
          <p:nvPr/>
        </p:nvSpPr>
        <p:spPr>
          <a:xfrm>
            <a:off x="3473709" y="288221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空のリスト／</a:t>
            </a:r>
            <a:endParaRPr lang="en-US" altLang="ja-JP" sz="105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ja-JP" altLang="en-US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ストリーム</a:t>
            </a:r>
            <a:endParaRPr kumimoji="1" lang="ja-JP" altLang="en-US" sz="105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736C3C4E-BFFC-490F-8892-69D505093061}"/>
              </a:ext>
            </a:extLst>
          </p:cNvPr>
          <p:cNvSpPr txBox="1"/>
          <p:nvPr/>
        </p:nvSpPr>
        <p:spPr>
          <a:xfrm>
            <a:off x="3473709" y="80920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未評価のセル</a:t>
            </a:r>
            <a:endParaRPr kumimoji="1" lang="ja-JP" altLang="en-US" sz="105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BE8026A-AB9E-415D-ABAF-7D2AA2629823}"/>
              </a:ext>
            </a:extLst>
          </p:cNvPr>
          <p:cNvGrpSpPr>
            <a:grpSpLocks noChangeAspect="1"/>
          </p:cNvGrpSpPr>
          <p:nvPr/>
        </p:nvGrpSpPr>
        <p:grpSpPr>
          <a:xfrm>
            <a:off x="1584000" y="360002"/>
            <a:ext cx="2304131" cy="4607950"/>
            <a:chOff x="2340000" y="360000"/>
            <a:chExt cx="2880166" cy="5759937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5B1B467D-B963-4680-97E2-58FD67B1D70E}"/>
                </a:ext>
              </a:extLst>
            </p:cNvPr>
            <p:cNvSpPr/>
            <p:nvPr/>
          </p:nvSpPr>
          <p:spPr>
            <a:xfrm>
              <a:off x="2340167" y="1260000"/>
              <a:ext cx="360000" cy="36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1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4773E182-5283-4A5C-8660-5670150264B2}"/>
                </a:ext>
              </a:extLst>
            </p:cNvPr>
            <p:cNvSpPr/>
            <p:nvPr/>
          </p:nvSpPr>
          <p:spPr>
            <a:xfrm>
              <a:off x="2340000" y="2160000"/>
              <a:ext cx="360000" cy="360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1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8F631566-3580-4CCB-BF72-1993A1116E3F}"/>
                </a:ext>
              </a:extLst>
            </p:cNvPr>
            <p:cNvSpPr/>
            <p:nvPr/>
          </p:nvSpPr>
          <p:spPr>
            <a:xfrm>
              <a:off x="3599709" y="3960000"/>
              <a:ext cx="360000" cy="360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4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18228055-01B7-4763-B9C0-667CC5372679}"/>
                </a:ext>
              </a:extLst>
            </p:cNvPr>
            <p:cNvGrpSpPr/>
            <p:nvPr/>
          </p:nvGrpSpPr>
          <p:grpSpPr>
            <a:xfrm>
              <a:off x="2340000" y="360063"/>
              <a:ext cx="360083" cy="360000"/>
              <a:chOff x="359917" y="360000"/>
              <a:chExt cx="360083" cy="360000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A6DB1DF0-D521-4568-907C-23BA478AF235}"/>
                  </a:ext>
                </a:extLst>
              </p:cNvPr>
              <p:cNvSpPr/>
              <p:nvPr/>
            </p:nvSpPr>
            <p:spPr>
              <a:xfrm>
                <a:off x="360000" y="360000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 dirty="0">
                  <a:latin typeface="源ノ角ゴシック Code JP R It" pitchFamily="34" charset="-128"/>
                  <a:ea typeface="源ノ角ゴシック Code JP R It" pitchFamily="34" charset="-128"/>
                </a:endParaRPr>
              </a:p>
            </p:txBody>
          </p:sp>
          <p:cxnSp>
            <p:nvCxnSpPr>
              <p:cNvPr id="176" name="直線コネクタ 175">
                <a:extLst>
                  <a:ext uri="{FF2B5EF4-FFF2-40B4-BE49-F238E27FC236}">
                    <a16:creationId xmlns:a16="http://schemas.microsoft.com/office/drawing/2014/main" id="{7FB5DA32-E185-4207-80D0-C2F407F90E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917" y="360000"/>
                <a:ext cx="360083" cy="360000"/>
              </a:xfrm>
              <a:prstGeom prst="line">
                <a:avLst/>
              </a:prstGeom>
              <a:ln w="254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D6DD8527-5514-4E42-843B-AA7F66AB7C73}"/>
                </a:ext>
              </a:extLst>
            </p:cNvPr>
            <p:cNvGrpSpPr/>
            <p:nvPr/>
          </p:nvGrpSpPr>
          <p:grpSpPr>
            <a:xfrm>
              <a:off x="3420000" y="360063"/>
              <a:ext cx="360083" cy="360000"/>
              <a:chOff x="359917" y="360000"/>
              <a:chExt cx="360083" cy="360000"/>
            </a:xfrm>
          </p:grpSpPr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51948B53-3CA6-4ED1-BCE8-1AE067CC2BDB}"/>
                  </a:ext>
                </a:extLst>
              </p:cNvPr>
              <p:cNvSpPr/>
              <p:nvPr/>
            </p:nvSpPr>
            <p:spPr>
              <a:xfrm>
                <a:off x="360000" y="360000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 dirty="0">
                  <a:latin typeface="源ノ角ゴシック Code JP R It" pitchFamily="34" charset="-128"/>
                  <a:ea typeface="源ノ角ゴシック Code JP R It" pitchFamily="34" charset="-128"/>
                </a:endParaRPr>
              </a:p>
            </p:txBody>
          </p:sp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9C04FAC9-B367-4B2F-AAD5-BFB4E2606E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917" y="360000"/>
                <a:ext cx="360083" cy="360000"/>
              </a:xfrm>
              <a:prstGeom prst="line">
                <a:avLst/>
              </a:prstGeom>
              <a:ln w="254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グループ化 121">
              <a:extLst>
                <a:ext uri="{FF2B5EF4-FFF2-40B4-BE49-F238E27FC236}">
                  <a16:creationId xmlns:a16="http://schemas.microsoft.com/office/drawing/2014/main" id="{3372E276-65D2-4756-A5AC-78C79C2CA233}"/>
                </a:ext>
              </a:extLst>
            </p:cNvPr>
            <p:cNvGrpSpPr/>
            <p:nvPr/>
          </p:nvGrpSpPr>
          <p:grpSpPr>
            <a:xfrm>
              <a:off x="2880000" y="360000"/>
              <a:ext cx="360083" cy="360000"/>
              <a:chOff x="359917" y="360000"/>
              <a:chExt cx="360083" cy="360000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B72D47CA-1858-4F2C-B372-6DAD7746672B}"/>
                  </a:ext>
                </a:extLst>
              </p:cNvPr>
              <p:cNvSpPr/>
              <p:nvPr/>
            </p:nvSpPr>
            <p:spPr>
              <a:xfrm>
                <a:off x="360000" y="360000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 dirty="0">
                  <a:latin typeface="源ノ角ゴシック Code JP R It" pitchFamily="34" charset="-128"/>
                  <a:ea typeface="源ノ角ゴシック Code JP R It" pitchFamily="34" charset="-128"/>
                </a:endParaRPr>
              </a:p>
            </p:txBody>
          </p: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D1FB95C1-B31E-40DD-BF08-2640889952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917" y="360000"/>
                <a:ext cx="360083" cy="360000"/>
              </a:xfrm>
              <a:prstGeom prst="line">
                <a:avLst/>
              </a:prstGeom>
              <a:ln w="254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EA47A457-2E27-41FC-B45E-CD4A30D81CCE}"/>
                </a:ext>
              </a:extLst>
            </p:cNvPr>
            <p:cNvSpPr/>
            <p:nvPr/>
          </p:nvSpPr>
          <p:spPr>
            <a:xfrm>
              <a:off x="3420000" y="1260000"/>
              <a:ext cx="360000" cy="36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1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C0604A6A-C3F5-49FD-8B0F-0A6907F56D11}"/>
                </a:ext>
              </a:extLst>
            </p:cNvPr>
            <p:cNvGrpSpPr/>
            <p:nvPr/>
          </p:nvGrpSpPr>
          <p:grpSpPr>
            <a:xfrm>
              <a:off x="2880000" y="1260000"/>
              <a:ext cx="360083" cy="360000"/>
              <a:chOff x="359917" y="360000"/>
              <a:chExt cx="360083" cy="360000"/>
            </a:xfrm>
          </p:grpSpPr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DB1AC1E7-11DA-4123-A116-0645CDF8A0E3}"/>
                  </a:ext>
                </a:extLst>
              </p:cNvPr>
              <p:cNvSpPr/>
              <p:nvPr/>
            </p:nvSpPr>
            <p:spPr>
              <a:xfrm>
                <a:off x="360000" y="360000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 dirty="0">
                  <a:latin typeface="源ノ角ゴシック Code JP R It" pitchFamily="34" charset="-128"/>
                  <a:ea typeface="源ノ角ゴシック Code JP R It" pitchFamily="34" charset="-128"/>
                </a:endParaRPr>
              </a:p>
            </p:txBody>
          </p:sp>
          <p:cxnSp>
            <p:nvCxnSpPr>
              <p:cNvPr id="170" name="直線コネクタ 169">
                <a:extLst>
                  <a:ext uri="{FF2B5EF4-FFF2-40B4-BE49-F238E27FC236}">
                    <a16:creationId xmlns:a16="http://schemas.microsoft.com/office/drawing/2014/main" id="{8B99F808-A308-4F78-B5BA-EE676D9AC5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917" y="360000"/>
                <a:ext cx="360083" cy="360000"/>
              </a:xfrm>
              <a:prstGeom prst="line">
                <a:avLst/>
              </a:prstGeom>
              <a:ln w="254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399CDC71-916D-43C6-B8DF-9CABF0BC7EA6}"/>
                </a:ext>
              </a:extLst>
            </p:cNvPr>
            <p:cNvSpPr/>
            <p:nvPr/>
          </p:nvSpPr>
          <p:spPr>
            <a:xfrm>
              <a:off x="2880083" y="2160000"/>
              <a:ext cx="360000" cy="360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2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16154365-ABDA-4A0E-84D5-25A1B48CFF48}"/>
                </a:ext>
              </a:extLst>
            </p:cNvPr>
            <p:cNvGrpSpPr/>
            <p:nvPr/>
          </p:nvGrpSpPr>
          <p:grpSpPr>
            <a:xfrm>
              <a:off x="3420000" y="2160000"/>
              <a:ext cx="360083" cy="360000"/>
              <a:chOff x="359917" y="360000"/>
              <a:chExt cx="360083" cy="360000"/>
            </a:xfrm>
          </p:grpSpPr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2F5D338E-4100-4207-90CB-33F58E8C2146}"/>
                  </a:ext>
                </a:extLst>
              </p:cNvPr>
              <p:cNvSpPr/>
              <p:nvPr/>
            </p:nvSpPr>
            <p:spPr>
              <a:xfrm>
                <a:off x="360000" y="360000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 dirty="0">
                  <a:latin typeface="源ノ角ゴシック Code JP R It" pitchFamily="34" charset="-128"/>
                  <a:ea typeface="源ノ角ゴシック Code JP R It" pitchFamily="34" charset="-128"/>
                </a:endParaRPr>
              </a:p>
            </p:txBody>
          </p:sp>
          <p:cxnSp>
            <p:nvCxnSpPr>
              <p:cNvPr id="168" name="直線コネクタ 167">
                <a:extLst>
                  <a:ext uri="{FF2B5EF4-FFF2-40B4-BE49-F238E27FC236}">
                    <a16:creationId xmlns:a16="http://schemas.microsoft.com/office/drawing/2014/main" id="{96E5C408-DC5E-4813-A8E7-B8090DB174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917" y="360000"/>
                <a:ext cx="360083" cy="360000"/>
              </a:xfrm>
              <a:prstGeom prst="line">
                <a:avLst/>
              </a:prstGeom>
              <a:ln w="254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6D2FBC76-E10C-4626-BE69-E55DEBD17FC1}"/>
                </a:ext>
              </a:extLst>
            </p:cNvPr>
            <p:cNvSpPr/>
            <p:nvPr/>
          </p:nvSpPr>
          <p:spPr>
            <a:xfrm>
              <a:off x="2340249" y="3060000"/>
              <a:ext cx="360000" cy="36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1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FFE62CE9-5887-40A9-AC7D-CDD894AB7640}"/>
                </a:ext>
              </a:extLst>
            </p:cNvPr>
            <p:cNvSpPr/>
            <p:nvPr/>
          </p:nvSpPr>
          <p:spPr>
            <a:xfrm>
              <a:off x="2700249" y="3060000"/>
              <a:ext cx="360000" cy="36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2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58EE3F34-7C20-4A16-BEC2-155D8E698494}"/>
                </a:ext>
              </a:extLst>
            </p:cNvPr>
            <p:cNvSpPr/>
            <p:nvPr/>
          </p:nvSpPr>
          <p:spPr>
            <a:xfrm>
              <a:off x="3060000" y="3060000"/>
              <a:ext cx="360000" cy="36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3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FCB9F664-164B-4D59-B58B-C341E54EE503}"/>
                </a:ext>
              </a:extLst>
            </p:cNvPr>
            <p:cNvGrpSpPr/>
            <p:nvPr/>
          </p:nvGrpSpPr>
          <p:grpSpPr>
            <a:xfrm>
              <a:off x="3599709" y="3060000"/>
              <a:ext cx="360083" cy="360000"/>
              <a:chOff x="359917" y="360000"/>
              <a:chExt cx="360083" cy="360000"/>
            </a:xfrm>
          </p:grpSpPr>
          <p:sp>
            <p:nvSpPr>
              <p:cNvPr id="165" name="正方形/長方形 164">
                <a:extLst>
                  <a:ext uri="{FF2B5EF4-FFF2-40B4-BE49-F238E27FC236}">
                    <a16:creationId xmlns:a16="http://schemas.microsoft.com/office/drawing/2014/main" id="{9577C91C-D418-4E9E-89ED-AC9F69321F34}"/>
                  </a:ext>
                </a:extLst>
              </p:cNvPr>
              <p:cNvSpPr/>
              <p:nvPr/>
            </p:nvSpPr>
            <p:spPr>
              <a:xfrm>
                <a:off x="360000" y="360000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 dirty="0">
                  <a:latin typeface="源ノ角ゴシック Code JP R It" pitchFamily="34" charset="-128"/>
                  <a:ea typeface="源ノ角ゴシック Code JP R It" pitchFamily="34" charset="-128"/>
                </a:endParaRPr>
              </a:p>
            </p:txBody>
          </p:sp>
          <p:cxnSp>
            <p:nvCxnSpPr>
              <p:cNvPr id="166" name="直線コネクタ 165">
                <a:extLst>
                  <a:ext uri="{FF2B5EF4-FFF2-40B4-BE49-F238E27FC236}">
                    <a16:creationId xmlns:a16="http://schemas.microsoft.com/office/drawing/2014/main" id="{1D2AD480-5994-41A4-886E-B53D5C8287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917" y="360000"/>
                <a:ext cx="360083" cy="360000"/>
              </a:xfrm>
              <a:prstGeom prst="line">
                <a:avLst/>
              </a:prstGeom>
              <a:ln w="254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AE3E195C-45B3-49DB-8733-203654498160}"/>
                </a:ext>
              </a:extLst>
            </p:cNvPr>
            <p:cNvSpPr/>
            <p:nvPr/>
          </p:nvSpPr>
          <p:spPr>
            <a:xfrm>
              <a:off x="4140332" y="3060000"/>
              <a:ext cx="360000" cy="36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1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F2E549D1-74A3-407D-B10D-B0F748E1A55F}"/>
                </a:ext>
              </a:extLst>
            </p:cNvPr>
            <p:cNvSpPr/>
            <p:nvPr/>
          </p:nvSpPr>
          <p:spPr>
            <a:xfrm>
              <a:off x="4500332" y="3060000"/>
              <a:ext cx="360000" cy="36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2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2E6110E1-F282-4F1E-A065-059A990C4BE8}"/>
                </a:ext>
              </a:extLst>
            </p:cNvPr>
            <p:cNvSpPr/>
            <p:nvPr/>
          </p:nvSpPr>
          <p:spPr>
            <a:xfrm>
              <a:off x="4860083" y="3060000"/>
              <a:ext cx="360000" cy="36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3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12E4CFEB-EF11-42F5-859F-BA16A19ED207}"/>
                </a:ext>
              </a:extLst>
            </p:cNvPr>
            <p:cNvSpPr/>
            <p:nvPr/>
          </p:nvSpPr>
          <p:spPr>
            <a:xfrm>
              <a:off x="2340249" y="3960000"/>
              <a:ext cx="360000" cy="36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1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00376A68-B089-45DB-9A90-20433A5BFFC2}"/>
                </a:ext>
              </a:extLst>
            </p:cNvPr>
            <p:cNvSpPr/>
            <p:nvPr/>
          </p:nvSpPr>
          <p:spPr>
            <a:xfrm>
              <a:off x="2700249" y="3960000"/>
              <a:ext cx="360000" cy="36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2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CF1EFE51-559A-48EE-BC61-94685B793834}"/>
                </a:ext>
              </a:extLst>
            </p:cNvPr>
            <p:cNvSpPr/>
            <p:nvPr/>
          </p:nvSpPr>
          <p:spPr>
            <a:xfrm>
              <a:off x="3060000" y="3960000"/>
              <a:ext cx="360000" cy="36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3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F00E2941-CC2E-4AFB-8081-2DF002190324}"/>
                </a:ext>
              </a:extLst>
            </p:cNvPr>
            <p:cNvSpPr/>
            <p:nvPr/>
          </p:nvSpPr>
          <p:spPr>
            <a:xfrm>
              <a:off x="4140332" y="3960000"/>
              <a:ext cx="360000" cy="36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2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16CEB8B8-5D09-4519-B2FC-374AB908ADA7}"/>
                </a:ext>
              </a:extLst>
            </p:cNvPr>
            <p:cNvSpPr/>
            <p:nvPr/>
          </p:nvSpPr>
          <p:spPr>
            <a:xfrm>
              <a:off x="4500332" y="3960000"/>
              <a:ext cx="360000" cy="36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3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AD6BFC01-E361-4B6A-A986-D07D87C0CAFA}"/>
                </a:ext>
              </a:extLst>
            </p:cNvPr>
            <p:cNvSpPr/>
            <p:nvPr/>
          </p:nvSpPr>
          <p:spPr>
            <a:xfrm>
              <a:off x="3599709" y="4860000"/>
              <a:ext cx="360000" cy="360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5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EF0DEB1C-F3F0-48BD-B727-56D89EBF9B49}"/>
                </a:ext>
              </a:extLst>
            </p:cNvPr>
            <p:cNvSpPr/>
            <p:nvPr/>
          </p:nvSpPr>
          <p:spPr>
            <a:xfrm>
              <a:off x="2340249" y="4860000"/>
              <a:ext cx="360000" cy="36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1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C053FA04-B4D3-4E8D-84AC-8F114B7011F1}"/>
                </a:ext>
              </a:extLst>
            </p:cNvPr>
            <p:cNvSpPr/>
            <p:nvPr/>
          </p:nvSpPr>
          <p:spPr>
            <a:xfrm>
              <a:off x="2700249" y="4860000"/>
              <a:ext cx="360000" cy="36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2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B0BBDC8E-A4E9-4041-840B-47A635946BDC}"/>
                </a:ext>
              </a:extLst>
            </p:cNvPr>
            <p:cNvSpPr/>
            <p:nvPr/>
          </p:nvSpPr>
          <p:spPr>
            <a:xfrm>
              <a:off x="3060000" y="4860000"/>
              <a:ext cx="360000" cy="36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3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FC0F1463-4CF4-4B90-B30E-5ACC86F5F03E}"/>
                </a:ext>
              </a:extLst>
            </p:cNvPr>
            <p:cNvSpPr/>
            <p:nvPr/>
          </p:nvSpPr>
          <p:spPr>
            <a:xfrm>
              <a:off x="3963529" y="4860000"/>
              <a:ext cx="360000" cy="36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4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844D20A1-6528-4861-B93E-CDA0E7AE11A4}"/>
                </a:ext>
              </a:extLst>
            </p:cNvPr>
            <p:cNvSpPr/>
            <p:nvPr/>
          </p:nvSpPr>
          <p:spPr>
            <a:xfrm>
              <a:off x="4500332" y="4860000"/>
              <a:ext cx="360000" cy="36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3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45" name="二等辺三角形 144">
              <a:extLst>
                <a:ext uri="{FF2B5EF4-FFF2-40B4-BE49-F238E27FC236}">
                  <a16:creationId xmlns:a16="http://schemas.microsoft.com/office/drawing/2014/main" id="{2D0469AB-16FB-4D9B-A345-4E993ACA97D0}"/>
                </a:ext>
              </a:extLst>
            </p:cNvPr>
            <p:cNvSpPr/>
            <p:nvPr/>
          </p:nvSpPr>
          <p:spPr>
            <a:xfrm flipV="1">
              <a:off x="2880000" y="899609"/>
              <a:ext cx="360000" cy="180000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1154C0D8-974C-410E-B0C6-B4E74B8CF8B9}"/>
                </a:ext>
              </a:extLst>
            </p:cNvPr>
            <p:cNvSpPr/>
            <p:nvPr/>
          </p:nvSpPr>
          <p:spPr>
            <a:xfrm>
              <a:off x="3599709" y="5759937"/>
              <a:ext cx="360000" cy="36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6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59DACAE6-76FF-409B-B7FC-8D037081FB50}"/>
                </a:ext>
              </a:extLst>
            </p:cNvPr>
            <p:cNvSpPr/>
            <p:nvPr/>
          </p:nvSpPr>
          <p:spPr>
            <a:xfrm>
              <a:off x="2340249" y="5759937"/>
              <a:ext cx="360000" cy="36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1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CDD1E7EE-E52F-477D-9775-0295449FB9C7}"/>
                </a:ext>
              </a:extLst>
            </p:cNvPr>
            <p:cNvSpPr/>
            <p:nvPr/>
          </p:nvSpPr>
          <p:spPr>
            <a:xfrm>
              <a:off x="2700249" y="5759937"/>
              <a:ext cx="360000" cy="36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2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EC416509-CC82-4C60-BE23-15EEB097BCE6}"/>
                </a:ext>
              </a:extLst>
            </p:cNvPr>
            <p:cNvSpPr/>
            <p:nvPr/>
          </p:nvSpPr>
          <p:spPr>
            <a:xfrm>
              <a:off x="3060000" y="5759937"/>
              <a:ext cx="360000" cy="36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3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5782833B-7BCE-4AF6-A082-EB2F8147A7C3}"/>
                </a:ext>
              </a:extLst>
            </p:cNvPr>
            <p:cNvSpPr/>
            <p:nvPr/>
          </p:nvSpPr>
          <p:spPr>
            <a:xfrm>
              <a:off x="3963529" y="5759937"/>
              <a:ext cx="360000" cy="36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5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7EE88122-0F94-4F66-B601-F59A16634238}"/>
                </a:ext>
              </a:extLst>
            </p:cNvPr>
            <p:cNvSpPr/>
            <p:nvPr/>
          </p:nvSpPr>
          <p:spPr>
            <a:xfrm>
              <a:off x="4320332" y="5759937"/>
              <a:ext cx="360000" cy="36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latin typeface="源ノ角ゴシック Code JP R It" pitchFamily="34" charset="-128"/>
                  <a:ea typeface="源ノ角ゴシック Code JP R It" pitchFamily="34" charset="-128"/>
                </a:rPr>
                <a:t>4</a:t>
              </a:r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C9F71BC2-0C19-4073-8631-A38D9C323D1D}"/>
                </a:ext>
              </a:extLst>
            </p:cNvPr>
            <p:cNvGrpSpPr/>
            <p:nvPr/>
          </p:nvGrpSpPr>
          <p:grpSpPr>
            <a:xfrm>
              <a:off x="4860083" y="5759937"/>
              <a:ext cx="360083" cy="360000"/>
              <a:chOff x="359917" y="360000"/>
              <a:chExt cx="360083" cy="360000"/>
            </a:xfrm>
          </p:grpSpPr>
          <p:sp>
            <p:nvSpPr>
              <p:cNvPr id="163" name="正方形/長方形 162">
                <a:extLst>
                  <a:ext uri="{FF2B5EF4-FFF2-40B4-BE49-F238E27FC236}">
                    <a16:creationId xmlns:a16="http://schemas.microsoft.com/office/drawing/2014/main" id="{F647D2E2-6206-4A4A-A399-C157EBB0981D}"/>
                  </a:ext>
                </a:extLst>
              </p:cNvPr>
              <p:cNvSpPr/>
              <p:nvPr/>
            </p:nvSpPr>
            <p:spPr>
              <a:xfrm>
                <a:off x="360000" y="360000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 dirty="0">
                  <a:latin typeface="源ノ角ゴシック Code JP R It" pitchFamily="34" charset="-128"/>
                  <a:ea typeface="源ノ角ゴシック Code JP R It" pitchFamily="34" charset="-128"/>
                </a:endParaRPr>
              </a:p>
            </p:txBody>
          </p:sp>
          <p:cxnSp>
            <p:nvCxnSpPr>
              <p:cNvPr id="164" name="直線コネクタ 163">
                <a:extLst>
                  <a:ext uri="{FF2B5EF4-FFF2-40B4-BE49-F238E27FC236}">
                    <a16:creationId xmlns:a16="http://schemas.microsoft.com/office/drawing/2014/main" id="{D2C1BF30-9301-44EB-B9E3-BEA3EECD98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917" y="360000"/>
                <a:ext cx="360083" cy="360000"/>
              </a:xfrm>
              <a:prstGeom prst="line">
                <a:avLst/>
              </a:prstGeom>
              <a:ln w="254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53" name="二等辺三角形 152">
              <a:extLst>
                <a:ext uri="{FF2B5EF4-FFF2-40B4-BE49-F238E27FC236}">
                  <a16:creationId xmlns:a16="http://schemas.microsoft.com/office/drawing/2014/main" id="{4CE95420-C1FD-4BDC-A633-8C22844B2D25}"/>
                </a:ext>
              </a:extLst>
            </p:cNvPr>
            <p:cNvSpPr/>
            <p:nvPr/>
          </p:nvSpPr>
          <p:spPr>
            <a:xfrm flipV="1">
              <a:off x="2880000" y="1800000"/>
              <a:ext cx="360000" cy="180000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54" name="二等辺三角形 153">
              <a:extLst>
                <a:ext uri="{FF2B5EF4-FFF2-40B4-BE49-F238E27FC236}">
                  <a16:creationId xmlns:a16="http://schemas.microsoft.com/office/drawing/2014/main" id="{2D94696E-704D-4151-86B2-2BD2C83C32DC}"/>
                </a:ext>
              </a:extLst>
            </p:cNvPr>
            <p:cNvSpPr/>
            <p:nvPr/>
          </p:nvSpPr>
          <p:spPr>
            <a:xfrm flipV="1">
              <a:off x="2880000" y="2700000"/>
              <a:ext cx="360000" cy="180000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55" name="二等辺三角形 154">
              <a:extLst>
                <a:ext uri="{FF2B5EF4-FFF2-40B4-BE49-F238E27FC236}">
                  <a16:creationId xmlns:a16="http://schemas.microsoft.com/office/drawing/2014/main" id="{5A668254-9D94-43F6-AE24-CEFB2095FA7C}"/>
                </a:ext>
              </a:extLst>
            </p:cNvPr>
            <p:cNvSpPr/>
            <p:nvPr/>
          </p:nvSpPr>
          <p:spPr>
            <a:xfrm flipV="1">
              <a:off x="2880000" y="3600000"/>
              <a:ext cx="360000" cy="180000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56" name="二等辺三角形 155">
              <a:extLst>
                <a:ext uri="{FF2B5EF4-FFF2-40B4-BE49-F238E27FC236}">
                  <a16:creationId xmlns:a16="http://schemas.microsoft.com/office/drawing/2014/main" id="{57DE7BFE-AABD-4AEB-8D5A-8288E294E099}"/>
                </a:ext>
              </a:extLst>
            </p:cNvPr>
            <p:cNvSpPr/>
            <p:nvPr/>
          </p:nvSpPr>
          <p:spPr>
            <a:xfrm flipV="1">
              <a:off x="2880000" y="4500000"/>
              <a:ext cx="360000" cy="180000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57" name="二等辺三角形 156">
              <a:extLst>
                <a:ext uri="{FF2B5EF4-FFF2-40B4-BE49-F238E27FC236}">
                  <a16:creationId xmlns:a16="http://schemas.microsoft.com/office/drawing/2014/main" id="{3C1FEAED-23FD-4273-B7DB-78A1FA40F6D8}"/>
                </a:ext>
              </a:extLst>
            </p:cNvPr>
            <p:cNvSpPr/>
            <p:nvPr/>
          </p:nvSpPr>
          <p:spPr>
            <a:xfrm flipV="1">
              <a:off x="2880000" y="5400000"/>
              <a:ext cx="360000" cy="180000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BFFC225E-8499-42B4-931F-58AF94354BCA}"/>
                </a:ext>
              </a:extLst>
            </p:cNvPr>
            <p:cNvGrpSpPr/>
            <p:nvPr/>
          </p:nvGrpSpPr>
          <p:grpSpPr>
            <a:xfrm>
              <a:off x="4319958" y="360000"/>
              <a:ext cx="360083" cy="360000"/>
              <a:chOff x="359917" y="360000"/>
              <a:chExt cx="360083" cy="360000"/>
            </a:xfrm>
          </p:grpSpPr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D608D350-E84D-48A6-969C-919BBAC53D5E}"/>
                  </a:ext>
                </a:extLst>
              </p:cNvPr>
              <p:cNvSpPr/>
              <p:nvPr/>
            </p:nvSpPr>
            <p:spPr>
              <a:xfrm>
                <a:off x="360000" y="360000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 dirty="0">
                  <a:latin typeface="源ノ角ゴシック Code JP R It" pitchFamily="34" charset="-128"/>
                  <a:ea typeface="源ノ角ゴシック Code JP R It" pitchFamily="34" charset="-128"/>
                </a:endParaRPr>
              </a:p>
            </p:txBody>
          </p:sp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DC204651-5AB9-4903-9C54-23AB3C8826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917" y="360000"/>
                <a:ext cx="360083" cy="360000"/>
              </a:xfrm>
              <a:prstGeom prst="line">
                <a:avLst/>
              </a:prstGeom>
              <a:ln w="254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C0180CB1-E077-49DB-B43C-89796740001B}"/>
                </a:ext>
              </a:extLst>
            </p:cNvPr>
            <p:cNvSpPr/>
            <p:nvPr/>
          </p:nvSpPr>
          <p:spPr>
            <a:xfrm>
              <a:off x="4319958" y="899155"/>
              <a:ext cx="360000" cy="36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0B305999-D964-49C2-9499-3C2F151EB40F}"/>
                </a:ext>
              </a:extLst>
            </p:cNvPr>
            <p:cNvSpPr/>
            <p:nvPr/>
          </p:nvSpPr>
          <p:spPr>
            <a:xfrm>
              <a:off x="4319958" y="1440000"/>
              <a:ext cx="360000" cy="360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</p:grp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E11614AF-2F13-48D3-B7BF-0CD68DDD053C}"/>
              </a:ext>
            </a:extLst>
          </p:cNvPr>
          <p:cNvSpPr txBox="1"/>
          <p:nvPr/>
        </p:nvSpPr>
        <p:spPr>
          <a:xfrm>
            <a:off x="3473708" y="124115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評価済のセル</a:t>
            </a:r>
            <a:endParaRPr kumimoji="1" lang="ja-JP" altLang="en-US" sz="105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359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73</Words>
  <Application>Microsoft Office PowerPoint</Application>
  <PresentationFormat>ユーザー設定</PresentationFormat>
  <Paragraphs>40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源ノ角ゴシック Code JP R</vt:lpstr>
      <vt:lpstr>源ノ角ゴシック Code JP R It</vt:lpstr>
      <vt:lpstr>Arial</vt:lpstr>
      <vt:lpstr>Calibri</vt:lpstr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</dc:creator>
  <cp:lastModifiedBy>Takashima, Ryosuke</cp:lastModifiedBy>
  <cp:revision>21</cp:revision>
  <dcterms:created xsi:type="dcterms:W3CDTF">2017-08-03T07:12:59Z</dcterms:created>
  <dcterms:modified xsi:type="dcterms:W3CDTF">2017-12-07T07:02:52Z</dcterms:modified>
</cp:coreProperties>
</file>