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572000" cy="3430588"/>
  <p:notesSz cx="6858000" cy="9144000"/>
  <p:defaultTextStyle>
    <a:defPPr>
      <a:defRPr lang="ja-JP"/>
    </a:defPPr>
    <a:lvl1pPr marL="0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14452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28904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43356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857807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072259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286711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01162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715613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42" y="-474"/>
      </p:cViewPr>
      <p:guideLst>
        <p:guide orient="horz" pos="1081"/>
        <p:guide pos="14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39633-B732-4116-9BC5-4B2F2566A62A}" type="datetimeFigureOut">
              <a:rPr kumimoji="1" lang="ja-JP" altLang="en-US" smtClean="0"/>
              <a:t>2017/8/17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21415-49FE-48E8-92FA-C4E0BE7CC4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20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1pPr>
    <a:lvl2pPr marL="214452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2pPr>
    <a:lvl3pPr marL="428904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3pPr>
    <a:lvl4pPr marL="643356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4pPr>
    <a:lvl5pPr marL="857807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5pPr>
    <a:lvl6pPr marL="1072259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86711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1162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15613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8825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21415-49FE-48E8-92FA-C4E0BE7CC4B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89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10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5" y="1944007"/>
            <a:ext cx="3200401" cy="8767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4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8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3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7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2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86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1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1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32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60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314708" y="137387"/>
            <a:ext cx="1028699" cy="2927116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28604" y="137387"/>
            <a:ext cx="3009899" cy="2927116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1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85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156" y="2204473"/>
            <a:ext cx="3886200" cy="681352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61156" y="1454031"/>
            <a:ext cx="3886200" cy="750441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144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2890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4335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5780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7225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28671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0116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1561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81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28607" y="800473"/>
            <a:ext cx="2019299" cy="2264028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324108" y="800473"/>
            <a:ext cx="2019299" cy="2264028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73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2" y="767917"/>
            <a:ext cx="2020094" cy="32003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14452" indent="0">
              <a:buNone/>
              <a:defRPr sz="1000" b="1"/>
            </a:lvl2pPr>
            <a:lvl3pPr marL="428904" indent="0">
              <a:buNone/>
              <a:defRPr sz="900" b="1"/>
            </a:lvl3pPr>
            <a:lvl4pPr marL="643356" indent="0">
              <a:buNone/>
              <a:defRPr sz="700" b="1"/>
            </a:lvl4pPr>
            <a:lvl5pPr marL="857807" indent="0">
              <a:buNone/>
              <a:defRPr sz="700" b="1"/>
            </a:lvl5pPr>
            <a:lvl6pPr marL="1072259" indent="0">
              <a:buNone/>
              <a:defRPr sz="700" b="1"/>
            </a:lvl6pPr>
            <a:lvl7pPr marL="1286711" indent="0">
              <a:buNone/>
              <a:defRPr sz="700" b="1"/>
            </a:lvl7pPr>
            <a:lvl8pPr marL="1501162" indent="0">
              <a:buNone/>
              <a:defRPr sz="700" b="1"/>
            </a:lvl8pPr>
            <a:lvl9pPr marL="1715613" indent="0">
              <a:buNone/>
              <a:defRPr sz="7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28602" y="1087945"/>
            <a:ext cx="2020094" cy="197655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322519" y="767917"/>
            <a:ext cx="2020887" cy="32003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14452" indent="0">
              <a:buNone/>
              <a:defRPr sz="1000" b="1"/>
            </a:lvl2pPr>
            <a:lvl3pPr marL="428904" indent="0">
              <a:buNone/>
              <a:defRPr sz="900" b="1"/>
            </a:lvl3pPr>
            <a:lvl4pPr marL="643356" indent="0">
              <a:buNone/>
              <a:defRPr sz="700" b="1"/>
            </a:lvl4pPr>
            <a:lvl5pPr marL="857807" indent="0">
              <a:buNone/>
              <a:defRPr sz="700" b="1"/>
            </a:lvl5pPr>
            <a:lvl6pPr marL="1072259" indent="0">
              <a:buNone/>
              <a:defRPr sz="700" b="1"/>
            </a:lvl6pPr>
            <a:lvl7pPr marL="1286711" indent="0">
              <a:buNone/>
              <a:defRPr sz="700" b="1"/>
            </a:lvl7pPr>
            <a:lvl8pPr marL="1501162" indent="0">
              <a:buNone/>
              <a:defRPr sz="700" b="1"/>
            </a:lvl8pPr>
            <a:lvl9pPr marL="1715613" indent="0">
              <a:buNone/>
              <a:defRPr sz="7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2322519" y="1087945"/>
            <a:ext cx="2020887" cy="197655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9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69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32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3" y="136592"/>
            <a:ext cx="1504156" cy="58129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87530" y="136588"/>
            <a:ext cx="2555875" cy="2927912"/>
          </a:xfr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28603" y="717885"/>
            <a:ext cx="1504156" cy="2346620"/>
          </a:xfrm>
        </p:spPr>
        <p:txBody>
          <a:bodyPr/>
          <a:lstStyle>
            <a:lvl1pPr marL="0" indent="0">
              <a:buNone/>
              <a:defRPr sz="700"/>
            </a:lvl1pPr>
            <a:lvl2pPr marL="214452" indent="0">
              <a:buNone/>
              <a:defRPr sz="600"/>
            </a:lvl2pPr>
            <a:lvl3pPr marL="428904" indent="0">
              <a:buNone/>
              <a:defRPr sz="400"/>
            </a:lvl3pPr>
            <a:lvl4pPr marL="643356" indent="0">
              <a:buNone/>
              <a:defRPr sz="400"/>
            </a:lvl4pPr>
            <a:lvl5pPr marL="857807" indent="0">
              <a:buNone/>
              <a:defRPr sz="400"/>
            </a:lvl5pPr>
            <a:lvl6pPr marL="1072259" indent="0">
              <a:buNone/>
              <a:defRPr sz="400"/>
            </a:lvl6pPr>
            <a:lvl7pPr marL="1286711" indent="0">
              <a:buNone/>
              <a:defRPr sz="400"/>
            </a:lvl7pPr>
            <a:lvl8pPr marL="1501162" indent="0">
              <a:buNone/>
              <a:defRPr sz="400"/>
            </a:lvl8pPr>
            <a:lvl9pPr marL="1715613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20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6146" y="2401415"/>
            <a:ext cx="2743200" cy="283501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96146" y="306532"/>
            <a:ext cx="2743200" cy="2058353"/>
          </a:xfrm>
        </p:spPr>
        <p:txBody>
          <a:bodyPr/>
          <a:lstStyle>
            <a:lvl1pPr marL="0" indent="0">
              <a:buNone/>
              <a:defRPr sz="1400"/>
            </a:lvl1pPr>
            <a:lvl2pPr marL="214452" indent="0">
              <a:buNone/>
              <a:defRPr sz="1300"/>
            </a:lvl2pPr>
            <a:lvl3pPr marL="428904" indent="0">
              <a:buNone/>
              <a:defRPr sz="1200"/>
            </a:lvl3pPr>
            <a:lvl4pPr marL="643356" indent="0">
              <a:buNone/>
              <a:defRPr sz="1000"/>
            </a:lvl4pPr>
            <a:lvl5pPr marL="857807" indent="0">
              <a:buNone/>
              <a:defRPr sz="1000"/>
            </a:lvl5pPr>
            <a:lvl6pPr marL="1072259" indent="0">
              <a:buNone/>
              <a:defRPr sz="1000"/>
            </a:lvl6pPr>
            <a:lvl7pPr marL="1286711" indent="0">
              <a:buNone/>
              <a:defRPr sz="1000"/>
            </a:lvl7pPr>
            <a:lvl8pPr marL="1501162" indent="0">
              <a:buNone/>
              <a:defRPr sz="1000"/>
            </a:lvl8pPr>
            <a:lvl9pPr marL="1715613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96146" y="2684918"/>
            <a:ext cx="2743200" cy="402617"/>
          </a:xfrm>
        </p:spPr>
        <p:txBody>
          <a:bodyPr/>
          <a:lstStyle>
            <a:lvl1pPr marL="0" indent="0">
              <a:buNone/>
              <a:defRPr sz="700"/>
            </a:lvl1pPr>
            <a:lvl2pPr marL="214452" indent="0">
              <a:buNone/>
              <a:defRPr sz="600"/>
            </a:lvl2pPr>
            <a:lvl3pPr marL="428904" indent="0">
              <a:buNone/>
              <a:defRPr sz="400"/>
            </a:lvl3pPr>
            <a:lvl4pPr marL="643356" indent="0">
              <a:buNone/>
              <a:defRPr sz="400"/>
            </a:lvl4pPr>
            <a:lvl5pPr marL="857807" indent="0">
              <a:buNone/>
              <a:defRPr sz="400"/>
            </a:lvl5pPr>
            <a:lvl6pPr marL="1072259" indent="0">
              <a:buNone/>
              <a:defRPr sz="400"/>
            </a:lvl6pPr>
            <a:lvl7pPr marL="1286711" indent="0">
              <a:buNone/>
              <a:defRPr sz="400"/>
            </a:lvl7pPr>
            <a:lvl8pPr marL="1501162" indent="0">
              <a:buNone/>
              <a:defRPr sz="400"/>
            </a:lvl8pPr>
            <a:lvl9pPr marL="1715613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8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37384"/>
            <a:ext cx="4114800" cy="571767"/>
          </a:xfrm>
          <a:prstGeom prst="rect">
            <a:avLst/>
          </a:prstGeom>
        </p:spPr>
        <p:txBody>
          <a:bodyPr vert="horz" lIns="42891" tIns="21445" rIns="42891" bIns="21445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800473"/>
            <a:ext cx="4114800" cy="2264028"/>
          </a:xfrm>
          <a:prstGeom prst="rect">
            <a:avLst/>
          </a:prstGeom>
        </p:spPr>
        <p:txBody>
          <a:bodyPr vert="horz" lIns="42891" tIns="21445" rIns="42891" bIns="21445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7" y="3179649"/>
            <a:ext cx="1066801" cy="182647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CD70-2F04-42EE-8C6B-782007D6293F}" type="datetimeFigureOut">
              <a:rPr kumimoji="1" lang="ja-JP" altLang="en-US" smtClean="0"/>
              <a:t>2017/8/17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3" y="3179649"/>
            <a:ext cx="1447800" cy="182647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8" y="3179649"/>
            <a:ext cx="1066801" cy="182647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6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8904" rtl="0" eaLnBrk="1" latinLnBrk="0" hangingPunct="1">
        <a:spcBef>
          <a:spcPct val="0"/>
        </a:spcBef>
        <a:buNone/>
        <a:defRPr kumimoji="1"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839" indent="-160839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8484" indent="-134033" algn="l" defTabSz="42890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6129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0581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65032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179484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937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08388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2840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14452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904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43356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57807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072259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286711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01162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15613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角丸四角形 57"/>
          <p:cNvSpPr/>
          <p:nvPr/>
        </p:nvSpPr>
        <p:spPr>
          <a:xfrm>
            <a:off x="1260000" y="360000"/>
            <a:ext cx="1980000" cy="360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源ノ角ゴシック Code JP R" pitchFamily="34" charset="-128"/>
                <a:ea typeface="源ノ角ゴシック Code JP R" pitchFamily="34" charset="-128"/>
              </a:rPr>
              <a:t>snoc</a:t>
            </a:r>
            <a:r>
              <a:rPr kumimoji="1" lang="en-US" altLang="ja-JP" sz="1200" dirty="0" smtClean="0">
                <a:latin typeface="源ノ角ゴシック Code JP R" pitchFamily="34" charset="-128"/>
                <a:ea typeface="源ノ角ゴシック Code JP R" pitchFamily="34" charset="-128"/>
              </a:rPr>
              <a:t>(empty, 0)</a:t>
            </a:r>
            <a:endParaRPr kumimoji="1" lang="ja-JP" altLang="en-US" sz="1200" dirty="0">
              <a:latin typeface="源ノ角ゴシック Code JP R" pitchFamily="34" charset="-128"/>
              <a:ea typeface="源ノ角ゴシック Code JP R" pitchFamily="34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440000" y="1080000"/>
            <a:ext cx="1620000" cy="360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源ノ角ゴシック Code JP R" pitchFamily="34" charset="-128"/>
                <a:ea typeface="源ノ角ゴシック Code JP R" pitchFamily="34" charset="-128"/>
              </a:rPr>
              <a:t>snoc</a:t>
            </a:r>
            <a:r>
              <a:rPr kumimoji="1" lang="en-US" altLang="ja-JP" sz="1200" dirty="0" smtClean="0">
                <a:latin typeface="源ノ角ゴシック Code JP R" pitchFamily="34" charset="-128"/>
                <a:ea typeface="源ノ角ゴシック Code JP R" pitchFamily="34" charset="-128"/>
              </a:rPr>
              <a:t>(a, 1)</a:t>
            </a:r>
            <a:endParaRPr kumimoji="1" lang="ja-JP" altLang="en-US" sz="1200" dirty="0">
              <a:latin typeface="源ノ角ゴシック Code JP R" pitchFamily="34" charset="-128"/>
              <a:ea typeface="源ノ角ゴシック Code JP R" pitchFamily="34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20000" y="1800000"/>
            <a:ext cx="1440000" cy="360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latin typeface="源ノ角ゴシック Code JP R" pitchFamily="34" charset="-128"/>
                <a:ea typeface="源ノ角ゴシック Code JP R" pitchFamily="34" charset="-128"/>
              </a:rPr>
              <a:t>tail b</a:t>
            </a:r>
            <a:endParaRPr kumimoji="1" lang="ja-JP" altLang="en-US" sz="1200" dirty="0">
              <a:latin typeface="源ノ角ゴシック Code JP R" pitchFamily="34" charset="-128"/>
              <a:ea typeface="源ノ角ゴシック Code JP R" pitchFamily="34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340000" y="1800000"/>
            <a:ext cx="1440000" cy="360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源ノ角ゴシック Code JP R" pitchFamily="34" charset="-128"/>
                <a:ea typeface="源ノ角ゴシック Code JP R" pitchFamily="34" charset="-128"/>
              </a:rPr>
              <a:t>snoc</a:t>
            </a:r>
            <a:r>
              <a:rPr lang="en-US" altLang="ja-JP" sz="1200" dirty="0" smtClean="0">
                <a:latin typeface="源ノ角ゴシック Code JP R" pitchFamily="34" charset="-128"/>
                <a:ea typeface="源ノ角ゴシック Code JP R" pitchFamily="34" charset="-128"/>
              </a:rPr>
              <a:t>(b, 2)</a:t>
            </a:r>
            <a:endParaRPr kumimoji="1" lang="ja-JP" altLang="en-US" sz="1200" dirty="0">
              <a:latin typeface="源ノ角ゴシック Code JP R" pitchFamily="34" charset="-128"/>
              <a:ea typeface="源ノ角ゴシック Code JP R" pitchFamily="34" charset="-128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180000" y="2520000"/>
            <a:ext cx="1260000" cy="360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latin typeface="源ノ角ゴシック Code JP R" pitchFamily="34" charset="-128"/>
                <a:ea typeface="源ノ角ゴシック Code JP R" pitchFamily="34" charset="-128"/>
              </a:rPr>
              <a:t>tail c</a:t>
            </a:r>
            <a:endParaRPr kumimoji="1" lang="ja-JP" altLang="en-US" sz="1200" dirty="0">
              <a:latin typeface="源ノ角ゴシック Code JP R" pitchFamily="34" charset="-128"/>
              <a:ea typeface="源ノ角ゴシック Code JP R" pitchFamily="34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620000" y="2520000"/>
            <a:ext cx="1260000" cy="360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源ノ角ゴシック Code JP R" pitchFamily="34" charset="-128"/>
                <a:ea typeface="源ノ角ゴシック Code JP R" pitchFamily="34" charset="-128"/>
              </a:rPr>
              <a:t>c</a:t>
            </a:r>
            <a:r>
              <a:rPr lang="en-US" altLang="ja-JP" sz="1200" dirty="0" smtClean="0">
                <a:latin typeface="源ノ角ゴシック Code JP R" pitchFamily="34" charset="-128"/>
                <a:ea typeface="源ノ角ゴシック Code JP R" pitchFamily="34" charset="-128"/>
              </a:rPr>
              <a:t> ++ d</a:t>
            </a:r>
            <a:endParaRPr kumimoji="1" lang="ja-JP" altLang="en-US" sz="1200" dirty="0">
              <a:latin typeface="源ノ角ゴシック Code JP R" pitchFamily="34" charset="-128"/>
              <a:ea typeface="源ノ角ゴシック Code JP R" pitchFamily="34" charset="-128"/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3060000" y="2520000"/>
            <a:ext cx="1260000" cy="360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源ノ角ゴシック Code JP R" pitchFamily="34" charset="-128"/>
                <a:ea typeface="源ノ角ゴシック Code JP R" pitchFamily="34" charset="-128"/>
              </a:rPr>
              <a:t>snoc</a:t>
            </a:r>
            <a:r>
              <a:rPr lang="en-US" altLang="ja-JP" sz="1200" dirty="0" smtClean="0">
                <a:latin typeface="源ノ角ゴシック Code JP R" pitchFamily="34" charset="-128"/>
                <a:ea typeface="源ノ角ゴシック Code JP R" pitchFamily="34" charset="-128"/>
              </a:rPr>
              <a:t>(d, 2)</a:t>
            </a:r>
            <a:endParaRPr lang="ja-JP" altLang="en-US" sz="1200" dirty="0">
              <a:latin typeface="源ノ角ゴシック Code JP R" pitchFamily="34" charset="-128"/>
              <a:ea typeface="源ノ角ゴシック Code JP R" pitchFamily="34" charset="-128"/>
            </a:endParaRPr>
          </a:p>
        </p:txBody>
      </p:sp>
      <p:cxnSp>
        <p:nvCxnSpPr>
          <p:cNvPr id="7" name="直線矢印コネクタ 6"/>
          <p:cNvCxnSpPr>
            <a:stCxn id="58" idx="2"/>
            <a:endCxn id="59" idx="0"/>
          </p:cNvCxnSpPr>
          <p:nvPr/>
        </p:nvCxnSpPr>
        <p:spPr>
          <a:xfrm>
            <a:off x="2250000" y="720000"/>
            <a:ext cx="0" cy="36000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59" idx="2"/>
            <a:endCxn id="63" idx="0"/>
          </p:cNvCxnSpPr>
          <p:nvPr/>
        </p:nvCxnSpPr>
        <p:spPr>
          <a:xfrm flipH="1">
            <a:off x="1440000" y="1440000"/>
            <a:ext cx="810000" cy="36000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59" idx="2"/>
            <a:endCxn id="64" idx="0"/>
          </p:cNvCxnSpPr>
          <p:nvPr/>
        </p:nvCxnSpPr>
        <p:spPr>
          <a:xfrm>
            <a:off x="2250000" y="1440000"/>
            <a:ext cx="810000" cy="36000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63" idx="2"/>
            <a:endCxn id="66" idx="0"/>
          </p:cNvCxnSpPr>
          <p:nvPr/>
        </p:nvCxnSpPr>
        <p:spPr>
          <a:xfrm flipH="1">
            <a:off x="810000" y="2160000"/>
            <a:ext cx="630000" cy="36000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63" idx="2"/>
            <a:endCxn id="67" idx="0"/>
          </p:cNvCxnSpPr>
          <p:nvPr/>
        </p:nvCxnSpPr>
        <p:spPr>
          <a:xfrm>
            <a:off x="1440000" y="2160000"/>
            <a:ext cx="810000" cy="36000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64" idx="2"/>
            <a:endCxn id="67" idx="0"/>
          </p:cNvCxnSpPr>
          <p:nvPr/>
        </p:nvCxnSpPr>
        <p:spPr>
          <a:xfrm flipH="1">
            <a:off x="2250000" y="2160000"/>
            <a:ext cx="810000" cy="36000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64" idx="2"/>
            <a:endCxn id="71" idx="0"/>
          </p:cNvCxnSpPr>
          <p:nvPr/>
        </p:nvCxnSpPr>
        <p:spPr>
          <a:xfrm>
            <a:off x="3060000" y="2160000"/>
            <a:ext cx="630000" cy="36000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59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24</Words>
  <Application>Microsoft Office PowerPoint</Application>
  <PresentationFormat>ユーザー設定</PresentationFormat>
  <Paragraphs>8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Ryosuke</dc:creator>
  <cp:lastModifiedBy>Ryosuke</cp:lastModifiedBy>
  <cp:revision>19</cp:revision>
  <dcterms:created xsi:type="dcterms:W3CDTF">2017-08-03T07:12:59Z</dcterms:created>
  <dcterms:modified xsi:type="dcterms:W3CDTF">2017-08-17T13:09:50Z</dcterms:modified>
</cp:coreProperties>
</file>