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572000" cy="1144588"/>
  <p:notesSz cx="6858000" cy="9144000"/>
  <p:defaultTextStyle>
    <a:defPPr>
      <a:defRPr lang="ja-JP"/>
    </a:defPPr>
    <a:lvl1pPr marL="0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214452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428904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643356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857807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072259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1286711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1501162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1715613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66" y="-1194"/>
      </p:cViewPr>
      <p:guideLst>
        <p:guide orient="horz" pos="361"/>
        <p:guide pos="14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39633-B732-4116-9BC5-4B2F2566A62A}" type="datetimeFigureOut">
              <a:rPr kumimoji="1" lang="ja-JP" altLang="en-US" smtClean="0"/>
              <a:t>2017/11/5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3419475" y="685800"/>
            <a:ext cx="13696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21415-49FE-48E8-92FA-C4E0BE7CC4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20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1pPr>
    <a:lvl2pPr marL="214452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2pPr>
    <a:lvl3pPr marL="428904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3pPr>
    <a:lvl4pPr marL="643356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4pPr>
    <a:lvl5pPr marL="857807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5pPr>
    <a:lvl6pPr marL="1072259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86711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1162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15613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-3419475" y="685800"/>
            <a:ext cx="1369695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21415-49FE-48E8-92FA-C4E0BE7CC4B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89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355566"/>
            <a:ext cx="3886200" cy="24534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6" y="648602"/>
            <a:ext cx="3200401" cy="2925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4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8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3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57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2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86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1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15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32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60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314709" y="45838"/>
            <a:ext cx="1028699" cy="97660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28604" y="45838"/>
            <a:ext cx="3009899" cy="97660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71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85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1156" y="735504"/>
            <a:ext cx="3886200" cy="227328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61156" y="485126"/>
            <a:ext cx="3886200" cy="250379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1445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2890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64335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85780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07225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28671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50116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71561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81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28607" y="267071"/>
            <a:ext cx="2019299" cy="755375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324109" y="267071"/>
            <a:ext cx="2019299" cy="755375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73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2" y="256209"/>
            <a:ext cx="2020094" cy="10677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14452" indent="0">
              <a:buNone/>
              <a:defRPr sz="1000" b="1"/>
            </a:lvl2pPr>
            <a:lvl3pPr marL="428904" indent="0">
              <a:buNone/>
              <a:defRPr sz="900" b="1"/>
            </a:lvl3pPr>
            <a:lvl4pPr marL="643356" indent="0">
              <a:buNone/>
              <a:defRPr sz="700" b="1"/>
            </a:lvl4pPr>
            <a:lvl5pPr marL="857807" indent="0">
              <a:buNone/>
              <a:defRPr sz="700" b="1"/>
            </a:lvl5pPr>
            <a:lvl6pPr marL="1072259" indent="0">
              <a:buNone/>
              <a:defRPr sz="700" b="1"/>
            </a:lvl6pPr>
            <a:lvl7pPr marL="1286711" indent="0">
              <a:buNone/>
              <a:defRPr sz="700" b="1"/>
            </a:lvl7pPr>
            <a:lvl8pPr marL="1501162" indent="0">
              <a:buNone/>
              <a:defRPr sz="700" b="1"/>
            </a:lvl8pPr>
            <a:lvl9pPr marL="1715613" indent="0">
              <a:buNone/>
              <a:defRPr sz="7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28602" y="362984"/>
            <a:ext cx="2020094" cy="659463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2322520" y="256209"/>
            <a:ext cx="2020887" cy="10677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14452" indent="0">
              <a:buNone/>
              <a:defRPr sz="1000" b="1"/>
            </a:lvl2pPr>
            <a:lvl3pPr marL="428904" indent="0">
              <a:buNone/>
              <a:defRPr sz="900" b="1"/>
            </a:lvl3pPr>
            <a:lvl4pPr marL="643356" indent="0">
              <a:buNone/>
              <a:defRPr sz="700" b="1"/>
            </a:lvl4pPr>
            <a:lvl5pPr marL="857807" indent="0">
              <a:buNone/>
              <a:defRPr sz="700" b="1"/>
            </a:lvl5pPr>
            <a:lvl6pPr marL="1072259" indent="0">
              <a:buNone/>
              <a:defRPr sz="700" b="1"/>
            </a:lvl6pPr>
            <a:lvl7pPr marL="1286711" indent="0">
              <a:buNone/>
              <a:defRPr sz="700" b="1"/>
            </a:lvl7pPr>
            <a:lvl8pPr marL="1501162" indent="0">
              <a:buNone/>
              <a:defRPr sz="700" b="1"/>
            </a:lvl8pPr>
            <a:lvl9pPr marL="1715613" indent="0">
              <a:buNone/>
              <a:defRPr sz="7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2322520" y="362984"/>
            <a:ext cx="2020887" cy="659463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2017/11/5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9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2017/11/5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69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2017/11/5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32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3" y="45573"/>
            <a:ext cx="1504156" cy="193945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87531" y="45572"/>
            <a:ext cx="2555875" cy="976874"/>
          </a:xfr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28603" y="239516"/>
            <a:ext cx="1504156" cy="782931"/>
          </a:xfrm>
        </p:spPr>
        <p:txBody>
          <a:bodyPr/>
          <a:lstStyle>
            <a:lvl1pPr marL="0" indent="0">
              <a:buNone/>
              <a:defRPr sz="700"/>
            </a:lvl1pPr>
            <a:lvl2pPr marL="214452" indent="0">
              <a:buNone/>
              <a:defRPr sz="600"/>
            </a:lvl2pPr>
            <a:lvl3pPr marL="428904" indent="0">
              <a:buNone/>
              <a:defRPr sz="400"/>
            </a:lvl3pPr>
            <a:lvl4pPr marL="643356" indent="0">
              <a:buNone/>
              <a:defRPr sz="400"/>
            </a:lvl4pPr>
            <a:lvl5pPr marL="857807" indent="0">
              <a:buNone/>
              <a:defRPr sz="400"/>
            </a:lvl5pPr>
            <a:lvl6pPr marL="1072259" indent="0">
              <a:buNone/>
              <a:defRPr sz="400"/>
            </a:lvl6pPr>
            <a:lvl7pPr marL="1286711" indent="0">
              <a:buNone/>
              <a:defRPr sz="400"/>
            </a:lvl7pPr>
            <a:lvl8pPr marL="1501162" indent="0">
              <a:buNone/>
              <a:defRPr sz="400"/>
            </a:lvl8pPr>
            <a:lvl9pPr marL="1715613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20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96146" y="801213"/>
            <a:ext cx="2743200" cy="94588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96146" y="102272"/>
            <a:ext cx="2743200" cy="686753"/>
          </a:xfrm>
        </p:spPr>
        <p:txBody>
          <a:bodyPr/>
          <a:lstStyle>
            <a:lvl1pPr marL="0" indent="0">
              <a:buNone/>
              <a:defRPr sz="1400"/>
            </a:lvl1pPr>
            <a:lvl2pPr marL="214452" indent="0">
              <a:buNone/>
              <a:defRPr sz="1300"/>
            </a:lvl2pPr>
            <a:lvl3pPr marL="428904" indent="0">
              <a:buNone/>
              <a:defRPr sz="1200"/>
            </a:lvl3pPr>
            <a:lvl4pPr marL="643356" indent="0">
              <a:buNone/>
              <a:defRPr sz="1000"/>
            </a:lvl4pPr>
            <a:lvl5pPr marL="857807" indent="0">
              <a:buNone/>
              <a:defRPr sz="1000"/>
            </a:lvl5pPr>
            <a:lvl6pPr marL="1072259" indent="0">
              <a:buNone/>
              <a:defRPr sz="1000"/>
            </a:lvl6pPr>
            <a:lvl7pPr marL="1286711" indent="0">
              <a:buNone/>
              <a:defRPr sz="1000"/>
            </a:lvl7pPr>
            <a:lvl8pPr marL="1501162" indent="0">
              <a:buNone/>
              <a:defRPr sz="1000"/>
            </a:lvl8pPr>
            <a:lvl9pPr marL="1715613" indent="0">
              <a:buNone/>
              <a:defRPr sz="1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96146" y="895801"/>
            <a:ext cx="2743200" cy="134330"/>
          </a:xfrm>
        </p:spPr>
        <p:txBody>
          <a:bodyPr/>
          <a:lstStyle>
            <a:lvl1pPr marL="0" indent="0">
              <a:buNone/>
              <a:defRPr sz="700"/>
            </a:lvl1pPr>
            <a:lvl2pPr marL="214452" indent="0">
              <a:buNone/>
              <a:defRPr sz="600"/>
            </a:lvl2pPr>
            <a:lvl3pPr marL="428904" indent="0">
              <a:buNone/>
              <a:defRPr sz="400"/>
            </a:lvl3pPr>
            <a:lvl4pPr marL="643356" indent="0">
              <a:buNone/>
              <a:defRPr sz="400"/>
            </a:lvl4pPr>
            <a:lvl5pPr marL="857807" indent="0">
              <a:buNone/>
              <a:defRPr sz="400"/>
            </a:lvl5pPr>
            <a:lvl6pPr marL="1072259" indent="0">
              <a:buNone/>
              <a:defRPr sz="400"/>
            </a:lvl6pPr>
            <a:lvl7pPr marL="1286711" indent="0">
              <a:buNone/>
              <a:defRPr sz="400"/>
            </a:lvl7pPr>
            <a:lvl8pPr marL="1501162" indent="0">
              <a:buNone/>
              <a:defRPr sz="400"/>
            </a:lvl8pPr>
            <a:lvl9pPr marL="1715613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18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45837"/>
            <a:ext cx="4114800" cy="190765"/>
          </a:xfrm>
          <a:prstGeom prst="rect">
            <a:avLst/>
          </a:prstGeom>
        </p:spPr>
        <p:txBody>
          <a:bodyPr vert="horz" lIns="42891" tIns="21445" rIns="42891" bIns="21445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267071"/>
            <a:ext cx="4114800" cy="755375"/>
          </a:xfrm>
          <a:prstGeom prst="rect">
            <a:avLst/>
          </a:prstGeom>
        </p:spPr>
        <p:txBody>
          <a:bodyPr vert="horz" lIns="42891" tIns="21445" rIns="42891" bIns="21445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8" y="1060864"/>
            <a:ext cx="1066801" cy="60939"/>
          </a:xfrm>
          <a:prstGeom prst="rect">
            <a:avLst/>
          </a:prstGeom>
        </p:spPr>
        <p:txBody>
          <a:bodyPr vert="horz" lIns="42891" tIns="21445" rIns="42891" bIns="21445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8CD70-2F04-42EE-8C6B-782007D6293F}" type="datetimeFigureOut">
              <a:rPr kumimoji="1" lang="ja-JP" altLang="en-US" smtClean="0"/>
              <a:t>2017/11/5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3" y="1060864"/>
            <a:ext cx="1447800" cy="60939"/>
          </a:xfrm>
          <a:prstGeom prst="rect">
            <a:avLst/>
          </a:prstGeom>
        </p:spPr>
        <p:txBody>
          <a:bodyPr vert="horz" lIns="42891" tIns="21445" rIns="42891" bIns="21445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9" y="1060864"/>
            <a:ext cx="1066801" cy="60939"/>
          </a:xfrm>
          <a:prstGeom prst="rect">
            <a:avLst/>
          </a:prstGeom>
        </p:spPr>
        <p:txBody>
          <a:bodyPr vert="horz" lIns="42891" tIns="21445" rIns="42891" bIns="21445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68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8904" rtl="0" eaLnBrk="1" latinLnBrk="0" hangingPunct="1">
        <a:spcBef>
          <a:spcPct val="0"/>
        </a:spcBef>
        <a:buNone/>
        <a:defRPr kumimoji="1"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839" indent="-160839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8484" indent="-134033" algn="l" defTabSz="42890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6129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0581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65032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179484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937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08388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822840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14452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28904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43356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57807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072259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286711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01162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15613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正方形/長方形 39"/>
          <p:cNvSpPr/>
          <p:nvPr/>
        </p:nvSpPr>
        <p:spPr>
          <a:xfrm>
            <a:off x="540000" y="428342"/>
            <a:ext cx="360000" cy="360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源ノ角ゴシック Code JP R" pitchFamily="34" charset="-128"/>
                <a:ea typeface="源ノ角ゴシック Code JP R" pitchFamily="34" charset="-128"/>
              </a:rPr>
              <a:t>1</a:t>
            </a:r>
            <a:endParaRPr kumimoji="1" lang="ja-JP" altLang="en-US" sz="1200" dirty="0">
              <a:latin typeface="源ノ角ゴシック Code JP R" pitchFamily="34" charset="-128"/>
              <a:ea typeface="源ノ角ゴシック Code JP R" pitchFamily="34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900000" y="428342"/>
            <a:ext cx="360000" cy="360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源ノ角ゴシック Code JP R" pitchFamily="34" charset="-128"/>
                <a:ea typeface="源ノ角ゴシック Code JP R" pitchFamily="34" charset="-128"/>
              </a:rPr>
              <a:t>2</a:t>
            </a:r>
            <a:endParaRPr kumimoji="1" lang="ja-JP" altLang="en-US" sz="1200" dirty="0">
              <a:latin typeface="源ノ角ゴシック Code JP R" pitchFamily="34" charset="-128"/>
              <a:ea typeface="源ノ角ゴシック Code JP R" pitchFamily="34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1260000" y="428342"/>
            <a:ext cx="360000" cy="360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源ノ角ゴシック Code JP R" pitchFamily="34" charset="-128"/>
                <a:ea typeface="源ノ角ゴシック Code JP R" pitchFamily="34" charset="-128"/>
              </a:rPr>
              <a:t>3</a:t>
            </a:r>
            <a:endParaRPr kumimoji="1" lang="ja-JP" altLang="en-US" sz="1200" dirty="0">
              <a:latin typeface="源ノ角ゴシック Code JP R" pitchFamily="34" charset="-128"/>
              <a:ea typeface="源ノ角ゴシック Code JP R" pitchFamily="34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620000" y="428342"/>
            <a:ext cx="360000" cy="360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latin typeface="源ノ角ゴシック Code JP R" pitchFamily="34" charset="-128"/>
                <a:ea typeface="源ノ角ゴシック Code JP R" pitchFamily="34" charset="-128"/>
              </a:rPr>
              <a:t>4</a:t>
            </a:r>
            <a:endParaRPr kumimoji="1" lang="ja-JP" altLang="en-US" sz="1200" dirty="0">
              <a:latin typeface="源ノ角ゴシック Code JP R" pitchFamily="34" charset="-128"/>
              <a:ea typeface="源ノ角ゴシック Code JP R" pitchFamily="34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980000" y="428342"/>
            <a:ext cx="360000" cy="360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latin typeface="源ノ角ゴシック Code JP R" pitchFamily="34" charset="-128"/>
                <a:ea typeface="源ノ角ゴシック Code JP R" pitchFamily="34" charset="-128"/>
              </a:rPr>
              <a:t>5</a:t>
            </a:r>
            <a:endParaRPr kumimoji="1" lang="ja-JP" altLang="en-US" sz="1200" dirty="0">
              <a:latin typeface="源ノ角ゴシック Code JP R" pitchFamily="34" charset="-128"/>
              <a:ea typeface="源ノ角ゴシック Code JP R" pitchFamily="34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2340000" y="428342"/>
            <a:ext cx="360000" cy="360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latin typeface="源ノ角ゴシック Code JP R" pitchFamily="34" charset="-128"/>
                <a:ea typeface="源ノ角ゴシック Code JP R" pitchFamily="34" charset="-128"/>
              </a:rPr>
              <a:t>6</a:t>
            </a:r>
            <a:endParaRPr kumimoji="1" lang="ja-JP" altLang="en-US" sz="1200" dirty="0">
              <a:latin typeface="源ノ角ゴシック Code JP R" pitchFamily="34" charset="-128"/>
              <a:ea typeface="源ノ角ゴシック Code JP R" pitchFamily="34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2700000" y="428342"/>
            <a:ext cx="360000" cy="360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latin typeface="源ノ角ゴシック Code JP R" pitchFamily="34" charset="-128"/>
                <a:ea typeface="源ノ角ゴシック Code JP R" pitchFamily="34" charset="-128"/>
              </a:rPr>
              <a:t>7</a:t>
            </a:r>
            <a:endParaRPr kumimoji="1" lang="ja-JP" altLang="en-US" sz="1200" dirty="0">
              <a:latin typeface="源ノ角ゴシック Code JP R" pitchFamily="34" charset="-128"/>
              <a:ea typeface="源ノ角ゴシック Code JP R" pitchFamily="34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3060000" y="428342"/>
            <a:ext cx="360000" cy="360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源ノ角ゴシック Code JP R" pitchFamily="34" charset="-128"/>
                <a:ea typeface="源ノ角ゴシック Code JP R" pitchFamily="34" charset="-128"/>
              </a:rPr>
              <a:t>8</a:t>
            </a:r>
            <a:endParaRPr kumimoji="1" lang="ja-JP" altLang="en-US" sz="1200" dirty="0">
              <a:latin typeface="源ノ角ゴシック Code JP R" pitchFamily="34" charset="-128"/>
              <a:ea typeface="源ノ角ゴシック Code JP R" pitchFamily="34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3420000" y="428342"/>
            <a:ext cx="360000" cy="360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源ノ角ゴシック Code JP R" pitchFamily="34" charset="-128"/>
                <a:ea typeface="源ノ角ゴシック Code JP R" pitchFamily="34" charset="-128"/>
              </a:rPr>
              <a:t>9</a:t>
            </a:r>
            <a:endParaRPr kumimoji="1" lang="ja-JP" altLang="en-US" sz="1200" dirty="0">
              <a:latin typeface="源ノ角ゴシック Code JP R" pitchFamily="34" charset="-128"/>
              <a:ea typeface="源ノ角ゴシック Code JP R" pitchFamily="34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468000" y="356342"/>
            <a:ext cx="504000" cy="50400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/>
          <p:cNvSpPr/>
          <p:nvPr/>
        </p:nvSpPr>
        <p:spPr>
          <a:xfrm>
            <a:off x="396000" y="284342"/>
            <a:ext cx="1296000" cy="64800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/>
          <p:cNvSpPr/>
          <p:nvPr/>
        </p:nvSpPr>
        <p:spPr>
          <a:xfrm>
            <a:off x="324000" y="212342"/>
            <a:ext cx="2808000" cy="79200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3780000" y="428342"/>
            <a:ext cx="360000" cy="360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latin typeface="源ノ角ゴシック Code JP R" pitchFamily="34" charset="-128"/>
              <a:ea typeface="源ノ角ゴシック Code JP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359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10</Words>
  <Application>Microsoft Office PowerPoint</Application>
  <PresentationFormat>ユーザー設定</PresentationFormat>
  <Paragraphs>10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Ryosuke</dc:creator>
  <cp:lastModifiedBy>Ryosuke</cp:lastModifiedBy>
  <cp:revision>22</cp:revision>
  <dcterms:created xsi:type="dcterms:W3CDTF">2017-08-03T07:12:59Z</dcterms:created>
  <dcterms:modified xsi:type="dcterms:W3CDTF">2017-11-05T09:38:12Z</dcterms:modified>
</cp:coreProperties>
</file>