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4572000" cy="2286000"/>
  <p:notesSz cx="6858000" cy="9144000"/>
  <p:defaultTextStyle>
    <a:defPPr>
      <a:defRPr lang="ja-JP"/>
    </a:defPPr>
    <a:lvl1pPr marL="0" algn="l" defTabSz="428904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1pPr>
    <a:lvl2pPr marL="214452" algn="l" defTabSz="428904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2pPr>
    <a:lvl3pPr marL="428904" algn="l" defTabSz="428904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3pPr>
    <a:lvl4pPr marL="643356" algn="l" defTabSz="428904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4pPr>
    <a:lvl5pPr marL="857807" algn="l" defTabSz="428904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5pPr>
    <a:lvl6pPr marL="1072259" algn="l" defTabSz="428904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6pPr>
    <a:lvl7pPr marL="1286711" algn="l" defTabSz="428904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7pPr>
    <a:lvl8pPr marL="1501162" algn="l" defTabSz="428904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8pPr>
    <a:lvl9pPr marL="1715613" algn="l" defTabSz="428904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20" userDrawn="1">
          <p15:clr>
            <a:srgbClr val="A4A3A4"/>
          </p15:clr>
        </p15:guide>
        <p15:guide id="2" pos="144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93" d="100"/>
          <a:sy n="193" d="100"/>
        </p:scale>
        <p:origin x="618" y="138"/>
      </p:cViewPr>
      <p:guideLst>
        <p:guide orient="horz" pos="720"/>
        <p:guide pos="14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B39633-B732-4116-9BC5-4B2F2566A62A}" type="datetimeFigureOut">
              <a:rPr kumimoji="1" lang="ja-JP" altLang="en-US" smtClean="0"/>
              <a:t>2017/12/7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0" y="685800"/>
            <a:ext cx="6858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F21415-49FE-48E8-92FA-C4E0BE7CC4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7203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28904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1pPr>
    <a:lvl2pPr marL="214452" algn="l" defTabSz="428904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2pPr>
    <a:lvl3pPr marL="428904" algn="l" defTabSz="428904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3pPr>
    <a:lvl4pPr marL="643356" algn="l" defTabSz="428904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4pPr>
    <a:lvl5pPr marL="857807" algn="l" defTabSz="428904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5pPr>
    <a:lvl6pPr marL="1072259" algn="l" defTabSz="428904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6pPr>
    <a:lvl7pPr marL="1286711" algn="l" defTabSz="428904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7pPr>
    <a:lvl8pPr marL="1501162" algn="l" defTabSz="428904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8pPr>
    <a:lvl9pPr marL="1715613" algn="l" defTabSz="428904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0" y="685800"/>
            <a:ext cx="68580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F21415-49FE-48E8-92FA-C4E0BE7CC4B4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2894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42900" y="710145"/>
            <a:ext cx="3886200" cy="490008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85806" y="1295405"/>
            <a:ext cx="3200401" cy="5841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44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289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433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578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722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867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01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156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CD70-2F04-42EE-8C6B-782007D6293F}" type="datetimeFigureOut">
              <a:rPr kumimoji="1" lang="ja-JP" altLang="en-US" smtClean="0"/>
              <a:t>2017/12/7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E7537-581E-4D58-BF23-E8D0516D62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0320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CD70-2F04-42EE-8C6B-782007D6293F}" type="datetimeFigureOut">
              <a:rPr kumimoji="1" lang="ja-JP" altLang="en-US" smtClean="0"/>
              <a:t>2017/12/7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E7537-581E-4D58-BF23-E8D0516D62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9605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3314709" y="91549"/>
            <a:ext cx="1028699" cy="1950507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228604" y="91549"/>
            <a:ext cx="3009899" cy="1950507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CD70-2F04-42EE-8C6B-782007D6293F}" type="datetimeFigureOut">
              <a:rPr kumimoji="1" lang="ja-JP" altLang="en-US" smtClean="0"/>
              <a:t>2017/12/7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E7537-581E-4D58-BF23-E8D0516D62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2710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CD70-2F04-42EE-8C6B-782007D6293F}" type="datetimeFigureOut">
              <a:rPr kumimoji="1" lang="ja-JP" altLang="en-US" smtClean="0"/>
              <a:t>2017/12/7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E7537-581E-4D58-BF23-E8D0516D62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1857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61156" y="1468969"/>
            <a:ext cx="3886200" cy="454024"/>
          </a:xfrm>
        </p:spPr>
        <p:txBody>
          <a:bodyPr anchor="t"/>
          <a:lstStyle>
            <a:lvl1pPr algn="l">
              <a:defRPr sz="19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61156" y="968906"/>
            <a:ext cx="3886200" cy="500062"/>
          </a:xfrm>
        </p:spPr>
        <p:txBody>
          <a:bodyPr anchor="b"/>
          <a:lstStyle>
            <a:lvl1pPr marL="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1pPr>
            <a:lvl2pPr marL="214452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2pPr>
            <a:lvl3pPr marL="428904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3pPr>
            <a:lvl4pPr marL="643356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4pPr>
            <a:lvl5pPr marL="857807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5pPr>
            <a:lvl6pPr marL="1072259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6pPr>
            <a:lvl7pPr marL="1286711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7pPr>
            <a:lvl8pPr marL="1501162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8pPr>
            <a:lvl9pPr marL="1715613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CD70-2F04-42EE-8C6B-782007D6293F}" type="datetimeFigureOut">
              <a:rPr kumimoji="1" lang="ja-JP" altLang="en-US" smtClean="0"/>
              <a:t>2017/12/7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E7537-581E-4D58-BF23-E8D0516D62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6816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228607" y="533402"/>
            <a:ext cx="2019299" cy="1508653"/>
          </a:xfrm>
        </p:spPr>
        <p:txBody>
          <a:bodyPr/>
          <a:lstStyle>
            <a:lvl1pPr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2324109" y="533402"/>
            <a:ext cx="2019299" cy="1508653"/>
          </a:xfrm>
        </p:spPr>
        <p:txBody>
          <a:bodyPr/>
          <a:lstStyle>
            <a:lvl1pPr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CD70-2F04-42EE-8C6B-782007D6293F}" type="datetimeFigureOut">
              <a:rPr kumimoji="1" lang="ja-JP" altLang="en-US" smtClean="0"/>
              <a:t>2017/12/7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E7537-581E-4D58-BF23-E8D0516D62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3735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228602" y="511708"/>
            <a:ext cx="2020094" cy="213255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14452" indent="0">
              <a:buNone/>
              <a:defRPr sz="1000" b="1"/>
            </a:lvl2pPr>
            <a:lvl3pPr marL="428904" indent="0">
              <a:buNone/>
              <a:defRPr sz="900" b="1"/>
            </a:lvl3pPr>
            <a:lvl4pPr marL="643356" indent="0">
              <a:buNone/>
              <a:defRPr sz="700" b="1"/>
            </a:lvl4pPr>
            <a:lvl5pPr marL="857807" indent="0">
              <a:buNone/>
              <a:defRPr sz="700" b="1"/>
            </a:lvl5pPr>
            <a:lvl6pPr marL="1072259" indent="0">
              <a:buNone/>
              <a:defRPr sz="700" b="1"/>
            </a:lvl6pPr>
            <a:lvl7pPr marL="1286711" indent="0">
              <a:buNone/>
              <a:defRPr sz="700" b="1"/>
            </a:lvl7pPr>
            <a:lvl8pPr marL="1501162" indent="0">
              <a:buNone/>
              <a:defRPr sz="700" b="1"/>
            </a:lvl8pPr>
            <a:lvl9pPr marL="1715613" indent="0">
              <a:buNone/>
              <a:defRPr sz="7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228602" y="724961"/>
            <a:ext cx="2020094" cy="1317095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9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2322520" y="511708"/>
            <a:ext cx="2020887" cy="213255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14452" indent="0">
              <a:buNone/>
              <a:defRPr sz="1000" b="1"/>
            </a:lvl2pPr>
            <a:lvl3pPr marL="428904" indent="0">
              <a:buNone/>
              <a:defRPr sz="900" b="1"/>
            </a:lvl3pPr>
            <a:lvl4pPr marL="643356" indent="0">
              <a:buNone/>
              <a:defRPr sz="700" b="1"/>
            </a:lvl4pPr>
            <a:lvl5pPr marL="857807" indent="0">
              <a:buNone/>
              <a:defRPr sz="700" b="1"/>
            </a:lvl5pPr>
            <a:lvl6pPr marL="1072259" indent="0">
              <a:buNone/>
              <a:defRPr sz="700" b="1"/>
            </a:lvl6pPr>
            <a:lvl7pPr marL="1286711" indent="0">
              <a:buNone/>
              <a:defRPr sz="700" b="1"/>
            </a:lvl7pPr>
            <a:lvl8pPr marL="1501162" indent="0">
              <a:buNone/>
              <a:defRPr sz="700" b="1"/>
            </a:lvl8pPr>
            <a:lvl9pPr marL="1715613" indent="0">
              <a:buNone/>
              <a:defRPr sz="7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2322520" y="724961"/>
            <a:ext cx="2020887" cy="1317095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9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CD70-2F04-42EE-8C6B-782007D6293F}" type="datetimeFigureOut">
              <a:rPr kumimoji="1" lang="ja-JP" altLang="en-US" smtClean="0"/>
              <a:t>2017/12/7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E7537-581E-4D58-BF23-E8D0516D62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893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CD70-2F04-42EE-8C6B-782007D6293F}" type="datetimeFigureOut">
              <a:rPr kumimoji="1" lang="ja-JP" altLang="en-US" smtClean="0"/>
              <a:t>2017/12/7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E7537-581E-4D58-BF23-E8D0516D62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4698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CD70-2F04-42EE-8C6B-782007D6293F}" type="datetimeFigureOut">
              <a:rPr kumimoji="1" lang="ja-JP" altLang="en-US" smtClean="0"/>
              <a:t>2017/12/7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E7537-581E-4D58-BF23-E8D0516D62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832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28603" y="91019"/>
            <a:ext cx="1504156" cy="387351"/>
          </a:xfrm>
        </p:spPr>
        <p:txBody>
          <a:bodyPr anchor="b"/>
          <a:lstStyle>
            <a:lvl1pPr algn="l">
              <a:defRPr sz="1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787531" y="91016"/>
            <a:ext cx="2555875" cy="1951038"/>
          </a:xfrm>
        </p:spPr>
        <p:txBody>
          <a:bodyPr/>
          <a:lstStyle>
            <a:lvl1pPr>
              <a:defRPr sz="1400"/>
            </a:lvl1pPr>
            <a:lvl2pPr>
              <a:defRPr sz="13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228603" y="478369"/>
            <a:ext cx="1504156" cy="1563689"/>
          </a:xfrm>
        </p:spPr>
        <p:txBody>
          <a:bodyPr/>
          <a:lstStyle>
            <a:lvl1pPr marL="0" indent="0">
              <a:buNone/>
              <a:defRPr sz="700"/>
            </a:lvl1pPr>
            <a:lvl2pPr marL="214452" indent="0">
              <a:buNone/>
              <a:defRPr sz="600"/>
            </a:lvl2pPr>
            <a:lvl3pPr marL="428904" indent="0">
              <a:buNone/>
              <a:defRPr sz="400"/>
            </a:lvl3pPr>
            <a:lvl4pPr marL="643356" indent="0">
              <a:buNone/>
              <a:defRPr sz="400"/>
            </a:lvl4pPr>
            <a:lvl5pPr marL="857807" indent="0">
              <a:buNone/>
              <a:defRPr sz="400"/>
            </a:lvl5pPr>
            <a:lvl6pPr marL="1072259" indent="0">
              <a:buNone/>
              <a:defRPr sz="400"/>
            </a:lvl6pPr>
            <a:lvl7pPr marL="1286711" indent="0">
              <a:buNone/>
              <a:defRPr sz="400"/>
            </a:lvl7pPr>
            <a:lvl8pPr marL="1501162" indent="0">
              <a:buNone/>
              <a:defRPr sz="400"/>
            </a:lvl8pPr>
            <a:lvl9pPr marL="1715613" indent="0">
              <a:buNone/>
              <a:defRPr sz="4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CD70-2F04-42EE-8C6B-782007D6293F}" type="datetimeFigureOut">
              <a:rPr kumimoji="1" lang="ja-JP" altLang="en-US" smtClean="0"/>
              <a:t>2017/12/7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E7537-581E-4D58-BF23-E8D0516D62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2207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96146" y="1600203"/>
            <a:ext cx="2743200" cy="188913"/>
          </a:xfrm>
        </p:spPr>
        <p:txBody>
          <a:bodyPr anchor="b"/>
          <a:lstStyle>
            <a:lvl1pPr algn="l">
              <a:defRPr sz="1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896146" y="204260"/>
            <a:ext cx="2743200" cy="1371600"/>
          </a:xfrm>
        </p:spPr>
        <p:txBody>
          <a:bodyPr/>
          <a:lstStyle>
            <a:lvl1pPr marL="0" indent="0">
              <a:buNone/>
              <a:defRPr sz="1400"/>
            </a:lvl1pPr>
            <a:lvl2pPr marL="214452" indent="0">
              <a:buNone/>
              <a:defRPr sz="1300"/>
            </a:lvl2pPr>
            <a:lvl3pPr marL="428904" indent="0">
              <a:buNone/>
              <a:defRPr sz="1200"/>
            </a:lvl3pPr>
            <a:lvl4pPr marL="643356" indent="0">
              <a:buNone/>
              <a:defRPr sz="1000"/>
            </a:lvl4pPr>
            <a:lvl5pPr marL="857807" indent="0">
              <a:buNone/>
              <a:defRPr sz="1000"/>
            </a:lvl5pPr>
            <a:lvl6pPr marL="1072259" indent="0">
              <a:buNone/>
              <a:defRPr sz="1000"/>
            </a:lvl6pPr>
            <a:lvl7pPr marL="1286711" indent="0">
              <a:buNone/>
              <a:defRPr sz="1000"/>
            </a:lvl7pPr>
            <a:lvl8pPr marL="1501162" indent="0">
              <a:buNone/>
              <a:defRPr sz="1000"/>
            </a:lvl8pPr>
            <a:lvl9pPr marL="1715613" indent="0">
              <a:buNone/>
              <a:defRPr sz="1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96146" y="1789117"/>
            <a:ext cx="2743200" cy="268287"/>
          </a:xfrm>
        </p:spPr>
        <p:txBody>
          <a:bodyPr/>
          <a:lstStyle>
            <a:lvl1pPr marL="0" indent="0">
              <a:buNone/>
              <a:defRPr sz="700"/>
            </a:lvl1pPr>
            <a:lvl2pPr marL="214452" indent="0">
              <a:buNone/>
              <a:defRPr sz="600"/>
            </a:lvl2pPr>
            <a:lvl3pPr marL="428904" indent="0">
              <a:buNone/>
              <a:defRPr sz="400"/>
            </a:lvl3pPr>
            <a:lvl4pPr marL="643356" indent="0">
              <a:buNone/>
              <a:defRPr sz="400"/>
            </a:lvl4pPr>
            <a:lvl5pPr marL="857807" indent="0">
              <a:buNone/>
              <a:defRPr sz="400"/>
            </a:lvl5pPr>
            <a:lvl6pPr marL="1072259" indent="0">
              <a:buNone/>
              <a:defRPr sz="400"/>
            </a:lvl6pPr>
            <a:lvl7pPr marL="1286711" indent="0">
              <a:buNone/>
              <a:defRPr sz="400"/>
            </a:lvl7pPr>
            <a:lvl8pPr marL="1501162" indent="0">
              <a:buNone/>
              <a:defRPr sz="400"/>
            </a:lvl8pPr>
            <a:lvl9pPr marL="1715613" indent="0">
              <a:buNone/>
              <a:defRPr sz="4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CD70-2F04-42EE-8C6B-782007D6293F}" type="datetimeFigureOut">
              <a:rPr kumimoji="1" lang="ja-JP" altLang="en-US" smtClean="0"/>
              <a:t>2017/12/7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E7537-581E-4D58-BF23-E8D0516D62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0181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228603" y="91547"/>
            <a:ext cx="4114800" cy="381002"/>
          </a:xfrm>
          <a:prstGeom prst="rect">
            <a:avLst/>
          </a:prstGeom>
        </p:spPr>
        <p:txBody>
          <a:bodyPr vert="horz" lIns="42891" tIns="21445" rIns="42891" bIns="21445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228603" y="533402"/>
            <a:ext cx="4114800" cy="1508653"/>
          </a:xfrm>
          <a:prstGeom prst="rect">
            <a:avLst/>
          </a:prstGeom>
        </p:spPr>
        <p:txBody>
          <a:bodyPr vert="horz" lIns="42891" tIns="21445" rIns="42891" bIns="21445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228608" y="2118785"/>
            <a:ext cx="1066801" cy="121708"/>
          </a:xfrm>
          <a:prstGeom prst="rect">
            <a:avLst/>
          </a:prstGeom>
        </p:spPr>
        <p:txBody>
          <a:bodyPr vert="horz" lIns="42891" tIns="21445" rIns="42891" bIns="21445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8CD70-2F04-42EE-8C6B-782007D6293F}" type="datetimeFigureOut">
              <a:rPr kumimoji="1" lang="ja-JP" altLang="en-US" smtClean="0"/>
              <a:t>2017/12/7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562103" y="2118785"/>
            <a:ext cx="1447800" cy="121708"/>
          </a:xfrm>
          <a:prstGeom prst="rect">
            <a:avLst/>
          </a:prstGeom>
        </p:spPr>
        <p:txBody>
          <a:bodyPr vert="horz" lIns="42891" tIns="21445" rIns="42891" bIns="21445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3276609" y="2118785"/>
            <a:ext cx="1066801" cy="121708"/>
          </a:xfrm>
          <a:prstGeom prst="rect">
            <a:avLst/>
          </a:prstGeom>
        </p:spPr>
        <p:txBody>
          <a:bodyPr vert="horz" lIns="42891" tIns="21445" rIns="42891" bIns="21445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9E7537-581E-4D58-BF23-E8D0516D62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8688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28904" rtl="0" eaLnBrk="1" latinLnBrk="0" hangingPunct="1">
        <a:spcBef>
          <a:spcPct val="0"/>
        </a:spcBef>
        <a:buNone/>
        <a:defRPr kumimoji="1" sz="2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0839" indent="-160839" algn="l" defTabSz="428904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8484" indent="-134033" algn="l" defTabSz="428904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536129" indent="-107225" algn="l" defTabSz="428904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750581" indent="-107225" algn="l" defTabSz="428904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965032" indent="-107225" algn="l" defTabSz="428904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179484" indent="-107225" algn="l" defTabSz="428904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393937" indent="-107225" algn="l" defTabSz="428904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608388" indent="-107225" algn="l" defTabSz="428904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822840" indent="-107225" algn="l" defTabSz="428904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28904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14452" algn="l" defTabSz="428904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28904" algn="l" defTabSz="428904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43356" algn="l" defTabSz="428904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857807" algn="l" defTabSz="428904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072259" algn="l" defTabSz="428904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286711" algn="l" defTabSz="428904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501162" algn="l" defTabSz="428904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715613" algn="l" defTabSz="428904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275DC320-E698-4903-A3EC-E56D65569A71}"/>
              </a:ext>
            </a:extLst>
          </p:cNvPr>
          <p:cNvGrpSpPr/>
          <p:nvPr/>
        </p:nvGrpSpPr>
        <p:grpSpPr>
          <a:xfrm>
            <a:off x="701824" y="1665088"/>
            <a:ext cx="2880000" cy="180000"/>
            <a:chOff x="720000" y="1620000"/>
            <a:chExt cx="2880000" cy="180000"/>
          </a:xfrm>
        </p:grpSpPr>
        <p:sp>
          <p:nvSpPr>
            <p:cNvPr id="58" name="角丸四角形 57"/>
            <p:cNvSpPr/>
            <p:nvPr/>
          </p:nvSpPr>
          <p:spPr>
            <a:xfrm>
              <a:off x="720000" y="1620000"/>
              <a:ext cx="360000" cy="180000"/>
            </a:xfrm>
            <a:prstGeom prst="rect">
              <a:avLst/>
            </a:prstGeom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ja-JP" altLang="en-US" sz="1400" dirty="0">
                <a:latin typeface="源ノ角ゴシック Code JP R" pitchFamily="34" charset="-128"/>
                <a:ea typeface="源ノ角ゴシック Code JP R" pitchFamily="34" charset="-128"/>
              </a:endParaRPr>
            </a:p>
          </p:txBody>
        </p:sp>
        <p:sp>
          <p:nvSpPr>
            <p:cNvPr id="23" name="角丸四角形 57">
              <a:extLst>
                <a:ext uri="{FF2B5EF4-FFF2-40B4-BE49-F238E27FC236}">
                  <a16:creationId xmlns:a16="http://schemas.microsoft.com/office/drawing/2014/main" id="{6D039B3E-D8C2-4DF0-9EF6-BD5BCA3FA3F9}"/>
                </a:ext>
              </a:extLst>
            </p:cNvPr>
            <p:cNvSpPr/>
            <p:nvPr/>
          </p:nvSpPr>
          <p:spPr>
            <a:xfrm>
              <a:off x="1080000" y="1620000"/>
              <a:ext cx="360000" cy="180000"/>
            </a:xfrm>
            <a:prstGeom prst="rect">
              <a:avLst/>
            </a:prstGeom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ja-JP" altLang="en-US" sz="1400" dirty="0">
                <a:latin typeface="源ノ角ゴシック Code JP R" pitchFamily="34" charset="-128"/>
                <a:ea typeface="源ノ角ゴシック Code JP R" pitchFamily="34" charset="-128"/>
              </a:endParaRPr>
            </a:p>
          </p:txBody>
        </p:sp>
        <p:sp>
          <p:nvSpPr>
            <p:cNvPr id="24" name="角丸四角形 57">
              <a:extLst>
                <a:ext uri="{FF2B5EF4-FFF2-40B4-BE49-F238E27FC236}">
                  <a16:creationId xmlns:a16="http://schemas.microsoft.com/office/drawing/2014/main" id="{A88D1C50-3C5E-4EBB-BF40-9D85A27A2935}"/>
                </a:ext>
              </a:extLst>
            </p:cNvPr>
            <p:cNvSpPr/>
            <p:nvPr/>
          </p:nvSpPr>
          <p:spPr>
            <a:xfrm>
              <a:off x="1440000" y="1620000"/>
              <a:ext cx="360000" cy="180000"/>
            </a:xfrm>
            <a:prstGeom prst="rect">
              <a:avLst/>
            </a:prstGeom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ja-JP" altLang="en-US" sz="1400" dirty="0">
                <a:latin typeface="源ノ角ゴシック Code JP R" pitchFamily="34" charset="-128"/>
                <a:ea typeface="源ノ角ゴシック Code JP R" pitchFamily="34" charset="-128"/>
              </a:endParaRPr>
            </a:p>
          </p:txBody>
        </p:sp>
        <p:sp>
          <p:nvSpPr>
            <p:cNvPr id="25" name="角丸四角形 57">
              <a:extLst>
                <a:ext uri="{FF2B5EF4-FFF2-40B4-BE49-F238E27FC236}">
                  <a16:creationId xmlns:a16="http://schemas.microsoft.com/office/drawing/2014/main" id="{3D360569-B976-4901-99D8-CC08C1B22525}"/>
                </a:ext>
              </a:extLst>
            </p:cNvPr>
            <p:cNvSpPr/>
            <p:nvPr/>
          </p:nvSpPr>
          <p:spPr>
            <a:xfrm>
              <a:off x="1800000" y="1620000"/>
              <a:ext cx="360000" cy="180000"/>
            </a:xfrm>
            <a:prstGeom prst="rect">
              <a:avLst/>
            </a:prstGeom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ja-JP" altLang="en-US" sz="1400" dirty="0">
                <a:latin typeface="源ノ角ゴシック Code JP R" pitchFamily="34" charset="-128"/>
                <a:ea typeface="源ノ角ゴシック Code JP R" pitchFamily="34" charset="-128"/>
              </a:endParaRPr>
            </a:p>
          </p:txBody>
        </p:sp>
        <p:sp>
          <p:nvSpPr>
            <p:cNvPr id="26" name="角丸四角形 57">
              <a:extLst>
                <a:ext uri="{FF2B5EF4-FFF2-40B4-BE49-F238E27FC236}">
                  <a16:creationId xmlns:a16="http://schemas.microsoft.com/office/drawing/2014/main" id="{644E9E13-95EF-44D8-BCBB-F2A286BA2C5D}"/>
                </a:ext>
              </a:extLst>
            </p:cNvPr>
            <p:cNvSpPr/>
            <p:nvPr/>
          </p:nvSpPr>
          <p:spPr>
            <a:xfrm>
              <a:off x="2160000" y="1620000"/>
              <a:ext cx="360000" cy="180000"/>
            </a:xfrm>
            <a:prstGeom prst="rect">
              <a:avLst/>
            </a:prstGeom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ja-JP" altLang="en-US" sz="1400" dirty="0">
                <a:latin typeface="源ノ角ゴシック Code JP R" pitchFamily="34" charset="-128"/>
                <a:ea typeface="源ノ角ゴシック Code JP R" pitchFamily="34" charset="-128"/>
              </a:endParaRPr>
            </a:p>
          </p:txBody>
        </p:sp>
        <p:sp>
          <p:nvSpPr>
            <p:cNvPr id="27" name="角丸四角形 57">
              <a:extLst>
                <a:ext uri="{FF2B5EF4-FFF2-40B4-BE49-F238E27FC236}">
                  <a16:creationId xmlns:a16="http://schemas.microsoft.com/office/drawing/2014/main" id="{B651E158-8E46-4D2B-BF60-7AD67235B3FC}"/>
                </a:ext>
              </a:extLst>
            </p:cNvPr>
            <p:cNvSpPr/>
            <p:nvPr/>
          </p:nvSpPr>
          <p:spPr>
            <a:xfrm>
              <a:off x="2520000" y="1620000"/>
              <a:ext cx="360000" cy="180000"/>
            </a:xfrm>
            <a:prstGeom prst="rect">
              <a:avLst/>
            </a:prstGeom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ja-JP" altLang="en-US" sz="1400" dirty="0">
                <a:latin typeface="源ノ角ゴシック Code JP R" pitchFamily="34" charset="-128"/>
                <a:ea typeface="源ノ角ゴシック Code JP R" pitchFamily="34" charset="-128"/>
              </a:endParaRPr>
            </a:p>
          </p:txBody>
        </p:sp>
        <p:sp>
          <p:nvSpPr>
            <p:cNvPr id="28" name="角丸四角形 57">
              <a:extLst>
                <a:ext uri="{FF2B5EF4-FFF2-40B4-BE49-F238E27FC236}">
                  <a16:creationId xmlns:a16="http://schemas.microsoft.com/office/drawing/2014/main" id="{DD99C0BA-0496-4951-8FAA-4C4371C6C9F7}"/>
                </a:ext>
              </a:extLst>
            </p:cNvPr>
            <p:cNvSpPr/>
            <p:nvPr/>
          </p:nvSpPr>
          <p:spPr>
            <a:xfrm>
              <a:off x="2880000" y="1620000"/>
              <a:ext cx="360000" cy="180000"/>
            </a:xfrm>
            <a:prstGeom prst="rect">
              <a:avLst/>
            </a:prstGeom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ja-JP" altLang="en-US" sz="1400" dirty="0">
                <a:latin typeface="源ノ角ゴシック Code JP R" pitchFamily="34" charset="-128"/>
                <a:ea typeface="源ノ角ゴシック Code JP R" pitchFamily="34" charset="-128"/>
              </a:endParaRPr>
            </a:p>
          </p:txBody>
        </p:sp>
        <p:sp>
          <p:nvSpPr>
            <p:cNvPr id="29" name="角丸四角形 57">
              <a:extLst>
                <a:ext uri="{FF2B5EF4-FFF2-40B4-BE49-F238E27FC236}">
                  <a16:creationId xmlns:a16="http://schemas.microsoft.com/office/drawing/2014/main" id="{85A64412-235C-4D2E-8B57-7C69E77DB141}"/>
                </a:ext>
              </a:extLst>
            </p:cNvPr>
            <p:cNvSpPr/>
            <p:nvPr/>
          </p:nvSpPr>
          <p:spPr>
            <a:xfrm>
              <a:off x="3240000" y="1620000"/>
              <a:ext cx="360000" cy="180000"/>
            </a:xfrm>
            <a:prstGeom prst="rect">
              <a:avLst/>
            </a:prstGeom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dist"/>
              <a:endParaRPr lang="ja-JP" altLang="en-US" sz="1400" dirty="0">
                <a:latin typeface="源ノ角ゴシック Code JP R" pitchFamily="34" charset="-128"/>
                <a:ea typeface="源ノ角ゴシック Code JP R" pitchFamily="34" charset="-128"/>
              </a:endParaRPr>
            </a:p>
          </p:txBody>
        </p:sp>
      </p:grp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BEFD4FE7-C284-4843-87FC-B40CA25E4B75}"/>
              </a:ext>
            </a:extLst>
          </p:cNvPr>
          <p:cNvGrpSpPr/>
          <p:nvPr/>
        </p:nvGrpSpPr>
        <p:grpSpPr>
          <a:xfrm>
            <a:off x="3221824" y="225088"/>
            <a:ext cx="360000" cy="1440000"/>
            <a:chOff x="3240000" y="180000"/>
            <a:chExt cx="360000" cy="1440000"/>
          </a:xfrm>
        </p:grpSpPr>
        <p:sp>
          <p:nvSpPr>
            <p:cNvPr id="30" name="角丸四角形 57">
              <a:extLst>
                <a:ext uri="{FF2B5EF4-FFF2-40B4-BE49-F238E27FC236}">
                  <a16:creationId xmlns:a16="http://schemas.microsoft.com/office/drawing/2014/main" id="{71D4DBA7-F7D8-4BCD-86BD-BCA8E370D4ED}"/>
                </a:ext>
              </a:extLst>
            </p:cNvPr>
            <p:cNvSpPr/>
            <p:nvPr/>
          </p:nvSpPr>
          <p:spPr>
            <a:xfrm>
              <a:off x="3240000" y="1440000"/>
              <a:ext cx="360000" cy="180000"/>
            </a:xfrm>
            <a:prstGeom prst="rect">
              <a:avLst/>
            </a:prstGeom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dist"/>
              <a:endParaRPr lang="ja-JP" altLang="en-US" sz="1400" dirty="0">
                <a:latin typeface="源ノ角ゴシック Code JP R" pitchFamily="34" charset="-128"/>
                <a:ea typeface="源ノ角ゴシック Code JP R" pitchFamily="34" charset="-128"/>
              </a:endParaRPr>
            </a:p>
          </p:txBody>
        </p:sp>
        <p:sp>
          <p:nvSpPr>
            <p:cNvPr id="31" name="角丸四角形 57">
              <a:extLst>
                <a:ext uri="{FF2B5EF4-FFF2-40B4-BE49-F238E27FC236}">
                  <a16:creationId xmlns:a16="http://schemas.microsoft.com/office/drawing/2014/main" id="{5EE8523E-F0DB-4AD9-A898-A38FCAEE0600}"/>
                </a:ext>
              </a:extLst>
            </p:cNvPr>
            <p:cNvSpPr/>
            <p:nvPr/>
          </p:nvSpPr>
          <p:spPr>
            <a:xfrm>
              <a:off x="3240000" y="1260000"/>
              <a:ext cx="360000" cy="180000"/>
            </a:xfrm>
            <a:prstGeom prst="rect">
              <a:avLst/>
            </a:prstGeom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dist"/>
              <a:endParaRPr lang="ja-JP" altLang="en-US" sz="1400" dirty="0">
                <a:latin typeface="源ノ角ゴシック Code JP R" pitchFamily="34" charset="-128"/>
                <a:ea typeface="源ノ角ゴシック Code JP R" pitchFamily="34" charset="-128"/>
              </a:endParaRPr>
            </a:p>
          </p:txBody>
        </p:sp>
        <p:sp>
          <p:nvSpPr>
            <p:cNvPr id="32" name="角丸四角形 57">
              <a:extLst>
                <a:ext uri="{FF2B5EF4-FFF2-40B4-BE49-F238E27FC236}">
                  <a16:creationId xmlns:a16="http://schemas.microsoft.com/office/drawing/2014/main" id="{5A198954-7B0B-4011-A5EB-5C69DD468ACF}"/>
                </a:ext>
              </a:extLst>
            </p:cNvPr>
            <p:cNvSpPr/>
            <p:nvPr/>
          </p:nvSpPr>
          <p:spPr>
            <a:xfrm>
              <a:off x="3240000" y="1080000"/>
              <a:ext cx="360000" cy="180000"/>
            </a:xfrm>
            <a:prstGeom prst="rect">
              <a:avLst/>
            </a:prstGeom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dist"/>
              <a:endParaRPr lang="ja-JP" altLang="en-US" sz="1400" dirty="0">
                <a:latin typeface="源ノ角ゴシック Code JP R" pitchFamily="34" charset="-128"/>
                <a:ea typeface="源ノ角ゴシック Code JP R" pitchFamily="34" charset="-128"/>
              </a:endParaRPr>
            </a:p>
          </p:txBody>
        </p:sp>
        <p:sp>
          <p:nvSpPr>
            <p:cNvPr id="33" name="角丸四角形 57">
              <a:extLst>
                <a:ext uri="{FF2B5EF4-FFF2-40B4-BE49-F238E27FC236}">
                  <a16:creationId xmlns:a16="http://schemas.microsoft.com/office/drawing/2014/main" id="{23BFB530-89B8-460D-B32B-80CDE6E81E07}"/>
                </a:ext>
              </a:extLst>
            </p:cNvPr>
            <p:cNvSpPr/>
            <p:nvPr/>
          </p:nvSpPr>
          <p:spPr>
            <a:xfrm>
              <a:off x="3240000" y="900000"/>
              <a:ext cx="360000" cy="180000"/>
            </a:xfrm>
            <a:prstGeom prst="rect">
              <a:avLst/>
            </a:prstGeom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dist"/>
              <a:endParaRPr lang="ja-JP" altLang="en-US" sz="1400" dirty="0">
                <a:latin typeface="源ノ角ゴシック Code JP R" pitchFamily="34" charset="-128"/>
                <a:ea typeface="源ノ角ゴシック Code JP R" pitchFamily="34" charset="-128"/>
              </a:endParaRPr>
            </a:p>
          </p:txBody>
        </p:sp>
        <p:sp>
          <p:nvSpPr>
            <p:cNvPr id="34" name="角丸四角形 57">
              <a:extLst>
                <a:ext uri="{FF2B5EF4-FFF2-40B4-BE49-F238E27FC236}">
                  <a16:creationId xmlns:a16="http://schemas.microsoft.com/office/drawing/2014/main" id="{F9A151C1-1696-4074-A333-AFD950FF59E4}"/>
                </a:ext>
              </a:extLst>
            </p:cNvPr>
            <p:cNvSpPr/>
            <p:nvPr/>
          </p:nvSpPr>
          <p:spPr>
            <a:xfrm>
              <a:off x="3240000" y="720000"/>
              <a:ext cx="360000" cy="180000"/>
            </a:xfrm>
            <a:prstGeom prst="rect">
              <a:avLst/>
            </a:prstGeom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dist"/>
              <a:endParaRPr lang="ja-JP" altLang="en-US" sz="1400" dirty="0">
                <a:latin typeface="源ノ角ゴシック Code JP R" pitchFamily="34" charset="-128"/>
                <a:ea typeface="源ノ角ゴシック Code JP R" pitchFamily="34" charset="-128"/>
              </a:endParaRPr>
            </a:p>
          </p:txBody>
        </p:sp>
        <p:sp>
          <p:nvSpPr>
            <p:cNvPr id="35" name="角丸四角形 57">
              <a:extLst>
                <a:ext uri="{FF2B5EF4-FFF2-40B4-BE49-F238E27FC236}">
                  <a16:creationId xmlns:a16="http://schemas.microsoft.com/office/drawing/2014/main" id="{7D41BF69-2B24-4FC5-A6CB-4B3FC79DB590}"/>
                </a:ext>
              </a:extLst>
            </p:cNvPr>
            <p:cNvSpPr/>
            <p:nvPr/>
          </p:nvSpPr>
          <p:spPr>
            <a:xfrm>
              <a:off x="3240000" y="540000"/>
              <a:ext cx="360000" cy="180000"/>
            </a:xfrm>
            <a:prstGeom prst="rect">
              <a:avLst/>
            </a:prstGeom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dist"/>
              <a:endParaRPr lang="ja-JP" altLang="en-US" sz="1400" dirty="0">
                <a:latin typeface="源ノ角ゴシック Code JP R" pitchFamily="34" charset="-128"/>
                <a:ea typeface="源ノ角ゴシック Code JP R" pitchFamily="34" charset="-128"/>
              </a:endParaRPr>
            </a:p>
          </p:txBody>
        </p:sp>
        <p:sp>
          <p:nvSpPr>
            <p:cNvPr id="36" name="角丸四角形 57">
              <a:extLst>
                <a:ext uri="{FF2B5EF4-FFF2-40B4-BE49-F238E27FC236}">
                  <a16:creationId xmlns:a16="http://schemas.microsoft.com/office/drawing/2014/main" id="{B38D072E-2194-40EB-936F-8FC9F7B00DAE}"/>
                </a:ext>
              </a:extLst>
            </p:cNvPr>
            <p:cNvSpPr/>
            <p:nvPr/>
          </p:nvSpPr>
          <p:spPr>
            <a:xfrm>
              <a:off x="3240000" y="360000"/>
              <a:ext cx="360000" cy="180000"/>
            </a:xfrm>
            <a:prstGeom prst="rect">
              <a:avLst/>
            </a:prstGeom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dist"/>
              <a:endParaRPr lang="ja-JP" altLang="en-US" sz="1400" dirty="0">
                <a:latin typeface="源ノ角ゴシック Code JP R" pitchFamily="34" charset="-128"/>
                <a:ea typeface="源ノ角ゴシック Code JP R" pitchFamily="34" charset="-128"/>
              </a:endParaRPr>
            </a:p>
          </p:txBody>
        </p:sp>
        <p:sp>
          <p:nvSpPr>
            <p:cNvPr id="37" name="角丸四角形 57">
              <a:extLst>
                <a:ext uri="{FF2B5EF4-FFF2-40B4-BE49-F238E27FC236}">
                  <a16:creationId xmlns:a16="http://schemas.microsoft.com/office/drawing/2014/main" id="{CDF30F1B-E968-48FC-9E4A-8F9B789E45BD}"/>
                </a:ext>
              </a:extLst>
            </p:cNvPr>
            <p:cNvSpPr/>
            <p:nvPr/>
          </p:nvSpPr>
          <p:spPr>
            <a:xfrm>
              <a:off x="3240000" y="180000"/>
              <a:ext cx="360000" cy="180000"/>
            </a:xfrm>
            <a:prstGeom prst="rect">
              <a:avLst/>
            </a:prstGeom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dist"/>
              <a:endParaRPr lang="ja-JP" altLang="en-US" sz="1400" dirty="0">
                <a:latin typeface="源ノ角ゴシック Code JP R" pitchFamily="34" charset="-128"/>
                <a:ea typeface="源ノ角ゴシック Code JP R" pitchFamily="34" charset="-128"/>
              </a:endParaRPr>
            </a:p>
          </p:txBody>
        </p:sp>
      </p:grp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0617110E-63FF-4863-9A68-99E2A0F690BC}"/>
              </a:ext>
            </a:extLst>
          </p:cNvPr>
          <p:cNvGrpSpPr/>
          <p:nvPr/>
        </p:nvGrpSpPr>
        <p:grpSpPr>
          <a:xfrm>
            <a:off x="701824" y="225088"/>
            <a:ext cx="360000" cy="1440000"/>
            <a:chOff x="720000" y="180000"/>
            <a:chExt cx="360000" cy="1440000"/>
          </a:xfrm>
        </p:grpSpPr>
        <p:sp>
          <p:nvSpPr>
            <p:cNvPr id="69" name="角丸四角形 57">
              <a:extLst>
                <a:ext uri="{FF2B5EF4-FFF2-40B4-BE49-F238E27FC236}">
                  <a16:creationId xmlns:a16="http://schemas.microsoft.com/office/drawing/2014/main" id="{6F2D37B8-1E40-45BE-892D-33B87D5B897A}"/>
                </a:ext>
              </a:extLst>
            </p:cNvPr>
            <p:cNvSpPr/>
            <p:nvPr/>
          </p:nvSpPr>
          <p:spPr>
            <a:xfrm>
              <a:off x="720000" y="1440000"/>
              <a:ext cx="360000" cy="180000"/>
            </a:xfrm>
            <a:prstGeom prst="rect">
              <a:avLst/>
            </a:prstGeom>
            <a:gradFill>
              <a:gsLst>
                <a:gs pos="0">
                  <a:schemeClr val="accent2">
                    <a:tint val="50000"/>
                    <a:satMod val="300000"/>
                    <a:alpha val="50000"/>
                  </a:schemeClr>
                </a:gs>
                <a:gs pos="35000">
                  <a:schemeClr val="accent2">
                    <a:tint val="37000"/>
                    <a:satMod val="300000"/>
                  </a:schemeClr>
                </a:gs>
                <a:gs pos="100000">
                  <a:schemeClr val="accent2">
                    <a:tint val="15000"/>
                    <a:satMod val="350000"/>
                  </a:schemeClr>
                </a:gs>
              </a:gsLst>
            </a:gradFill>
            <a:ln>
              <a:prstDash val="dash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ja-JP" altLang="en-US" sz="1400" dirty="0">
                <a:latin typeface="源ノ角ゴシック Code JP R" pitchFamily="34" charset="-128"/>
                <a:ea typeface="源ノ角ゴシック Code JP R" pitchFamily="34" charset="-128"/>
              </a:endParaRPr>
            </a:p>
          </p:txBody>
        </p:sp>
        <p:sp>
          <p:nvSpPr>
            <p:cNvPr id="70" name="角丸四角形 57">
              <a:extLst>
                <a:ext uri="{FF2B5EF4-FFF2-40B4-BE49-F238E27FC236}">
                  <a16:creationId xmlns:a16="http://schemas.microsoft.com/office/drawing/2014/main" id="{6CE9E46B-ED33-44AE-B98B-48C201C2EED8}"/>
                </a:ext>
              </a:extLst>
            </p:cNvPr>
            <p:cNvSpPr/>
            <p:nvPr/>
          </p:nvSpPr>
          <p:spPr>
            <a:xfrm>
              <a:off x="720000" y="1260000"/>
              <a:ext cx="360000" cy="180000"/>
            </a:xfrm>
            <a:prstGeom prst="rect">
              <a:avLst/>
            </a:prstGeom>
            <a:gradFill>
              <a:gsLst>
                <a:gs pos="0">
                  <a:schemeClr val="accent2">
                    <a:tint val="50000"/>
                    <a:satMod val="300000"/>
                    <a:alpha val="50000"/>
                  </a:schemeClr>
                </a:gs>
                <a:gs pos="35000">
                  <a:schemeClr val="accent2">
                    <a:tint val="37000"/>
                    <a:satMod val="300000"/>
                  </a:schemeClr>
                </a:gs>
                <a:gs pos="100000">
                  <a:schemeClr val="accent2">
                    <a:tint val="15000"/>
                    <a:satMod val="350000"/>
                  </a:schemeClr>
                </a:gs>
              </a:gsLst>
            </a:gradFill>
            <a:ln>
              <a:prstDash val="dash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ja-JP" altLang="en-US" sz="1400" dirty="0">
                <a:latin typeface="源ノ角ゴシック Code JP R" pitchFamily="34" charset="-128"/>
                <a:ea typeface="源ノ角ゴシック Code JP R" pitchFamily="34" charset="-128"/>
              </a:endParaRPr>
            </a:p>
          </p:txBody>
        </p:sp>
        <p:sp>
          <p:nvSpPr>
            <p:cNvPr id="78" name="角丸四角形 57">
              <a:extLst>
                <a:ext uri="{FF2B5EF4-FFF2-40B4-BE49-F238E27FC236}">
                  <a16:creationId xmlns:a16="http://schemas.microsoft.com/office/drawing/2014/main" id="{E79DAAD1-32A6-4C6B-94F2-64437BC23135}"/>
                </a:ext>
              </a:extLst>
            </p:cNvPr>
            <p:cNvSpPr/>
            <p:nvPr/>
          </p:nvSpPr>
          <p:spPr>
            <a:xfrm>
              <a:off x="720000" y="1080000"/>
              <a:ext cx="360000" cy="180000"/>
            </a:xfrm>
            <a:prstGeom prst="rect">
              <a:avLst/>
            </a:prstGeom>
            <a:gradFill>
              <a:gsLst>
                <a:gs pos="0">
                  <a:schemeClr val="accent2">
                    <a:tint val="50000"/>
                    <a:satMod val="300000"/>
                    <a:alpha val="50000"/>
                  </a:schemeClr>
                </a:gs>
                <a:gs pos="35000">
                  <a:schemeClr val="accent2">
                    <a:tint val="37000"/>
                    <a:satMod val="300000"/>
                  </a:schemeClr>
                </a:gs>
                <a:gs pos="100000">
                  <a:schemeClr val="accent2">
                    <a:tint val="15000"/>
                    <a:satMod val="350000"/>
                  </a:schemeClr>
                </a:gs>
              </a:gsLst>
            </a:gradFill>
            <a:ln>
              <a:prstDash val="dash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ja-JP" altLang="en-US" sz="1400" dirty="0">
                <a:latin typeface="源ノ角ゴシック Code JP R" pitchFamily="34" charset="-128"/>
                <a:ea typeface="源ノ角ゴシック Code JP R" pitchFamily="34" charset="-128"/>
              </a:endParaRPr>
            </a:p>
          </p:txBody>
        </p:sp>
        <p:sp>
          <p:nvSpPr>
            <p:cNvPr id="79" name="角丸四角形 57">
              <a:extLst>
                <a:ext uri="{FF2B5EF4-FFF2-40B4-BE49-F238E27FC236}">
                  <a16:creationId xmlns:a16="http://schemas.microsoft.com/office/drawing/2014/main" id="{E11805FD-DE62-4562-A5C8-B49B95DB98E8}"/>
                </a:ext>
              </a:extLst>
            </p:cNvPr>
            <p:cNvSpPr/>
            <p:nvPr/>
          </p:nvSpPr>
          <p:spPr>
            <a:xfrm>
              <a:off x="720000" y="900000"/>
              <a:ext cx="360000" cy="180000"/>
            </a:xfrm>
            <a:prstGeom prst="rect">
              <a:avLst/>
            </a:prstGeom>
            <a:gradFill>
              <a:gsLst>
                <a:gs pos="0">
                  <a:schemeClr val="accent2">
                    <a:tint val="50000"/>
                    <a:satMod val="300000"/>
                    <a:alpha val="50000"/>
                  </a:schemeClr>
                </a:gs>
                <a:gs pos="35000">
                  <a:schemeClr val="accent2">
                    <a:tint val="37000"/>
                    <a:satMod val="300000"/>
                  </a:schemeClr>
                </a:gs>
                <a:gs pos="100000">
                  <a:schemeClr val="accent2">
                    <a:tint val="15000"/>
                    <a:satMod val="350000"/>
                  </a:schemeClr>
                </a:gs>
              </a:gsLst>
            </a:gradFill>
            <a:ln>
              <a:prstDash val="dash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ja-JP" altLang="en-US" sz="1400" dirty="0">
                <a:latin typeface="源ノ角ゴシック Code JP R" pitchFamily="34" charset="-128"/>
                <a:ea typeface="源ノ角ゴシック Code JP R" pitchFamily="34" charset="-128"/>
              </a:endParaRPr>
            </a:p>
          </p:txBody>
        </p:sp>
        <p:sp>
          <p:nvSpPr>
            <p:cNvPr id="80" name="角丸四角形 57">
              <a:extLst>
                <a:ext uri="{FF2B5EF4-FFF2-40B4-BE49-F238E27FC236}">
                  <a16:creationId xmlns:a16="http://schemas.microsoft.com/office/drawing/2014/main" id="{6C543CA0-07C6-4D5F-8282-A7F7B3DEA683}"/>
                </a:ext>
              </a:extLst>
            </p:cNvPr>
            <p:cNvSpPr/>
            <p:nvPr/>
          </p:nvSpPr>
          <p:spPr>
            <a:xfrm>
              <a:off x="720000" y="720000"/>
              <a:ext cx="360000" cy="180000"/>
            </a:xfrm>
            <a:prstGeom prst="rect">
              <a:avLst/>
            </a:prstGeom>
            <a:gradFill>
              <a:gsLst>
                <a:gs pos="0">
                  <a:schemeClr val="accent2">
                    <a:tint val="50000"/>
                    <a:satMod val="300000"/>
                    <a:alpha val="50000"/>
                  </a:schemeClr>
                </a:gs>
                <a:gs pos="35000">
                  <a:schemeClr val="accent2">
                    <a:tint val="37000"/>
                    <a:satMod val="300000"/>
                  </a:schemeClr>
                </a:gs>
                <a:gs pos="100000">
                  <a:schemeClr val="accent2">
                    <a:tint val="15000"/>
                    <a:satMod val="350000"/>
                  </a:schemeClr>
                </a:gs>
              </a:gsLst>
            </a:gradFill>
            <a:ln>
              <a:prstDash val="dash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ja-JP" altLang="en-US" sz="1400" dirty="0">
                <a:latin typeface="源ノ角ゴシック Code JP R" pitchFamily="34" charset="-128"/>
                <a:ea typeface="源ノ角ゴシック Code JP R" pitchFamily="34" charset="-128"/>
              </a:endParaRPr>
            </a:p>
          </p:txBody>
        </p:sp>
        <p:sp>
          <p:nvSpPr>
            <p:cNvPr id="81" name="角丸四角形 57">
              <a:extLst>
                <a:ext uri="{FF2B5EF4-FFF2-40B4-BE49-F238E27FC236}">
                  <a16:creationId xmlns:a16="http://schemas.microsoft.com/office/drawing/2014/main" id="{489949DE-9ABE-41B7-9748-2E2D5ECF30AE}"/>
                </a:ext>
              </a:extLst>
            </p:cNvPr>
            <p:cNvSpPr/>
            <p:nvPr/>
          </p:nvSpPr>
          <p:spPr>
            <a:xfrm>
              <a:off x="720000" y="540000"/>
              <a:ext cx="360000" cy="180000"/>
            </a:xfrm>
            <a:prstGeom prst="rect">
              <a:avLst/>
            </a:prstGeom>
            <a:gradFill>
              <a:gsLst>
                <a:gs pos="0">
                  <a:schemeClr val="accent2">
                    <a:tint val="50000"/>
                    <a:satMod val="300000"/>
                    <a:alpha val="50000"/>
                  </a:schemeClr>
                </a:gs>
                <a:gs pos="35000">
                  <a:schemeClr val="accent2">
                    <a:tint val="37000"/>
                    <a:satMod val="300000"/>
                  </a:schemeClr>
                </a:gs>
                <a:gs pos="100000">
                  <a:schemeClr val="accent2">
                    <a:tint val="15000"/>
                    <a:satMod val="350000"/>
                  </a:schemeClr>
                </a:gs>
              </a:gsLst>
            </a:gradFill>
            <a:ln>
              <a:prstDash val="dash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ja-JP" altLang="en-US" sz="1400" dirty="0">
                <a:latin typeface="源ノ角ゴシック Code JP R" pitchFamily="34" charset="-128"/>
                <a:ea typeface="源ノ角ゴシック Code JP R" pitchFamily="34" charset="-128"/>
              </a:endParaRPr>
            </a:p>
          </p:txBody>
        </p:sp>
        <p:sp>
          <p:nvSpPr>
            <p:cNvPr id="82" name="角丸四角形 57">
              <a:extLst>
                <a:ext uri="{FF2B5EF4-FFF2-40B4-BE49-F238E27FC236}">
                  <a16:creationId xmlns:a16="http://schemas.microsoft.com/office/drawing/2014/main" id="{E33E1D06-3EB6-4FB0-B585-7D1F272DE4ED}"/>
                </a:ext>
              </a:extLst>
            </p:cNvPr>
            <p:cNvSpPr/>
            <p:nvPr/>
          </p:nvSpPr>
          <p:spPr>
            <a:xfrm>
              <a:off x="720000" y="360000"/>
              <a:ext cx="360000" cy="180000"/>
            </a:xfrm>
            <a:prstGeom prst="rect">
              <a:avLst/>
            </a:prstGeom>
            <a:gradFill>
              <a:gsLst>
                <a:gs pos="0">
                  <a:schemeClr val="accent2">
                    <a:tint val="50000"/>
                    <a:satMod val="300000"/>
                    <a:alpha val="50000"/>
                  </a:schemeClr>
                </a:gs>
                <a:gs pos="35000">
                  <a:schemeClr val="accent2">
                    <a:tint val="37000"/>
                    <a:satMod val="300000"/>
                  </a:schemeClr>
                </a:gs>
                <a:gs pos="100000">
                  <a:schemeClr val="accent2">
                    <a:tint val="15000"/>
                    <a:satMod val="350000"/>
                  </a:schemeClr>
                </a:gs>
              </a:gsLst>
            </a:gradFill>
            <a:ln>
              <a:prstDash val="dash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ja-JP" altLang="en-US" sz="1400" dirty="0">
                <a:latin typeface="源ノ角ゴシック Code JP R" pitchFamily="34" charset="-128"/>
                <a:ea typeface="源ノ角ゴシック Code JP R" pitchFamily="34" charset="-128"/>
              </a:endParaRPr>
            </a:p>
          </p:txBody>
        </p:sp>
        <p:sp>
          <p:nvSpPr>
            <p:cNvPr id="83" name="角丸四角形 57">
              <a:extLst>
                <a:ext uri="{FF2B5EF4-FFF2-40B4-BE49-F238E27FC236}">
                  <a16:creationId xmlns:a16="http://schemas.microsoft.com/office/drawing/2014/main" id="{27A07FFE-642A-4962-9F19-096EB8E9019A}"/>
                </a:ext>
              </a:extLst>
            </p:cNvPr>
            <p:cNvSpPr/>
            <p:nvPr/>
          </p:nvSpPr>
          <p:spPr>
            <a:xfrm>
              <a:off x="720000" y="180000"/>
              <a:ext cx="360000" cy="180000"/>
            </a:xfrm>
            <a:prstGeom prst="rect">
              <a:avLst/>
            </a:prstGeom>
            <a:gradFill>
              <a:gsLst>
                <a:gs pos="0">
                  <a:schemeClr val="accent2">
                    <a:tint val="50000"/>
                    <a:satMod val="300000"/>
                    <a:alpha val="50000"/>
                  </a:schemeClr>
                </a:gs>
                <a:gs pos="35000">
                  <a:schemeClr val="accent2">
                    <a:tint val="37000"/>
                    <a:satMod val="300000"/>
                  </a:schemeClr>
                </a:gs>
                <a:gs pos="100000">
                  <a:schemeClr val="accent2">
                    <a:tint val="15000"/>
                    <a:satMod val="350000"/>
                  </a:schemeClr>
                </a:gs>
              </a:gsLst>
            </a:gradFill>
            <a:ln>
              <a:prstDash val="dash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ja-JP" altLang="en-US" sz="1400" dirty="0">
                <a:latin typeface="源ノ角ゴシック Code JP R" pitchFamily="34" charset="-128"/>
                <a:ea typeface="源ノ角ゴシック Code JP R" pitchFamily="34" charset="-128"/>
              </a:endParaRPr>
            </a:p>
          </p:txBody>
        </p:sp>
      </p:grpSp>
      <p:sp>
        <p:nvSpPr>
          <p:cNvPr id="14" name="吹き出し: 線 13">
            <a:extLst>
              <a:ext uri="{FF2B5EF4-FFF2-40B4-BE49-F238E27FC236}">
                <a16:creationId xmlns:a16="http://schemas.microsoft.com/office/drawing/2014/main" id="{A616F146-2C1C-44EC-A9ED-1C0AF3C82A91}"/>
              </a:ext>
            </a:extLst>
          </p:cNvPr>
          <p:cNvSpPr/>
          <p:nvPr/>
        </p:nvSpPr>
        <p:spPr>
          <a:xfrm>
            <a:off x="1394757" y="641978"/>
            <a:ext cx="1467068" cy="246221"/>
          </a:xfrm>
          <a:prstGeom prst="borderCallout1">
            <a:avLst>
              <a:gd name="adj1" fmla="val 74750"/>
              <a:gd name="adj2" fmla="val -4376"/>
              <a:gd name="adj3" fmla="val 377768"/>
              <a:gd name="adj4" fmla="val -34375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 sz="10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反転の停止計算を生成</a:t>
            </a:r>
          </a:p>
        </p:txBody>
      </p:sp>
      <p:sp>
        <p:nvSpPr>
          <p:cNvPr id="102" name="吹き出し: 線 101">
            <a:extLst>
              <a:ext uri="{FF2B5EF4-FFF2-40B4-BE49-F238E27FC236}">
                <a16:creationId xmlns:a16="http://schemas.microsoft.com/office/drawing/2014/main" id="{B65AABAF-76F4-4911-965E-11D7A13AF4E6}"/>
              </a:ext>
            </a:extLst>
          </p:cNvPr>
          <p:cNvSpPr/>
          <p:nvPr/>
        </p:nvSpPr>
        <p:spPr>
          <a:xfrm>
            <a:off x="1620242" y="1104272"/>
            <a:ext cx="1082348" cy="246221"/>
          </a:xfrm>
          <a:prstGeom prst="borderCallout1">
            <a:avLst>
              <a:gd name="adj1" fmla="val 77698"/>
              <a:gd name="adj2" fmla="val 107663"/>
              <a:gd name="adj3" fmla="val 186186"/>
              <a:gd name="adj4" fmla="val 163422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 sz="10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停止計算を実行</a:t>
            </a:r>
          </a:p>
        </p:txBody>
      </p:sp>
      <p:sp>
        <p:nvSpPr>
          <p:cNvPr id="103" name="左大かっこ 102">
            <a:extLst>
              <a:ext uri="{FF2B5EF4-FFF2-40B4-BE49-F238E27FC236}">
                <a16:creationId xmlns:a16="http://schemas.microsoft.com/office/drawing/2014/main" id="{D7C67A39-5417-42D4-BBA0-10B9B4318CA9}"/>
              </a:ext>
            </a:extLst>
          </p:cNvPr>
          <p:cNvSpPr/>
          <p:nvPr/>
        </p:nvSpPr>
        <p:spPr>
          <a:xfrm rot="16200000">
            <a:off x="2087824" y="549088"/>
            <a:ext cx="108000" cy="2880000"/>
          </a:xfrm>
          <a:prstGeom prst="leftBracket">
            <a:avLst/>
          </a:prstGeom>
          <a:ln w="12700"/>
          <a:effectLst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7AC10C53-4CAE-4C2A-A48A-EFC44D4F5AFB}"/>
              </a:ext>
            </a:extLst>
          </p:cNvPr>
          <p:cNvSpPr txBox="1"/>
          <p:nvPr/>
        </p:nvSpPr>
        <p:spPr>
          <a:xfrm>
            <a:off x="2714280" y="2043090"/>
            <a:ext cx="867545" cy="24622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ja-JP" sz="1000" i="1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n</a:t>
            </a:r>
            <a:r>
              <a:rPr lang="en-US" altLang="ja-JP" sz="10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</a:t>
            </a:r>
            <a:r>
              <a:rPr lang="ja-JP" altLang="en-US" sz="10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ステップ</a:t>
            </a:r>
          </a:p>
        </p:txBody>
      </p:sp>
    </p:spTree>
    <p:extLst>
      <p:ext uri="{BB962C8B-B14F-4D97-AF65-F5344CB8AC3E}">
        <p14:creationId xmlns:p14="http://schemas.microsoft.com/office/powerpoint/2010/main" val="4193592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13</Words>
  <Application>Microsoft Office PowerPoint</Application>
  <PresentationFormat>ユーザー設定</PresentationFormat>
  <Paragraphs>4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ＭＳ Ｐゴシック</vt:lpstr>
      <vt:lpstr>源ノ角ゴシック Code JP R</vt:lpstr>
      <vt:lpstr>Arial</vt:lpstr>
      <vt:lpstr>Calibri</vt:lpstr>
      <vt:lpstr>Office ​​テーマ</vt:lpstr>
      <vt:lpstr>PowerPoint プレゼンテーション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Ryosuke</dc:creator>
  <cp:lastModifiedBy>Takashima, Ryosuke</cp:lastModifiedBy>
  <cp:revision>28</cp:revision>
  <dcterms:created xsi:type="dcterms:W3CDTF">2017-08-03T07:12:59Z</dcterms:created>
  <dcterms:modified xsi:type="dcterms:W3CDTF">2017-12-07T09:00:08Z</dcterms:modified>
</cp:coreProperties>
</file>