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572000" cy="1716088"/>
  <p:notesSz cx="6858000" cy="9144000"/>
  <p:defaultTextStyle>
    <a:defPPr>
      <a:defRPr lang="ja-JP"/>
    </a:defPPr>
    <a:lvl1pPr marL="0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14452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28904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43356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857807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072259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286711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01162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715613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1" userDrawn="1">
          <p15:clr>
            <a:srgbClr val="A4A3A4"/>
          </p15:clr>
        </p15:guide>
        <p15:guide id="2" pos="14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4" d="100"/>
          <a:sy n="224" d="100"/>
        </p:scale>
        <p:origin x="168" y="324"/>
      </p:cViewPr>
      <p:guideLst>
        <p:guide orient="horz" pos="541"/>
        <p:guide pos="14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39633-B732-4116-9BC5-4B2F2566A62A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138238" y="685800"/>
            <a:ext cx="91344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21415-49FE-48E8-92FA-C4E0BE7CC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20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1pPr>
    <a:lvl2pPr marL="214452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2pPr>
    <a:lvl3pPr marL="428904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3pPr>
    <a:lvl4pPr marL="643356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4pPr>
    <a:lvl5pPr marL="857807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5pPr>
    <a:lvl6pPr marL="1072259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86711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1162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15613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1138238" y="685800"/>
            <a:ext cx="9134476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21415-49FE-48E8-92FA-C4E0BE7CC4B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9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533102"/>
            <a:ext cx="3886200" cy="36784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6" y="972453"/>
            <a:ext cx="3200401" cy="4385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7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2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6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1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32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9" y="68726"/>
            <a:ext cx="1028699" cy="146423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28604" y="68726"/>
            <a:ext cx="3009899" cy="146423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85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6" y="1102747"/>
            <a:ext cx="3886200" cy="340834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1156" y="727352"/>
            <a:ext cx="3886200" cy="375394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144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2890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4335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5780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7225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8671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0116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1561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1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28607" y="400422"/>
            <a:ext cx="2019299" cy="1132538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324109" y="400422"/>
            <a:ext cx="2019299" cy="1132538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3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2" y="384136"/>
            <a:ext cx="2020094" cy="16009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14452" indent="0">
              <a:buNone/>
              <a:defRPr sz="1000" b="1"/>
            </a:lvl2pPr>
            <a:lvl3pPr marL="428904" indent="0">
              <a:buNone/>
              <a:defRPr sz="900" b="1"/>
            </a:lvl3pPr>
            <a:lvl4pPr marL="643356" indent="0">
              <a:buNone/>
              <a:defRPr sz="700" b="1"/>
            </a:lvl4pPr>
            <a:lvl5pPr marL="857807" indent="0">
              <a:buNone/>
              <a:defRPr sz="700" b="1"/>
            </a:lvl5pPr>
            <a:lvl6pPr marL="1072259" indent="0">
              <a:buNone/>
              <a:defRPr sz="700" b="1"/>
            </a:lvl6pPr>
            <a:lvl7pPr marL="1286711" indent="0">
              <a:buNone/>
              <a:defRPr sz="700" b="1"/>
            </a:lvl7pPr>
            <a:lvl8pPr marL="1501162" indent="0">
              <a:buNone/>
              <a:defRPr sz="700" b="1"/>
            </a:lvl8pPr>
            <a:lvl9pPr marL="1715613" indent="0">
              <a:buNone/>
              <a:defRPr sz="7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28602" y="544225"/>
            <a:ext cx="2020094" cy="98873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322520" y="384136"/>
            <a:ext cx="2020887" cy="16009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14452" indent="0">
              <a:buNone/>
              <a:defRPr sz="1000" b="1"/>
            </a:lvl2pPr>
            <a:lvl3pPr marL="428904" indent="0">
              <a:buNone/>
              <a:defRPr sz="900" b="1"/>
            </a:lvl3pPr>
            <a:lvl4pPr marL="643356" indent="0">
              <a:buNone/>
              <a:defRPr sz="700" b="1"/>
            </a:lvl4pPr>
            <a:lvl5pPr marL="857807" indent="0">
              <a:buNone/>
              <a:defRPr sz="700" b="1"/>
            </a:lvl5pPr>
            <a:lvl6pPr marL="1072259" indent="0">
              <a:buNone/>
              <a:defRPr sz="700" b="1"/>
            </a:lvl6pPr>
            <a:lvl7pPr marL="1286711" indent="0">
              <a:buNone/>
              <a:defRPr sz="700" b="1"/>
            </a:lvl7pPr>
            <a:lvl8pPr marL="1501162" indent="0">
              <a:buNone/>
              <a:defRPr sz="700" b="1"/>
            </a:lvl8pPr>
            <a:lvl9pPr marL="1715613" indent="0">
              <a:buNone/>
              <a:defRPr sz="7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322520" y="544225"/>
            <a:ext cx="2020887" cy="98873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3" y="68327"/>
            <a:ext cx="1504156" cy="290783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87531" y="68325"/>
            <a:ext cx="2555875" cy="1464634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28603" y="359109"/>
            <a:ext cx="1504156" cy="1173853"/>
          </a:xfrm>
        </p:spPr>
        <p:txBody>
          <a:bodyPr/>
          <a:lstStyle>
            <a:lvl1pPr marL="0" indent="0">
              <a:buNone/>
              <a:defRPr sz="700"/>
            </a:lvl1pPr>
            <a:lvl2pPr marL="214452" indent="0">
              <a:buNone/>
              <a:defRPr sz="600"/>
            </a:lvl2pPr>
            <a:lvl3pPr marL="428904" indent="0">
              <a:buNone/>
              <a:defRPr sz="400"/>
            </a:lvl3pPr>
            <a:lvl4pPr marL="643356" indent="0">
              <a:buNone/>
              <a:defRPr sz="400"/>
            </a:lvl4pPr>
            <a:lvl5pPr marL="857807" indent="0">
              <a:buNone/>
              <a:defRPr sz="400"/>
            </a:lvl5pPr>
            <a:lvl6pPr marL="1072259" indent="0">
              <a:buNone/>
              <a:defRPr sz="400"/>
            </a:lvl6pPr>
            <a:lvl7pPr marL="1286711" indent="0">
              <a:buNone/>
              <a:defRPr sz="400"/>
            </a:lvl7pPr>
            <a:lvl8pPr marL="1501162" indent="0">
              <a:buNone/>
              <a:defRPr sz="400"/>
            </a:lvl8pPr>
            <a:lvl9pPr marL="1715613" indent="0">
              <a:buNone/>
              <a:defRPr sz="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6" y="1201264"/>
            <a:ext cx="2743200" cy="14181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96146" y="153337"/>
            <a:ext cx="2743200" cy="1029653"/>
          </a:xfrm>
        </p:spPr>
        <p:txBody>
          <a:bodyPr/>
          <a:lstStyle>
            <a:lvl1pPr marL="0" indent="0">
              <a:buNone/>
              <a:defRPr sz="1400"/>
            </a:lvl1pPr>
            <a:lvl2pPr marL="214452" indent="0">
              <a:buNone/>
              <a:defRPr sz="1300"/>
            </a:lvl2pPr>
            <a:lvl3pPr marL="428904" indent="0">
              <a:buNone/>
              <a:defRPr sz="1200"/>
            </a:lvl3pPr>
            <a:lvl4pPr marL="643356" indent="0">
              <a:buNone/>
              <a:defRPr sz="1000"/>
            </a:lvl4pPr>
            <a:lvl5pPr marL="857807" indent="0">
              <a:buNone/>
              <a:defRPr sz="1000"/>
            </a:lvl5pPr>
            <a:lvl6pPr marL="1072259" indent="0">
              <a:buNone/>
              <a:defRPr sz="1000"/>
            </a:lvl6pPr>
            <a:lvl7pPr marL="1286711" indent="0">
              <a:buNone/>
              <a:defRPr sz="1000"/>
            </a:lvl7pPr>
            <a:lvl8pPr marL="1501162" indent="0">
              <a:buNone/>
              <a:defRPr sz="1000"/>
            </a:lvl8pPr>
            <a:lvl9pPr marL="1715613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96146" y="1343081"/>
            <a:ext cx="2743200" cy="201402"/>
          </a:xfrm>
        </p:spPr>
        <p:txBody>
          <a:bodyPr/>
          <a:lstStyle>
            <a:lvl1pPr marL="0" indent="0">
              <a:buNone/>
              <a:defRPr sz="700"/>
            </a:lvl1pPr>
            <a:lvl2pPr marL="214452" indent="0">
              <a:buNone/>
              <a:defRPr sz="600"/>
            </a:lvl2pPr>
            <a:lvl3pPr marL="428904" indent="0">
              <a:buNone/>
              <a:defRPr sz="400"/>
            </a:lvl3pPr>
            <a:lvl4pPr marL="643356" indent="0">
              <a:buNone/>
              <a:defRPr sz="400"/>
            </a:lvl4pPr>
            <a:lvl5pPr marL="857807" indent="0">
              <a:buNone/>
              <a:defRPr sz="400"/>
            </a:lvl5pPr>
            <a:lvl6pPr marL="1072259" indent="0">
              <a:buNone/>
              <a:defRPr sz="400"/>
            </a:lvl6pPr>
            <a:lvl7pPr marL="1286711" indent="0">
              <a:buNone/>
              <a:defRPr sz="400"/>
            </a:lvl7pPr>
            <a:lvl8pPr marL="1501162" indent="0">
              <a:buNone/>
              <a:defRPr sz="400"/>
            </a:lvl8pPr>
            <a:lvl9pPr marL="1715613" indent="0">
              <a:buNone/>
              <a:defRPr sz="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68724"/>
            <a:ext cx="4114800" cy="286016"/>
          </a:xfrm>
          <a:prstGeom prst="rect">
            <a:avLst/>
          </a:prstGeom>
        </p:spPr>
        <p:txBody>
          <a:bodyPr vert="horz" lIns="42891" tIns="21445" rIns="42891" bIns="21445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400422"/>
            <a:ext cx="4114800" cy="1132538"/>
          </a:xfrm>
          <a:prstGeom prst="rect">
            <a:avLst/>
          </a:prstGeom>
        </p:spPr>
        <p:txBody>
          <a:bodyPr vert="horz" lIns="42891" tIns="21445" rIns="42891" bIns="21445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8" y="1590561"/>
            <a:ext cx="1066801" cy="91366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CD70-2F04-42EE-8C6B-782007D6293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3" y="1590561"/>
            <a:ext cx="1447800" cy="91366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9" y="1590561"/>
            <a:ext cx="1066801" cy="91366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904" rtl="0" eaLnBrk="1" latinLnBrk="0" hangingPunct="1">
        <a:spcBef>
          <a:spcPct val="0"/>
        </a:spcBef>
        <a:buNone/>
        <a:defRPr kumimoji="1"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839" indent="-160839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8484" indent="-134033" algn="l" defTabSz="42890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6129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0581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65032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79484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937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8388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2840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4452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904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43356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57807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072259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286711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01162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15613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2F5FEE83-C128-48AC-8E8E-57828BD2D185}"/>
              </a:ext>
            </a:extLst>
          </p:cNvPr>
          <p:cNvGrpSpPr/>
          <p:nvPr/>
        </p:nvGrpSpPr>
        <p:grpSpPr>
          <a:xfrm>
            <a:off x="701824" y="884186"/>
            <a:ext cx="2880000" cy="180000"/>
            <a:chOff x="720000" y="1620000"/>
            <a:chExt cx="2880000" cy="180000"/>
          </a:xfrm>
        </p:grpSpPr>
        <p:sp>
          <p:nvSpPr>
            <p:cNvPr id="63" name="角丸四角形 57">
              <a:extLst>
                <a:ext uri="{FF2B5EF4-FFF2-40B4-BE49-F238E27FC236}">
                  <a16:creationId xmlns:a16="http://schemas.microsoft.com/office/drawing/2014/main" id="{56D1BBCC-F771-44C0-A54B-434FF4228DE3}"/>
                </a:ext>
              </a:extLst>
            </p:cNvPr>
            <p:cNvSpPr/>
            <p:nvPr/>
          </p:nvSpPr>
          <p:spPr>
            <a:xfrm>
              <a:off x="720000" y="162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64" name="角丸四角形 57">
              <a:extLst>
                <a:ext uri="{FF2B5EF4-FFF2-40B4-BE49-F238E27FC236}">
                  <a16:creationId xmlns:a16="http://schemas.microsoft.com/office/drawing/2014/main" id="{C333BA19-F284-4686-83D1-FC6A8E9F025F}"/>
                </a:ext>
              </a:extLst>
            </p:cNvPr>
            <p:cNvSpPr/>
            <p:nvPr/>
          </p:nvSpPr>
          <p:spPr>
            <a:xfrm>
              <a:off x="1080000" y="162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66" name="角丸四角形 57">
              <a:extLst>
                <a:ext uri="{FF2B5EF4-FFF2-40B4-BE49-F238E27FC236}">
                  <a16:creationId xmlns:a16="http://schemas.microsoft.com/office/drawing/2014/main" id="{B07E5730-43E4-4C9C-B4D8-1B4C50F91AD7}"/>
                </a:ext>
              </a:extLst>
            </p:cNvPr>
            <p:cNvSpPr/>
            <p:nvPr/>
          </p:nvSpPr>
          <p:spPr>
            <a:xfrm>
              <a:off x="1440000" y="162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67" name="角丸四角形 57">
              <a:extLst>
                <a:ext uri="{FF2B5EF4-FFF2-40B4-BE49-F238E27FC236}">
                  <a16:creationId xmlns:a16="http://schemas.microsoft.com/office/drawing/2014/main" id="{B4750CD3-9EAF-4486-AAB9-6F53F5EBE7D0}"/>
                </a:ext>
              </a:extLst>
            </p:cNvPr>
            <p:cNvSpPr/>
            <p:nvPr/>
          </p:nvSpPr>
          <p:spPr>
            <a:xfrm>
              <a:off x="1800000" y="162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68" name="角丸四角形 57">
              <a:extLst>
                <a:ext uri="{FF2B5EF4-FFF2-40B4-BE49-F238E27FC236}">
                  <a16:creationId xmlns:a16="http://schemas.microsoft.com/office/drawing/2014/main" id="{08E6A453-CA17-4E06-A099-FB031AFFD21A}"/>
                </a:ext>
              </a:extLst>
            </p:cNvPr>
            <p:cNvSpPr/>
            <p:nvPr/>
          </p:nvSpPr>
          <p:spPr>
            <a:xfrm>
              <a:off x="2160000" y="162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69" name="角丸四角形 57">
              <a:extLst>
                <a:ext uri="{FF2B5EF4-FFF2-40B4-BE49-F238E27FC236}">
                  <a16:creationId xmlns:a16="http://schemas.microsoft.com/office/drawing/2014/main" id="{889AB7FB-CE8A-47B3-80F9-9B79A260C15C}"/>
                </a:ext>
              </a:extLst>
            </p:cNvPr>
            <p:cNvSpPr/>
            <p:nvPr/>
          </p:nvSpPr>
          <p:spPr>
            <a:xfrm>
              <a:off x="2520000" y="162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70" name="角丸四角形 57">
              <a:extLst>
                <a:ext uri="{FF2B5EF4-FFF2-40B4-BE49-F238E27FC236}">
                  <a16:creationId xmlns:a16="http://schemas.microsoft.com/office/drawing/2014/main" id="{197DC75B-B734-422B-93C5-FDE0DCAA70D2}"/>
                </a:ext>
              </a:extLst>
            </p:cNvPr>
            <p:cNvSpPr/>
            <p:nvPr/>
          </p:nvSpPr>
          <p:spPr>
            <a:xfrm>
              <a:off x="2880000" y="162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71" name="角丸四角形 57">
              <a:extLst>
                <a:ext uri="{FF2B5EF4-FFF2-40B4-BE49-F238E27FC236}">
                  <a16:creationId xmlns:a16="http://schemas.microsoft.com/office/drawing/2014/main" id="{E5C685AE-AA25-490C-B7D5-FD9E5755DA85}"/>
                </a:ext>
              </a:extLst>
            </p:cNvPr>
            <p:cNvSpPr/>
            <p:nvPr/>
          </p:nvSpPr>
          <p:spPr>
            <a:xfrm>
              <a:off x="3240000" y="162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D00757FB-2C54-46A9-A075-807711BFF645}"/>
              </a:ext>
            </a:extLst>
          </p:cNvPr>
          <p:cNvGrpSpPr/>
          <p:nvPr/>
        </p:nvGrpSpPr>
        <p:grpSpPr>
          <a:xfrm>
            <a:off x="701824" y="704186"/>
            <a:ext cx="2880000" cy="180000"/>
            <a:chOff x="720000" y="2700000"/>
            <a:chExt cx="2880000" cy="180000"/>
          </a:xfrm>
        </p:grpSpPr>
        <p:sp>
          <p:nvSpPr>
            <p:cNvPr id="73" name="角丸四角形 57">
              <a:extLst>
                <a:ext uri="{FF2B5EF4-FFF2-40B4-BE49-F238E27FC236}">
                  <a16:creationId xmlns:a16="http://schemas.microsoft.com/office/drawing/2014/main" id="{09B0F171-BF9E-403F-B240-D9E1D4C76CF0}"/>
                </a:ext>
              </a:extLst>
            </p:cNvPr>
            <p:cNvSpPr/>
            <p:nvPr/>
          </p:nvSpPr>
          <p:spPr>
            <a:xfrm>
              <a:off x="720000" y="270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74" name="角丸四角形 57">
              <a:extLst>
                <a:ext uri="{FF2B5EF4-FFF2-40B4-BE49-F238E27FC236}">
                  <a16:creationId xmlns:a16="http://schemas.microsoft.com/office/drawing/2014/main" id="{8BB5C768-B029-4B9A-B142-5F0A986FC23A}"/>
                </a:ext>
              </a:extLst>
            </p:cNvPr>
            <p:cNvSpPr/>
            <p:nvPr/>
          </p:nvSpPr>
          <p:spPr>
            <a:xfrm>
              <a:off x="1080000" y="270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75" name="角丸四角形 57">
              <a:extLst>
                <a:ext uri="{FF2B5EF4-FFF2-40B4-BE49-F238E27FC236}">
                  <a16:creationId xmlns:a16="http://schemas.microsoft.com/office/drawing/2014/main" id="{FAA01930-33FF-40FE-8DAC-659296027889}"/>
                </a:ext>
              </a:extLst>
            </p:cNvPr>
            <p:cNvSpPr/>
            <p:nvPr/>
          </p:nvSpPr>
          <p:spPr>
            <a:xfrm>
              <a:off x="1440000" y="270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76" name="角丸四角形 57">
              <a:extLst>
                <a:ext uri="{FF2B5EF4-FFF2-40B4-BE49-F238E27FC236}">
                  <a16:creationId xmlns:a16="http://schemas.microsoft.com/office/drawing/2014/main" id="{B889B7CF-1858-4844-896F-FE77BBA86814}"/>
                </a:ext>
              </a:extLst>
            </p:cNvPr>
            <p:cNvSpPr/>
            <p:nvPr/>
          </p:nvSpPr>
          <p:spPr>
            <a:xfrm>
              <a:off x="1800000" y="270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77" name="角丸四角形 57">
              <a:extLst>
                <a:ext uri="{FF2B5EF4-FFF2-40B4-BE49-F238E27FC236}">
                  <a16:creationId xmlns:a16="http://schemas.microsoft.com/office/drawing/2014/main" id="{F287A596-EC1D-43D3-83F3-BA674CA753E4}"/>
                </a:ext>
              </a:extLst>
            </p:cNvPr>
            <p:cNvSpPr/>
            <p:nvPr/>
          </p:nvSpPr>
          <p:spPr>
            <a:xfrm>
              <a:off x="2160000" y="270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78" name="角丸四角形 57">
              <a:extLst>
                <a:ext uri="{FF2B5EF4-FFF2-40B4-BE49-F238E27FC236}">
                  <a16:creationId xmlns:a16="http://schemas.microsoft.com/office/drawing/2014/main" id="{C39E70A2-06CA-462C-9E16-A679383B9F98}"/>
                </a:ext>
              </a:extLst>
            </p:cNvPr>
            <p:cNvSpPr/>
            <p:nvPr/>
          </p:nvSpPr>
          <p:spPr>
            <a:xfrm>
              <a:off x="2520000" y="270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79" name="角丸四角形 57">
              <a:extLst>
                <a:ext uri="{FF2B5EF4-FFF2-40B4-BE49-F238E27FC236}">
                  <a16:creationId xmlns:a16="http://schemas.microsoft.com/office/drawing/2014/main" id="{50D0D3E7-1CEF-4E23-9F5A-15361AFAD710}"/>
                </a:ext>
              </a:extLst>
            </p:cNvPr>
            <p:cNvSpPr/>
            <p:nvPr/>
          </p:nvSpPr>
          <p:spPr>
            <a:xfrm>
              <a:off x="2880000" y="270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80" name="角丸四角形 57">
              <a:extLst>
                <a:ext uri="{FF2B5EF4-FFF2-40B4-BE49-F238E27FC236}">
                  <a16:creationId xmlns:a16="http://schemas.microsoft.com/office/drawing/2014/main" id="{40136CEA-C05B-4A00-AAC0-E8D8BDB97357}"/>
                </a:ext>
              </a:extLst>
            </p:cNvPr>
            <p:cNvSpPr/>
            <p:nvPr/>
          </p:nvSpPr>
          <p:spPr>
            <a:xfrm>
              <a:off x="3240000" y="2700000"/>
              <a:ext cx="360000" cy="180000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4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</p:grpSp>
      <p:sp>
        <p:nvSpPr>
          <p:cNvPr id="81" name="左大かっこ 80">
            <a:extLst>
              <a:ext uri="{FF2B5EF4-FFF2-40B4-BE49-F238E27FC236}">
                <a16:creationId xmlns:a16="http://schemas.microsoft.com/office/drawing/2014/main" id="{9035FF9F-D24A-4E0F-9E2C-DE81E8D9F8DD}"/>
              </a:ext>
            </a:extLst>
          </p:cNvPr>
          <p:cNvSpPr/>
          <p:nvPr/>
        </p:nvSpPr>
        <p:spPr>
          <a:xfrm rot="16200000">
            <a:off x="2087824" y="-231814"/>
            <a:ext cx="108000" cy="2880000"/>
          </a:xfrm>
          <a:prstGeom prst="leftBracket">
            <a:avLst/>
          </a:prstGeom>
          <a:ln w="12700"/>
          <a:effec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84A690C0-052E-411E-AB9E-4EFE16D39F46}"/>
              </a:ext>
            </a:extLst>
          </p:cNvPr>
          <p:cNvSpPr txBox="1"/>
          <p:nvPr/>
        </p:nvSpPr>
        <p:spPr>
          <a:xfrm>
            <a:off x="2161242" y="1256242"/>
            <a:ext cx="1420582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ja-JP" sz="1000" i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</a:t>
            </a:r>
            <a:r>
              <a:rPr lang="en-US" altLang="ja-JP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ステップの </a:t>
            </a:r>
            <a:r>
              <a:rPr kumimoji="1" lang="en-US" altLang="ja-JP" sz="100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snoc</a:t>
            </a:r>
            <a:endParaRPr kumimoji="1" lang="ja-JP" altLang="en-US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83" name="左大かっこ 82">
            <a:extLst>
              <a:ext uri="{FF2B5EF4-FFF2-40B4-BE49-F238E27FC236}">
                <a16:creationId xmlns:a16="http://schemas.microsoft.com/office/drawing/2014/main" id="{EED6E657-770E-4398-9860-1DA12D183EA9}"/>
              </a:ext>
            </a:extLst>
          </p:cNvPr>
          <p:cNvSpPr/>
          <p:nvPr/>
        </p:nvSpPr>
        <p:spPr>
          <a:xfrm rot="5400000">
            <a:off x="2087824" y="-894842"/>
            <a:ext cx="108000" cy="2880000"/>
          </a:xfrm>
          <a:prstGeom prst="leftBracket">
            <a:avLst/>
          </a:prstGeom>
          <a:ln w="1270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2B73559-7648-4E5E-AA1D-1399F47ADB9D}"/>
              </a:ext>
            </a:extLst>
          </p:cNvPr>
          <p:cNvSpPr txBox="1"/>
          <p:nvPr/>
        </p:nvSpPr>
        <p:spPr>
          <a:xfrm>
            <a:off x="2161242" y="239185"/>
            <a:ext cx="1252266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ja-JP" sz="1000" i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</a:t>
            </a:r>
            <a:r>
              <a:rPr lang="en-US" altLang="ja-JP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ステップの反転</a:t>
            </a:r>
          </a:p>
        </p:txBody>
      </p:sp>
    </p:spTree>
    <p:extLst>
      <p:ext uri="{BB962C8B-B14F-4D97-AF65-F5344CB8AC3E}">
        <p14:creationId xmlns:p14="http://schemas.microsoft.com/office/powerpoint/2010/main" val="419359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</Words>
  <Application>Microsoft Office PowerPoint</Application>
  <PresentationFormat>ユーザー設定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源ノ角ゴシック Code JP R</vt:lpstr>
      <vt:lpstr>Arial</vt:lpstr>
      <vt:lpstr>Calibri</vt:lpstr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</dc:creator>
  <cp:lastModifiedBy>Takashima, Ryosuke</cp:lastModifiedBy>
  <cp:revision>27</cp:revision>
  <dcterms:created xsi:type="dcterms:W3CDTF">2017-08-03T07:12:59Z</dcterms:created>
  <dcterms:modified xsi:type="dcterms:W3CDTF">2017-12-07T08:59:35Z</dcterms:modified>
</cp:coreProperties>
</file>