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572000" cy="2286000"/>
  <p:notesSz cx="6858000" cy="9144000"/>
  <p:defaultTextStyle>
    <a:defPPr>
      <a:defRPr lang="ja-JP"/>
    </a:defPPr>
    <a:lvl1pPr marL="0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6" y="-834"/>
      </p:cViewPr>
      <p:guideLst>
        <p:guide orient="horz" pos="720"/>
        <p:guide pos="14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710144"/>
            <a:ext cx="3886200" cy="49000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295403"/>
            <a:ext cx="3200401" cy="5841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7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2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3" y="91548"/>
            <a:ext cx="1028699" cy="19505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28604" y="91548"/>
            <a:ext cx="3009899" cy="19505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6" y="1468969"/>
            <a:ext cx="3886200" cy="454024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6" y="968905"/>
            <a:ext cx="3886200" cy="50006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144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289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433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78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22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8671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116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1561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28602" y="533401"/>
            <a:ext cx="2019299" cy="1508654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24103" y="533401"/>
            <a:ext cx="2019299" cy="1508654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2" y="511706"/>
            <a:ext cx="2020094" cy="21325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2" y="724960"/>
            <a:ext cx="2020094" cy="131709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14" y="511706"/>
            <a:ext cx="2020887" cy="21325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14" y="724960"/>
            <a:ext cx="2020887" cy="131709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3" y="91017"/>
            <a:ext cx="1504156" cy="38735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25" y="91016"/>
            <a:ext cx="2555875" cy="1951038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3" y="478367"/>
            <a:ext cx="1504156" cy="1563689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6" y="1600201"/>
            <a:ext cx="2743200" cy="18891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6" y="204260"/>
            <a:ext cx="2743200" cy="1371600"/>
          </a:xfrm>
        </p:spPr>
        <p:txBody>
          <a:bodyPr/>
          <a:lstStyle>
            <a:lvl1pPr marL="0" indent="0">
              <a:buNone/>
              <a:defRPr sz="1400"/>
            </a:lvl1pPr>
            <a:lvl2pPr marL="214452" indent="0">
              <a:buNone/>
              <a:defRPr sz="1300"/>
            </a:lvl2pPr>
            <a:lvl3pPr marL="428904" indent="0">
              <a:buNone/>
              <a:defRPr sz="1200"/>
            </a:lvl3pPr>
            <a:lvl4pPr marL="643356" indent="0">
              <a:buNone/>
              <a:defRPr sz="1000"/>
            </a:lvl4pPr>
            <a:lvl5pPr marL="857807" indent="0">
              <a:buNone/>
              <a:defRPr sz="1000"/>
            </a:lvl5pPr>
            <a:lvl6pPr marL="1072259" indent="0">
              <a:buNone/>
              <a:defRPr sz="1000"/>
            </a:lvl6pPr>
            <a:lvl7pPr marL="1286711" indent="0">
              <a:buNone/>
              <a:defRPr sz="1000"/>
            </a:lvl7pPr>
            <a:lvl8pPr marL="1501162" indent="0">
              <a:buNone/>
              <a:defRPr sz="1000"/>
            </a:lvl8pPr>
            <a:lvl9pPr marL="1715613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6" y="1789115"/>
            <a:ext cx="2743200" cy="268287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91546"/>
            <a:ext cx="4114800" cy="381001"/>
          </a:xfrm>
          <a:prstGeom prst="rect">
            <a:avLst/>
          </a:prstGeom>
        </p:spPr>
        <p:txBody>
          <a:bodyPr vert="horz" lIns="42891" tIns="21445" rIns="42891" bIns="2144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533401"/>
            <a:ext cx="4114800" cy="1508654"/>
          </a:xfrm>
          <a:prstGeom prst="rect">
            <a:avLst/>
          </a:prstGeom>
        </p:spPr>
        <p:txBody>
          <a:bodyPr vert="horz" lIns="42891" tIns="21445" rIns="42891" bIns="2144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2" y="2118785"/>
            <a:ext cx="1066801" cy="121708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3" y="2118785"/>
            <a:ext cx="1447800" cy="121708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118785"/>
            <a:ext cx="1066801" cy="121708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904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39" indent="-160839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8484" indent="-134033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6129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0581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65032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79484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937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8388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2840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445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904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43356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57807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72259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86711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0116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15613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60000" y="360000"/>
            <a:ext cx="3960001" cy="1620749"/>
            <a:chOff x="180000" y="360000"/>
            <a:chExt cx="3960001" cy="1620749"/>
          </a:xfrm>
        </p:grpSpPr>
        <p:sp>
          <p:nvSpPr>
            <p:cNvPr id="32" name="円/楕円 31"/>
            <p:cNvSpPr>
              <a:spLocks noChangeAspect="1"/>
            </p:cNvSpPr>
            <p:nvPr/>
          </p:nvSpPr>
          <p:spPr>
            <a:xfrm>
              <a:off x="900002" y="36000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>
                  <a:latin typeface="源ノ角ゴシック Code JP R It" pitchFamily="34" charset="-128"/>
                  <a:ea typeface="源ノ角ゴシック Code JP R It" pitchFamily="34" charset="-128"/>
                </a:rPr>
                <a:t>s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42" name="円/楕円 41"/>
            <p:cNvSpPr>
              <a:spLocks noChangeAspect="1"/>
            </p:cNvSpPr>
            <p:nvPr/>
          </p:nvSpPr>
          <p:spPr>
            <a:xfrm>
              <a:off x="540000" y="99029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43" name="円/楕円 42"/>
            <p:cNvSpPr>
              <a:spLocks noChangeAspect="1"/>
            </p:cNvSpPr>
            <p:nvPr/>
          </p:nvSpPr>
          <p:spPr>
            <a:xfrm>
              <a:off x="180000" y="1620583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>
                  <a:latin typeface="源ノ角ゴシック Code JP R It" pitchFamily="34" charset="-128"/>
                  <a:ea typeface="源ノ角ゴシック Code JP R It" pitchFamily="34" charset="-128"/>
                </a:rPr>
                <a:t>a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44" name="円/楕円 43"/>
            <p:cNvSpPr>
              <a:spLocks noChangeAspect="1"/>
            </p:cNvSpPr>
            <p:nvPr/>
          </p:nvSpPr>
          <p:spPr>
            <a:xfrm>
              <a:off x="1260003" y="99029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>
                  <a:latin typeface="源ノ角ゴシック Code JP R It" pitchFamily="34" charset="-128"/>
                  <a:ea typeface="源ノ角ゴシック Code JP R It" pitchFamily="34" charset="-128"/>
                </a:rPr>
                <a:t>c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45" name="円/楕円 44"/>
            <p:cNvSpPr>
              <a:spLocks noChangeAspect="1"/>
            </p:cNvSpPr>
            <p:nvPr/>
          </p:nvSpPr>
          <p:spPr>
            <a:xfrm>
              <a:off x="900002" y="1620583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>
                  <a:latin typeface="源ノ角ゴシック Code JP R It" pitchFamily="34" charset="-128"/>
                  <a:ea typeface="源ノ角ゴシック Code JP R It" pitchFamily="34" charset="-128"/>
                </a:rPr>
                <a:t>b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46" name="直線コネクタ 45"/>
            <p:cNvCxnSpPr>
              <a:stCxn id="32" idx="3"/>
              <a:endCxn id="42" idx="0"/>
            </p:cNvCxnSpPr>
            <p:nvPr/>
          </p:nvCxnSpPr>
          <p:spPr>
            <a:xfrm flipH="1">
              <a:off x="719999" y="667421"/>
              <a:ext cx="232721" cy="32286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32" idx="5"/>
              <a:endCxn id="44" idx="0"/>
            </p:cNvCxnSpPr>
            <p:nvPr/>
          </p:nvCxnSpPr>
          <p:spPr>
            <a:xfrm>
              <a:off x="1207279" y="667421"/>
              <a:ext cx="232721" cy="32286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42" idx="3"/>
              <a:endCxn id="43" idx="0"/>
            </p:cNvCxnSpPr>
            <p:nvPr/>
          </p:nvCxnSpPr>
          <p:spPr>
            <a:xfrm flipH="1">
              <a:off x="359998" y="1297713"/>
              <a:ext cx="232721" cy="32286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42" idx="5"/>
              <a:endCxn id="45" idx="0"/>
            </p:cNvCxnSpPr>
            <p:nvPr/>
          </p:nvCxnSpPr>
          <p:spPr>
            <a:xfrm>
              <a:off x="847278" y="1297713"/>
              <a:ext cx="232721" cy="32286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右矢印 49"/>
            <p:cNvSpPr/>
            <p:nvPr/>
          </p:nvSpPr>
          <p:spPr>
            <a:xfrm>
              <a:off x="1980000" y="990290"/>
              <a:ext cx="360001" cy="360166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59587" tIns="29793" rIns="59587" bIns="29793" rtlCol="0" anchor="ctr"/>
            <a:lstStyle/>
            <a:p>
              <a:pPr algn="ctr"/>
              <a:endParaRPr kumimoji="1" lang="ja-JP" altLang="en-US" sz="160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51" name="円/楕円 50"/>
            <p:cNvSpPr>
              <a:spLocks noChangeAspect="1"/>
            </p:cNvSpPr>
            <p:nvPr/>
          </p:nvSpPr>
          <p:spPr>
            <a:xfrm>
              <a:off x="3060000" y="36000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 s</a:t>
              </a:r>
              <a:r>
                <a:rPr lang="en-US" altLang="ja-JP" sz="1600" dirty="0">
                  <a:latin typeface="源ノ角ゴシック Code JP R It" pitchFamily="34" charset="-128"/>
                  <a:ea typeface="源ノ角ゴシック Code JP R It" pitchFamily="34" charset="-128"/>
                </a:rPr>
                <a:t>'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52" name="円/楕円 51"/>
            <p:cNvSpPr>
              <a:spLocks noChangeAspect="1"/>
            </p:cNvSpPr>
            <p:nvPr/>
          </p:nvSpPr>
          <p:spPr>
            <a:xfrm>
              <a:off x="2700000" y="99029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 a</a:t>
              </a:r>
              <a:r>
                <a:rPr lang="en-US" altLang="ja-JP" sz="1600" dirty="0">
                  <a:latin typeface="源ノ角ゴシック Code JP R It" pitchFamily="34" charset="-128"/>
                  <a:ea typeface="源ノ角ゴシック Code JP R It" pitchFamily="34" charset="-128"/>
                </a:rPr>
                <a:t>'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53" name="円/楕円 52"/>
            <p:cNvSpPr>
              <a:spLocks noChangeAspect="1"/>
            </p:cNvSpPr>
            <p:nvPr/>
          </p:nvSpPr>
          <p:spPr>
            <a:xfrm>
              <a:off x="3060000" y="1620583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>
                  <a:latin typeface="源ノ角ゴシック Code JP R It" pitchFamily="34" charset="-128"/>
                  <a:ea typeface="源ノ角ゴシック Code JP R It" pitchFamily="34" charset="-128"/>
                </a:rPr>
                <a:t>b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54" name="円/楕円 53"/>
            <p:cNvSpPr>
              <a:spLocks noChangeAspect="1"/>
            </p:cNvSpPr>
            <p:nvPr/>
          </p:nvSpPr>
          <p:spPr>
            <a:xfrm>
              <a:off x="3420000" y="99029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 t</a:t>
              </a:r>
              <a:r>
                <a:rPr lang="en-US" altLang="ja-JP" sz="1600" dirty="0">
                  <a:latin typeface="源ノ角ゴシック Code JP R It" pitchFamily="34" charset="-128"/>
                  <a:ea typeface="源ノ角ゴシック Code JP R It" pitchFamily="34" charset="-128"/>
                </a:rPr>
                <a:t>'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55" name="円/楕円 54"/>
            <p:cNvSpPr>
              <a:spLocks noChangeAspect="1"/>
            </p:cNvSpPr>
            <p:nvPr/>
          </p:nvSpPr>
          <p:spPr>
            <a:xfrm>
              <a:off x="3780000" y="1620583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>
                  <a:latin typeface="源ノ角ゴシック Code JP R It" pitchFamily="34" charset="-128"/>
                  <a:ea typeface="源ノ角ゴシック Code JP R It" pitchFamily="34" charset="-128"/>
                </a:rPr>
                <a:t>c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56" name="直線コネクタ 55"/>
            <p:cNvCxnSpPr>
              <a:stCxn id="51" idx="3"/>
              <a:endCxn id="52" idx="0"/>
            </p:cNvCxnSpPr>
            <p:nvPr/>
          </p:nvCxnSpPr>
          <p:spPr>
            <a:xfrm flipH="1">
              <a:off x="2880001" y="667421"/>
              <a:ext cx="232720" cy="32286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51" idx="5"/>
              <a:endCxn id="54" idx="0"/>
            </p:cNvCxnSpPr>
            <p:nvPr/>
          </p:nvCxnSpPr>
          <p:spPr>
            <a:xfrm>
              <a:off x="3367280" y="667421"/>
              <a:ext cx="232721" cy="32286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54" idx="3"/>
              <a:endCxn id="53" idx="0"/>
            </p:cNvCxnSpPr>
            <p:nvPr/>
          </p:nvCxnSpPr>
          <p:spPr>
            <a:xfrm flipH="1">
              <a:off x="3240001" y="1297711"/>
              <a:ext cx="232720" cy="322872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54" idx="5"/>
              <a:endCxn id="55" idx="0"/>
            </p:cNvCxnSpPr>
            <p:nvPr/>
          </p:nvCxnSpPr>
          <p:spPr>
            <a:xfrm>
              <a:off x="3727280" y="1297711"/>
              <a:ext cx="232721" cy="322872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</Words>
  <Application>Microsoft Office PowerPoint</Application>
  <PresentationFormat>ユーザー設定</PresentationFormat>
  <Paragraphs>11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</cp:lastModifiedBy>
  <cp:revision>6</cp:revision>
  <dcterms:created xsi:type="dcterms:W3CDTF">2017-08-03T07:12:59Z</dcterms:created>
  <dcterms:modified xsi:type="dcterms:W3CDTF">2017-08-12T12:40:55Z</dcterms:modified>
</cp:coreProperties>
</file>