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4572000"/>
  <p:notesSz cx="6858000" cy="9144000"/>
  <p:defaultTextStyle>
    <a:defPPr>
      <a:defRPr lang="ja-JP"/>
    </a:defPPr>
    <a:lvl1pPr marL="0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42" y="-114"/>
      </p:cViewPr>
      <p:guideLst>
        <p:guide orient="horz" pos="1440"/>
        <p:guide pos="14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21445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428904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643356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857807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1072259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86711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1162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15613" algn="l" defTabSz="428904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420288"/>
            <a:ext cx="3886200" cy="98001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3" y="2590809"/>
            <a:ext cx="3200401" cy="11683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6" y="183096"/>
            <a:ext cx="1028699" cy="390101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28604" y="183096"/>
            <a:ext cx="3009899" cy="390101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6" y="2937938"/>
            <a:ext cx="3886200" cy="908048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144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289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43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78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22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8671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11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1561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28605" y="1066802"/>
            <a:ext cx="2019299" cy="301730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324106" y="1066802"/>
            <a:ext cx="2019299" cy="3017308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2" y="1023415"/>
            <a:ext cx="2020094" cy="42651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8602" y="1449923"/>
            <a:ext cx="2020094" cy="263419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322517" y="1023415"/>
            <a:ext cx="2020887" cy="42651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14452" indent="0">
              <a:buNone/>
              <a:defRPr sz="1000" b="1"/>
            </a:lvl2pPr>
            <a:lvl3pPr marL="428904" indent="0">
              <a:buNone/>
              <a:defRPr sz="900" b="1"/>
            </a:lvl3pPr>
            <a:lvl4pPr marL="643356" indent="0">
              <a:buNone/>
              <a:defRPr sz="700" b="1"/>
            </a:lvl4pPr>
            <a:lvl5pPr marL="857807" indent="0">
              <a:buNone/>
              <a:defRPr sz="700" b="1"/>
            </a:lvl5pPr>
            <a:lvl6pPr marL="1072259" indent="0">
              <a:buNone/>
              <a:defRPr sz="700" b="1"/>
            </a:lvl6pPr>
            <a:lvl7pPr marL="1286711" indent="0">
              <a:buNone/>
              <a:defRPr sz="700" b="1"/>
            </a:lvl7pPr>
            <a:lvl8pPr marL="1501162" indent="0">
              <a:buNone/>
              <a:defRPr sz="700" b="1"/>
            </a:lvl8pPr>
            <a:lvl9pPr marL="1715613" indent="0">
              <a:buNone/>
              <a:defRPr sz="7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322517" y="1449923"/>
            <a:ext cx="2020887" cy="2634190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3" y="182037"/>
            <a:ext cx="1504156" cy="77470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87528" y="182032"/>
            <a:ext cx="2555875" cy="3902076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28603" y="956737"/>
            <a:ext cx="1504156" cy="3127378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6" y="3200405"/>
            <a:ext cx="2743200" cy="37782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96146" y="408520"/>
            <a:ext cx="2743200" cy="2743200"/>
          </a:xfrm>
        </p:spPr>
        <p:txBody>
          <a:bodyPr/>
          <a:lstStyle>
            <a:lvl1pPr marL="0" indent="0">
              <a:buNone/>
              <a:defRPr sz="1400"/>
            </a:lvl1pPr>
            <a:lvl2pPr marL="214452" indent="0">
              <a:buNone/>
              <a:defRPr sz="1300"/>
            </a:lvl2pPr>
            <a:lvl3pPr marL="428904" indent="0">
              <a:buNone/>
              <a:defRPr sz="1200"/>
            </a:lvl3pPr>
            <a:lvl4pPr marL="643356" indent="0">
              <a:buNone/>
              <a:defRPr sz="1000"/>
            </a:lvl4pPr>
            <a:lvl5pPr marL="857807" indent="0">
              <a:buNone/>
              <a:defRPr sz="1000"/>
            </a:lvl5pPr>
            <a:lvl6pPr marL="1072259" indent="0">
              <a:buNone/>
              <a:defRPr sz="1000"/>
            </a:lvl6pPr>
            <a:lvl7pPr marL="1286711" indent="0">
              <a:buNone/>
              <a:defRPr sz="1000"/>
            </a:lvl7pPr>
            <a:lvl8pPr marL="1501162" indent="0">
              <a:buNone/>
              <a:defRPr sz="1000"/>
            </a:lvl8pPr>
            <a:lvl9pPr marL="1715613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96146" y="3578233"/>
            <a:ext cx="2743200" cy="536574"/>
          </a:xfrm>
        </p:spPr>
        <p:txBody>
          <a:bodyPr/>
          <a:lstStyle>
            <a:lvl1pPr marL="0" indent="0">
              <a:buNone/>
              <a:defRPr sz="700"/>
            </a:lvl1pPr>
            <a:lvl2pPr marL="214452" indent="0">
              <a:buNone/>
              <a:defRPr sz="600"/>
            </a:lvl2pPr>
            <a:lvl3pPr marL="428904" indent="0">
              <a:buNone/>
              <a:defRPr sz="400"/>
            </a:lvl3pPr>
            <a:lvl4pPr marL="643356" indent="0">
              <a:buNone/>
              <a:defRPr sz="400"/>
            </a:lvl4pPr>
            <a:lvl5pPr marL="857807" indent="0">
              <a:buNone/>
              <a:defRPr sz="400"/>
            </a:lvl5pPr>
            <a:lvl6pPr marL="1072259" indent="0">
              <a:buNone/>
              <a:defRPr sz="400"/>
            </a:lvl6pPr>
            <a:lvl7pPr marL="1286711" indent="0">
              <a:buNone/>
              <a:defRPr sz="400"/>
            </a:lvl7pPr>
            <a:lvl8pPr marL="1501162" indent="0">
              <a:buNone/>
              <a:defRPr sz="400"/>
            </a:lvl8pPr>
            <a:lvl9pPr marL="1715613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83095"/>
            <a:ext cx="4114800" cy="762002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1066802"/>
            <a:ext cx="4114800" cy="3017308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5" y="4237570"/>
            <a:ext cx="1066801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3" y="4237570"/>
            <a:ext cx="1447800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6" y="4237570"/>
            <a:ext cx="1066801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904" rtl="0" eaLnBrk="1" latinLnBrk="0" hangingPunct="1">
        <a:spcBef>
          <a:spcPct val="0"/>
        </a:spcBef>
        <a:buNone/>
        <a:defRPr kumimoji="1"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839" indent="-160839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84" indent="-134033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6129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0581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65032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79484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937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8388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2840" indent="-107225" algn="l" defTabSz="42890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445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904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43356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57807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072259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286711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01162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5613" algn="l" defTabSz="42890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2700000">
            <a:off x="271827" y="934037"/>
            <a:ext cx="3978256" cy="2610000"/>
            <a:chOff x="-18256" y="1620000"/>
            <a:chExt cx="3978256" cy="2610000"/>
          </a:xfrm>
        </p:grpSpPr>
        <p:sp>
          <p:nvSpPr>
            <p:cNvPr id="23" name="円/楕円 22"/>
            <p:cNvSpPr>
              <a:spLocks noChangeAspect="1"/>
            </p:cNvSpPr>
            <p:nvPr/>
          </p:nvSpPr>
          <p:spPr>
            <a:xfrm>
              <a:off x="180000" y="162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24" name="円/楕円 23"/>
            <p:cNvSpPr>
              <a:spLocks noChangeAspect="1"/>
            </p:cNvSpPr>
            <p:nvPr/>
          </p:nvSpPr>
          <p:spPr>
            <a:xfrm rot="18900000">
              <a:off x="180000" y="234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1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28" name="直線コネクタ 27"/>
            <p:cNvCxnSpPr>
              <a:stCxn id="23" idx="4"/>
              <a:endCxn id="24" idx="7"/>
            </p:cNvCxnSpPr>
            <p:nvPr/>
          </p:nvCxnSpPr>
          <p:spPr>
            <a:xfrm flipH="1">
              <a:off x="359959" y="1980166"/>
              <a:ext cx="42" cy="35987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23" idx="6"/>
              <a:endCxn id="34" idx="2"/>
            </p:cNvCxnSpPr>
            <p:nvPr/>
          </p:nvCxnSpPr>
          <p:spPr>
            <a:xfrm>
              <a:off x="540001" y="1800083"/>
              <a:ext cx="359999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円/楕円 33"/>
            <p:cNvSpPr>
              <a:spLocks noChangeAspect="1"/>
            </p:cNvSpPr>
            <p:nvPr/>
          </p:nvSpPr>
          <p:spPr>
            <a:xfrm>
              <a:off x="900000" y="162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35" name="円/楕円 34"/>
            <p:cNvSpPr>
              <a:spLocks noChangeAspect="1"/>
            </p:cNvSpPr>
            <p:nvPr/>
          </p:nvSpPr>
          <p:spPr>
            <a:xfrm rot="18900000">
              <a:off x="900000" y="234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2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36" name="円/楕円 35"/>
            <p:cNvSpPr>
              <a:spLocks noChangeAspect="1"/>
            </p:cNvSpPr>
            <p:nvPr/>
          </p:nvSpPr>
          <p:spPr>
            <a:xfrm rot="18900000">
              <a:off x="1620000" y="234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3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37" name="円/楕円 36"/>
            <p:cNvSpPr>
              <a:spLocks noChangeAspect="1"/>
            </p:cNvSpPr>
            <p:nvPr/>
          </p:nvSpPr>
          <p:spPr>
            <a:xfrm>
              <a:off x="1620000" y="162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 </a:t>
              </a:r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sp>
          <p:nvSpPr>
            <p:cNvPr id="38" name="円/楕円 37"/>
            <p:cNvSpPr>
              <a:spLocks noChangeAspect="1"/>
            </p:cNvSpPr>
            <p:nvPr/>
          </p:nvSpPr>
          <p:spPr>
            <a:xfrm>
              <a:off x="2340000" y="162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39" name="直線コネクタ 38"/>
            <p:cNvCxnSpPr>
              <a:stCxn id="34" idx="4"/>
              <a:endCxn id="35" idx="7"/>
            </p:cNvCxnSpPr>
            <p:nvPr/>
          </p:nvCxnSpPr>
          <p:spPr>
            <a:xfrm flipH="1">
              <a:off x="1079959" y="1980166"/>
              <a:ext cx="42" cy="35987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34" idx="6"/>
              <a:endCxn id="37" idx="2"/>
            </p:cNvCxnSpPr>
            <p:nvPr/>
          </p:nvCxnSpPr>
          <p:spPr>
            <a:xfrm>
              <a:off x="1260001" y="1800083"/>
              <a:ext cx="359999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7" idx="4"/>
              <a:endCxn id="36" idx="7"/>
            </p:cNvCxnSpPr>
            <p:nvPr/>
          </p:nvCxnSpPr>
          <p:spPr>
            <a:xfrm flipH="1">
              <a:off x="1799959" y="1980166"/>
              <a:ext cx="42" cy="35987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37" idx="6"/>
              <a:endCxn id="38" idx="2"/>
            </p:cNvCxnSpPr>
            <p:nvPr/>
          </p:nvCxnSpPr>
          <p:spPr>
            <a:xfrm>
              <a:off x="1980001" y="1800083"/>
              <a:ext cx="359999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円/楕円 60"/>
            <p:cNvSpPr>
              <a:spLocks noChangeAspect="1"/>
            </p:cNvSpPr>
            <p:nvPr/>
          </p:nvSpPr>
          <p:spPr>
            <a:xfrm rot="18900000">
              <a:off x="2340000" y="234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smtClean="0">
                  <a:latin typeface="源ノ角ゴシック Code JP R It" pitchFamily="34" charset="-128"/>
                  <a:ea typeface="源ノ角ゴシック Code JP R It" pitchFamily="34" charset="-128"/>
                </a:rPr>
                <a:t>4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62" name="直線コネクタ 61"/>
            <p:cNvCxnSpPr>
              <a:stCxn id="38" idx="4"/>
              <a:endCxn id="61" idx="7"/>
            </p:cNvCxnSpPr>
            <p:nvPr/>
          </p:nvCxnSpPr>
          <p:spPr>
            <a:xfrm flipH="1">
              <a:off x="2519959" y="1980166"/>
              <a:ext cx="42" cy="35987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円/楕円 64"/>
            <p:cNvSpPr>
              <a:spLocks noChangeAspect="1"/>
            </p:cNvSpPr>
            <p:nvPr/>
          </p:nvSpPr>
          <p:spPr>
            <a:xfrm>
              <a:off x="3420000" y="162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endParaRPr lang="ja-JP" altLang="en-US" sz="16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68" name="直線コネクタ 67"/>
            <p:cNvCxnSpPr>
              <a:stCxn id="38" idx="6"/>
              <a:endCxn id="65" idx="2"/>
            </p:cNvCxnSpPr>
            <p:nvPr/>
          </p:nvCxnSpPr>
          <p:spPr>
            <a:xfrm>
              <a:off x="2700001" y="1800083"/>
              <a:ext cx="719999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円/楕円 68"/>
            <p:cNvSpPr>
              <a:spLocks noChangeAspect="1"/>
            </p:cNvSpPr>
            <p:nvPr/>
          </p:nvSpPr>
          <p:spPr>
            <a:xfrm rot="18900000">
              <a:off x="3420000" y="2340000"/>
              <a:ext cx="360001" cy="36016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59587" tIns="29793" rIns="59587" bIns="29793" rtlCol="0" anchor="ctr"/>
            <a:lstStyle/>
            <a:p>
              <a:pPr algn="ctr"/>
              <a:r>
                <a:rPr lang="en-US" altLang="ja-JP" sz="16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t</a:t>
              </a:r>
              <a:r>
                <a:rPr lang="en-US" altLang="ja-JP" sz="1600" baseline="-25000" dirty="0" err="1" smtClean="0">
                  <a:latin typeface="源ノ角ゴシック Code JP R It" pitchFamily="34" charset="-128"/>
                  <a:ea typeface="源ノ角ゴシック Code JP R It" pitchFamily="34" charset="-128"/>
                </a:rPr>
                <a:t>k</a:t>
              </a:r>
              <a:endParaRPr lang="ja-JP" altLang="en-US" sz="1600" baseline="-25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70" name="直線コネクタ 69"/>
            <p:cNvCxnSpPr>
              <a:stCxn id="65" idx="4"/>
              <a:endCxn id="69" idx="7"/>
            </p:cNvCxnSpPr>
            <p:nvPr/>
          </p:nvCxnSpPr>
          <p:spPr>
            <a:xfrm flipH="1">
              <a:off x="3599959" y="1980166"/>
              <a:ext cx="42" cy="359875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0" name="左大かっこ 109"/>
            <p:cNvSpPr/>
            <p:nvPr/>
          </p:nvSpPr>
          <p:spPr>
            <a:xfrm rot="16200000">
              <a:off x="630000" y="2430000"/>
              <a:ext cx="180000" cy="1080000"/>
            </a:xfrm>
            <a:prstGeom prst="leftBracket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左大かっこ 110"/>
            <p:cNvSpPr/>
            <p:nvPr/>
          </p:nvSpPr>
          <p:spPr>
            <a:xfrm rot="16200000">
              <a:off x="2070001" y="2421224"/>
              <a:ext cx="180000" cy="1080000"/>
            </a:xfrm>
            <a:prstGeom prst="leftBracket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/>
            <p:cNvSpPr/>
            <p:nvPr/>
          </p:nvSpPr>
          <p:spPr>
            <a:xfrm rot="16200000">
              <a:off x="2610000" y="2610040"/>
              <a:ext cx="180000" cy="2160000"/>
            </a:xfrm>
            <a:prstGeom prst="leftBracket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/>
            <p:cNvSpPr/>
            <p:nvPr/>
          </p:nvSpPr>
          <p:spPr>
            <a:xfrm rot="16200000">
              <a:off x="1890001" y="2250040"/>
              <a:ext cx="180000" cy="3600000"/>
            </a:xfrm>
            <a:prstGeom prst="leftBracket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0" y="2790000"/>
              <a:ext cx="396000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-18256" y="3150096"/>
              <a:ext cx="396000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0" y="4230000"/>
              <a:ext cx="396000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左大かっこ 42"/>
            <p:cNvSpPr/>
            <p:nvPr/>
          </p:nvSpPr>
          <p:spPr>
            <a:xfrm rot="16200000">
              <a:off x="3240000" y="2880000"/>
              <a:ext cx="180000" cy="900000"/>
            </a:xfrm>
            <a:prstGeom prst="leftBracket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 rot="2700000">
            <a:off x="2827785" y="3140691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源ノ角ゴシック Code JP R It" pitchFamily="34" charset="-128"/>
                <a:ea typeface="源ノ角ゴシック Code JP R It" pitchFamily="34" charset="-128"/>
              </a:rPr>
              <a:t>pairing</a:t>
            </a:r>
            <a:endParaRPr kumimoji="1" lang="ja-JP" altLang="en-US" sz="12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 rot="2700000">
            <a:off x="594260" y="158582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源ノ角ゴシック Code JP R It" pitchFamily="34" charset="-128"/>
                <a:ea typeface="源ノ角ゴシック Code JP R It" pitchFamily="34" charset="-128"/>
              </a:rPr>
              <a:t>combin</a:t>
            </a:r>
            <a:r>
              <a:rPr kumimoji="1" lang="en-US" altLang="ja-JP" sz="1200" dirty="0" smtClean="0">
                <a:latin typeface="源ノ角ゴシック Code JP R It" pitchFamily="34" charset="-128"/>
                <a:ea typeface="源ノ角ゴシック Code JP R It" pitchFamily="34" charset="-128"/>
              </a:rPr>
              <a:t>ing</a:t>
            </a:r>
            <a:endParaRPr kumimoji="1" lang="ja-JP" altLang="en-US" sz="12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</Words>
  <Application>Microsoft Office PowerPoint</Application>
  <PresentationFormat>ユーザー設定</PresentationFormat>
  <Paragraphs>10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Ryosuke</cp:lastModifiedBy>
  <cp:revision>17</cp:revision>
  <dcterms:created xsi:type="dcterms:W3CDTF">2017-08-03T07:12:59Z</dcterms:created>
  <dcterms:modified xsi:type="dcterms:W3CDTF">2017-08-14T15:18:28Z</dcterms:modified>
</cp:coreProperties>
</file>